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notesMasterIdLst>
    <p:notesMasterId r:id="rId38"/>
  </p:notesMasterIdLst>
  <p:sldIdLst>
    <p:sldId id="256" r:id="rId2"/>
    <p:sldId id="297" r:id="rId3"/>
    <p:sldId id="294" r:id="rId4"/>
    <p:sldId id="295" r:id="rId5"/>
    <p:sldId id="296" r:id="rId6"/>
    <p:sldId id="258" r:id="rId7"/>
    <p:sldId id="276" r:id="rId8"/>
    <p:sldId id="259" r:id="rId9"/>
    <p:sldId id="277" r:id="rId10"/>
    <p:sldId id="278" r:id="rId11"/>
    <p:sldId id="279" r:id="rId12"/>
    <p:sldId id="280" r:id="rId13"/>
    <p:sldId id="262" r:id="rId14"/>
    <p:sldId id="261" r:id="rId15"/>
    <p:sldId id="281" r:id="rId16"/>
    <p:sldId id="267" r:id="rId17"/>
    <p:sldId id="263" r:id="rId18"/>
    <p:sldId id="283" r:id="rId19"/>
    <p:sldId id="284" r:id="rId20"/>
    <p:sldId id="286" r:id="rId21"/>
    <p:sldId id="265" r:id="rId22"/>
    <p:sldId id="287" r:id="rId23"/>
    <p:sldId id="264" r:id="rId24"/>
    <p:sldId id="290" r:id="rId25"/>
    <p:sldId id="291" r:id="rId26"/>
    <p:sldId id="266" r:id="rId27"/>
    <p:sldId id="288" r:id="rId28"/>
    <p:sldId id="274" r:id="rId29"/>
    <p:sldId id="289" r:id="rId30"/>
    <p:sldId id="268" r:id="rId31"/>
    <p:sldId id="270" r:id="rId32"/>
    <p:sldId id="269" r:id="rId33"/>
    <p:sldId id="275" r:id="rId34"/>
    <p:sldId id="272" r:id="rId35"/>
    <p:sldId id="292" r:id="rId36"/>
    <p:sldId id="293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21548F-6E94-44C3-9FBB-D8FC0BDA6F9C}" v="1224" dt="2024-04-17T13:40:27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>
        <p:scale>
          <a:sx n="75" d="100"/>
          <a:sy n="75" d="100"/>
        </p:scale>
        <p:origin x="81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 Patel" userId="eb223d56faaba79f" providerId="LiveId" clId="{EB21548F-6E94-44C3-9FBB-D8FC0BDA6F9C}"/>
    <pc:docChg chg="undo redo custSel addSld delSld modSld sldOrd modMainMaster">
      <pc:chgData name="Ram Patel" userId="eb223d56faaba79f" providerId="LiveId" clId="{EB21548F-6E94-44C3-9FBB-D8FC0BDA6F9C}" dt="2024-04-17T13:40:35.496" v="13181"/>
      <pc:docMkLst>
        <pc:docMk/>
      </pc:docMkLst>
      <pc:sldChg chg="addSp delSp modSp mod setBg addAnim delAnim setClrOvrMap delDesignElem">
        <pc:chgData name="Ram Patel" userId="eb223d56faaba79f" providerId="LiveId" clId="{EB21548F-6E94-44C3-9FBB-D8FC0BDA6F9C}" dt="2024-04-14T18:42:33.275" v="4292" actId="1076"/>
        <pc:sldMkLst>
          <pc:docMk/>
          <pc:sldMk cId="2797274742" sldId="256"/>
        </pc:sldMkLst>
        <pc:spChg chg="mod">
          <ac:chgData name="Ram Patel" userId="eb223d56faaba79f" providerId="LiveId" clId="{EB21548F-6E94-44C3-9FBB-D8FC0BDA6F9C}" dt="2024-04-14T18:42:29.182" v="4291" actId="1076"/>
          <ac:spMkLst>
            <pc:docMk/>
            <pc:sldMk cId="2797274742" sldId="256"/>
            <ac:spMk id="2" creationId="{FF6FB5E0-8916-5F81-7476-7151099F9D15}"/>
          </ac:spMkLst>
        </pc:spChg>
        <pc:spChg chg="mod">
          <ac:chgData name="Ram Patel" userId="eb223d56faaba79f" providerId="LiveId" clId="{EB21548F-6E94-44C3-9FBB-D8FC0BDA6F9C}" dt="2024-04-14T18:41:24.161" v="4287" actId="27636"/>
          <ac:spMkLst>
            <pc:docMk/>
            <pc:sldMk cId="2797274742" sldId="256"/>
            <ac:spMk id="3" creationId="{BA773878-01EE-532F-03C8-327AFB67EBCF}"/>
          </ac:spMkLst>
        </pc:spChg>
        <pc:spChg chg="add del">
          <ac:chgData name="Ram Patel" userId="eb223d56faaba79f" providerId="LiveId" clId="{EB21548F-6E94-44C3-9FBB-D8FC0BDA6F9C}" dt="2024-04-14T12:42:07.900" v="671" actId="26606"/>
          <ac:spMkLst>
            <pc:docMk/>
            <pc:sldMk cId="2797274742" sldId="256"/>
            <ac:spMk id="8" creationId="{384E03DA-B800-46E1-AF36-59DF74A4B0F7}"/>
          </ac:spMkLst>
        </pc:spChg>
        <pc:spChg chg="add del">
          <ac:chgData name="Ram Patel" userId="eb223d56faaba79f" providerId="LiveId" clId="{EB21548F-6E94-44C3-9FBB-D8FC0BDA6F9C}" dt="2024-04-14T12:41:42.401" v="663" actId="26606"/>
          <ac:spMkLst>
            <pc:docMk/>
            <pc:sldMk cId="2797274742" sldId="256"/>
            <ac:spMk id="9" creationId="{E58348C3-6249-4952-AA86-C63DB35EA9F2}"/>
          </ac:spMkLst>
        </pc:spChg>
        <pc:spChg chg="add del">
          <ac:chgData name="Ram Patel" userId="eb223d56faaba79f" providerId="LiveId" clId="{EB21548F-6E94-44C3-9FBB-D8FC0BDA6F9C}" dt="2024-04-14T12:42:07.900" v="671" actId="26606"/>
          <ac:spMkLst>
            <pc:docMk/>
            <pc:sldMk cId="2797274742" sldId="256"/>
            <ac:spMk id="10" creationId="{D7A9900B-CB87-464C-884A-B15D70B64935}"/>
          </ac:spMkLst>
        </pc:spChg>
        <pc:spChg chg="add del">
          <ac:chgData name="Ram Patel" userId="eb223d56faaba79f" providerId="LiveId" clId="{EB21548F-6E94-44C3-9FBB-D8FC0BDA6F9C}" dt="2024-04-14T12:42:15.903" v="673" actId="26606"/>
          <ac:spMkLst>
            <pc:docMk/>
            <pc:sldMk cId="2797274742" sldId="256"/>
            <ac:spMk id="14" creationId="{E67A1FC6-22FB-4EA7-B90A-C9F18FBEF30F}"/>
          </ac:spMkLst>
        </pc:spChg>
        <pc:spChg chg="add del">
          <ac:chgData name="Ram Patel" userId="eb223d56faaba79f" providerId="LiveId" clId="{EB21548F-6E94-44C3-9FBB-D8FC0BDA6F9C}" dt="2024-04-14T12:42:15.903" v="673" actId="26606"/>
          <ac:spMkLst>
            <pc:docMk/>
            <pc:sldMk cId="2797274742" sldId="256"/>
            <ac:spMk id="15" creationId="{6246FDC4-DD97-431A-914A-9EB57A4A3C7C}"/>
          </ac:spMkLst>
        </pc:spChg>
        <pc:spChg chg="add del">
          <ac:chgData name="Ram Patel" userId="eb223d56faaba79f" providerId="LiveId" clId="{EB21548F-6E94-44C3-9FBB-D8FC0BDA6F9C}" dt="2024-04-14T12:42:15.903" v="673" actId="26606"/>
          <ac:spMkLst>
            <pc:docMk/>
            <pc:sldMk cId="2797274742" sldId="256"/>
            <ac:spMk id="16" creationId="{CD4E68A2-74B0-42F5-BB75-2E1A7C2018C7}"/>
          </ac:spMkLst>
        </pc:spChg>
        <pc:spChg chg="add del">
          <ac:chgData name="Ram Patel" userId="eb223d56faaba79f" providerId="LiveId" clId="{EB21548F-6E94-44C3-9FBB-D8FC0BDA6F9C}" dt="2024-04-14T12:45:46.835" v="725" actId="26606"/>
          <ac:spMkLst>
            <pc:docMk/>
            <pc:sldMk cId="2797274742" sldId="256"/>
            <ac:spMk id="18" creationId="{E58348C3-6249-4952-AA86-C63DB35EA9F2}"/>
          </ac:spMkLst>
        </pc:spChg>
        <pc:spChg chg="add del">
          <ac:chgData name="Ram Patel" userId="eb223d56faaba79f" providerId="LiveId" clId="{EB21548F-6E94-44C3-9FBB-D8FC0BDA6F9C}" dt="2024-04-14T12:42:02.860" v="669" actId="26606"/>
          <ac:spMkLst>
            <pc:docMk/>
            <pc:sldMk cId="2797274742" sldId="256"/>
            <ac:spMk id="28" creationId="{C2A2366C-96BE-4587-BABC-529047265AC1}"/>
          </ac:spMkLst>
        </pc:spChg>
        <pc:spChg chg="add del">
          <ac:chgData name="Ram Patel" userId="eb223d56faaba79f" providerId="LiveId" clId="{EB21548F-6E94-44C3-9FBB-D8FC0BDA6F9C}" dt="2024-04-14T12:45:21.290" v="713" actId="26606"/>
          <ac:spMkLst>
            <pc:docMk/>
            <pc:sldMk cId="2797274742" sldId="256"/>
            <ac:spMk id="31" creationId="{F452A527-3631-41ED-858D-3777A7D1496A}"/>
          </ac:spMkLst>
        </pc:spChg>
        <pc:spChg chg="add del">
          <ac:chgData name="Ram Patel" userId="eb223d56faaba79f" providerId="LiveId" clId="{EB21548F-6E94-44C3-9FBB-D8FC0BDA6F9C}" dt="2024-04-14T12:45:21.290" v="713" actId="26606"/>
          <ac:spMkLst>
            <pc:docMk/>
            <pc:sldMk cId="2797274742" sldId="256"/>
            <ac:spMk id="35" creationId="{F85B92BC-678C-4E14-97E6-3227DEF86371}"/>
          </ac:spMkLst>
        </pc:spChg>
        <pc:spChg chg="add del">
          <ac:chgData name="Ram Patel" userId="eb223d56faaba79f" providerId="LiveId" clId="{EB21548F-6E94-44C3-9FBB-D8FC0BDA6F9C}" dt="2024-04-14T12:45:21.290" v="713" actId="26606"/>
          <ac:spMkLst>
            <pc:docMk/>
            <pc:sldMk cId="2797274742" sldId="256"/>
            <ac:spMk id="37" creationId="{D2644120-A6B9-4D5C-8A60-E2F4CC220E77}"/>
          </ac:spMkLst>
        </pc:spChg>
        <pc:spChg chg="add del">
          <ac:chgData name="Ram Patel" userId="eb223d56faaba79f" providerId="LiveId" clId="{EB21548F-6E94-44C3-9FBB-D8FC0BDA6F9C}" dt="2024-04-14T12:45:23.051" v="715" actId="26606"/>
          <ac:spMkLst>
            <pc:docMk/>
            <pc:sldMk cId="2797274742" sldId="256"/>
            <ac:spMk id="39" creationId="{F452A527-3631-41ED-858D-3777A7D1496A}"/>
          </ac:spMkLst>
        </pc:spChg>
        <pc:spChg chg="add del">
          <ac:chgData name="Ram Patel" userId="eb223d56faaba79f" providerId="LiveId" clId="{EB21548F-6E94-44C3-9FBB-D8FC0BDA6F9C}" dt="2024-04-14T12:45:45.128" v="717" actId="26606"/>
          <ac:spMkLst>
            <pc:docMk/>
            <pc:sldMk cId="2797274742" sldId="256"/>
            <ac:spMk id="42" creationId="{A9286AD2-18A9-4868-A4E3-7A2097A20810}"/>
          </ac:spMkLst>
        </pc:spChg>
        <pc:grpChg chg="add del">
          <ac:chgData name="Ram Patel" userId="eb223d56faaba79f" providerId="LiveId" clId="{EB21548F-6E94-44C3-9FBB-D8FC0BDA6F9C}" dt="2024-04-14T12:41:42.401" v="663" actId="26606"/>
          <ac:grpSpMkLst>
            <pc:docMk/>
            <pc:sldMk cId="2797274742" sldId="256"/>
            <ac:grpSpMk id="11" creationId="{DE6174AD-DBB0-43E6-98C2-738DB3A15244}"/>
          </ac:grpSpMkLst>
        </pc:grpChg>
        <pc:grpChg chg="add del">
          <ac:chgData name="Ram Patel" userId="eb223d56faaba79f" providerId="LiveId" clId="{EB21548F-6E94-44C3-9FBB-D8FC0BDA6F9C}" dt="2024-04-14T12:41:52.896" v="665" actId="26606"/>
          <ac:grpSpMkLst>
            <pc:docMk/>
            <pc:sldMk cId="2797274742" sldId="256"/>
            <ac:grpSpMk id="20" creationId="{0A3EF779-83DD-4EB0-9F4C-7304381A2870}"/>
          </ac:grpSpMkLst>
        </pc:grpChg>
        <pc:grpChg chg="add del">
          <ac:chgData name="Ram Patel" userId="eb223d56faaba79f" providerId="LiveId" clId="{EB21548F-6E94-44C3-9FBB-D8FC0BDA6F9C}" dt="2024-04-14T12:45:46.835" v="725" actId="26606"/>
          <ac:grpSpMkLst>
            <pc:docMk/>
            <pc:sldMk cId="2797274742" sldId="256"/>
            <ac:grpSpMk id="21" creationId="{DE6174AD-DBB0-43E6-98C2-738DB3A15244}"/>
          </ac:grpSpMkLst>
        </pc:grpChg>
        <pc:picChg chg="add del">
          <ac:chgData name="Ram Patel" userId="eb223d56faaba79f" providerId="LiveId" clId="{EB21548F-6E94-44C3-9FBB-D8FC0BDA6F9C}" dt="2024-04-14T12:41:42.401" v="663" actId="26606"/>
          <ac:picMkLst>
            <pc:docMk/>
            <pc:sldMk cId="2797274742" sldId="256"/>
            <ac:picMk id="5" creationId="{4A70C9D6-E22A-4293-4D44-FE0071C490FB}"/>
          </ac:picMkLst>
        </pc:picChg>
        <pc:picChg chg="add mod">
          <ac:chgData name="Ram Patel" userId="eb223d56faaba79f" providerId="LiveId" clId="{EB21548F-6E94-44C3-9FBB-D8FC0BDA6F9C}" dt="2024-04-14T18:42:33.275" v="4292" actId="1076"/>
          <ac:picMkLst>
            <pc:docMk/>
            <pc:sldMk cId="2797274742" sldId="256"/>
            <ac:picMk id="6" creationId="{AB93A8A9-8C42-738C-66A8-48FA284596CD}"/>
          </ac:picMkLst>
        </pc:picChg>
        <pc:picChg chg="add del">
          <ac:chgData name="Ram Patel" userId="eb223d56faaba79f" providerId="LiveId" clId="{EB21548F-6E94-44C3-9FBB-D8FC0BDA6F9C}" dt="2024-04-14T12:41:52.896" v="665" actId="26606"/>
          <ac:picMkLst>
            <pc:docMk/>
            <pc:sldMk cId="2797274742" sldId="256"/>
            <ac:picMk id="19" creationId="{359EF038-0EBF-1A64-1CA3-AC98E6DFB362}"/>
          </ac:picMkLst>
        </pc:picChg>
        <pc:picChg chg="add del mod">
          <ac:chgData name="Ram Patel" userId="eb223d56faaba79f" providerId="LiveId" clId="{EB21548F-6E94-44C3-9FBB-D8FC0BDA6F9C}" dt="2024-04-14T12:45:46.835" v="725" actId="26606"/>
          <ac:picMkLst>
            <pc:docMk/>
            <pc:sldMk cId="2797274742" sldId="256"/>
            <ac:picMk id="26" creationId="{4A70C9D6-E22A-4293-4D44-FE0071C490FB}"/>
          </ac:picMkLst>
        </pc:picChg>
        <pc:picChg chg="add del">
          <ac:chgData name="Ram Patel" userId="eb223d56faaba79f" providerId="LiveId" clId="{EB21548F-6E94-44C3-9FBB-D8FC0BDA6F9C}" dt="2024-04-14T12:42:02.860" v="669" actId="26606"/>
          <ac:picMkLst>
            <pc:docMk/>
            <pc:sldMk cId="2797274742" sldId="256"/>
            <ac:picMk id="27" creationId="{6FE53221-17E7-A507-82C4-FF076A3CBE9D}"/>
          </ac:picMkLst>
        </pc:picChg>
        <pc:cxnChg chg="add del">
          <ac:chgData name="Ram Patel" userId="eb223d56faaba79f" providerId="LiveId" clId="{EB21548F-6E94-44C3-9FBB-D8FC0BDA6F9C}" dt="2024-04-14T12:42:07.900" v="671" actId="26606"/>
          <ac:cxnSpMkLst>
            <pc:docMk/>
            <pc:sldMk cId="2797274742" sldId="256"/>
            <ac:cxnSpMk id="12" creationId="{2095369B-D528-438E-80C9-A093047670EE}"/>
          </ac:cxnSpMkLst>
        </pc:cxnChg>
        <pc:cxnChg chg="add del">
          <ac:chgData name="Ram Patel" userId="eb223d56faaba79f" providerId="LiveId" clId="{EB21548F-6E94-44C3-9FBB-D8FC0BDA6F9C}" dt="2024-04-14T12:45:21.290" v="713" actId="26606"/>
          <ac:cxnSpMkLst>
            <pc:docMk/>
            <pc:sldMk cId="2797274742" sldId="256"/>
            <ac:cxnSpMk id="33" creationId="{D28A9C89-B313-458F-9C85-515930A51A93}"/>
          </ac:cxnSpMkLst>
        </pc:cxnChg>
        <pc:cxnChg chg="add del">
          <ac:chgData name="Ram Patel" userId="eb223d56faaba79f" providerId="LiveId" clId="{EB21548F-6E94-44C3-9FBB-D8FC0BDA6F9C}" dt="2024-04-14T12:45:23.051" v="715" actId="26606"/>
          <ac:cxnSpMkLst>
            <pc:docMk/>
            <pc:sldMk cId="2797274742" sldId="256"/>
            <ac:cxnSpMk id="40" creationId="{D28A9C89-B313-458F-9C85-515930A51A93}"/>
          </ac:cxnSpMkLst>
        </pc:cxnChg>
        <pc:cxnChg chg="add del">
          <ac:chgData name="Ram Patel" userId="eb223d56faaba79f" providerId="LiveId" clId="{EB21548F-6E94-44C3-9FBB-D8FC0BDA6F9C}" dt="2024-04-14T12:45:45.128" v="717" actId="26606"/>
          <ac:cxnSpMkLst>
            <pc:docMk/>
            <pc:sldMk cId="2797274742" sldId="256"/>
            <ac:cxnSpMk id="43" creationId="{E7A7CD63-7EC3-44F3-95D0-595C4019FF24}"/>
          </ac:cxnSpMkLst>
        </pc:cxnChg>
      </pc:sldChg>
      <pc:sldChg chg="addSp delSp modSp mod setBg delDesignElem">
        <pc:chgData name="Ram Patel" userId="eb223d56faaba79f" providerId="LiveId" clId="{EB21548F-6E94-44C3-9FBB-D8FC0BDA6F9C}" dt="2024-04-14T18:10:49.406" v="3961" actId="26606"/>
        <pc:sldMkLst>
          <pc:docMk/>
          <pc:sldMk cId="2023523942" sldId="257"/>
        </pc:sldMkLst>
        <pc:spChg chg="mod">
          <ac:chgData name="Ram Patel" userId="eb223d56faaba79f" providerId="LiveId" clId="{EB21548F-6E94-44C3-9FBB-D8FC0BDA6F9C}" dt="2024-04-14T18:10:49.406" v="3961" actId="26606"/>
          <ac:spMkLst>
            <pc:docMk/>
            <pc:sldMk cId="2023523942" sldId="257"/>
            <ac:spMk id="2" creationId="{EF5123ED-19AE-AB6E-F5FC-96006B779C90}"/>
          </ac:spMkLst>
        </pc:spChg>
        <pc:spChg chg="add del mod">
          <ac:chgData name="Ram Patel" userId="eb223d56faaba79f" providerId="LiveId" clId="{EB21548F-6E94-44C3-9FBB-D8FC0BDA6F9C}" dt="2024-04-14T18:10:49.406" v="3961" actId="26606"/>
          <ac:spMkLst>
            <pc:docMk/>
            <pc:sldMk cId="2023523942" sldId="257"/>
            <ac:spMk id="3" creationId="{F40E0FC4-FE35-D48A-33EB-CEB2FCDB5945}"/>
          </ac:spMkLst>
        </pc:spChg>
        <pc:spChg chg="add del">
          <ac:chgData name="Ram Patel" userId="eb223d56faaba79f" providerId="LiveId" clId="{EB21548F-6E94-44C3-9FBB-D8FC0BDA6F9C}" dt="2024-04-14T18:10:49.406" v="3961" actId="26606"/>
          <ac:spMkLst>
            <pc:docMk/>
            <pc:sldMk cId="2023523942" sldId="257"/>
            <ac:spMk id="6" creationId="{FB5993E2-C02B-4335-ABA5-D8EC465551E3}"/>
          </ac:spMkLst>
        </pc:spChg>
        <pc:spChg chg="add del">
          <ac:chgData name="Ram Patel" userId="eb223d56faaba79f" providerId="LiveId" clId="{EB21548F-6E94-44C3-9FBB-D8FC0BDA6F9C}" dt="2024-04-14T18:10:49.406" v="3961" actId="26606"/>
          <ac:spMkLst>
            <pc:docMk/>
            <pc:sldMk cId="2023523942" sldId="257"/>
            <ac:spMk id="7" creationId="{C0B801A2-5622-4BE8-9AD2-C337A2CD0022}"/>
          </ac:spMkLst>
        </pc:spChg>
        <pc:spChg chg="add del">
          <ac:chgData name="Ram Patel" userId="eb223d56faaba79f" providerId="LiveId" clId="{EB21548F-6E94-44C3-9FBB-D8FC0BDA6F9C}" dt="2024-04-14T12:42:31.022" v="680" actId="26606"/>
          <ac:spMkLst>
            <pc:docMk/>
            <pc:sldMk cId="2023523942" sldId="257"/>
            <ac:spMk id="8" creationId="{E03BF673-8C68-4092-BF1B-53C57EFEC21F}"/>
          </ac:spMkLst>
        </pc:spChg>
        <pc:spChg chg="add del">
          <ac:chgData name="Ram Patel" userId="eb223d56faaba79f" providerId="LiveId" clId="{EB21548F-6E94-44C3-9FBB-D8FC0BDA6F9C}" dt="2024-04-14T12:42:28.568" v="678" actId="26606"/>
          <ac:spMkLst>
            <pc:docMk/>
            <pc:sldMk cId="2023523942" sldId="257"/>
            <ac:spMk id="9" creationId="{85428F22-76B3-4107-AADE-3F9EC95FD325}"/>
          </ac:spMkLst>
        </pc:spChg>
        <pc:spChg chg="add del">
          <ac:chgData name="Ram Patel" userId="eb223d56faaba79f" providerId="LiveId" clId="{EB21548F-6E94-44C3-9FBB-D8FC0BDA6F9C}" dt="2024-04-14T12:42:31.022" v="680" actId="26606"/>
          <ac:spMkLst>
            <pc:docMk/>
            <pc:sldMk cId="2023523942" sldId="257"/>
            <ac:spMk id="10" creationId="{B1BDB70B-F0E6-4867-818F-C582494FB6D6}"/>
          </ac:spMkLst>
        </pc:spChg>
        <pc:spChg chg="add del">
          <ac:chgData name="Ram Patel" userId="eb223d56faaba79f" providerId="LiveId" clId="{EB21548F-6E94-44C3-9FBB-D8FC0BDA6F9C}" dt="2024-04-14T18:10:49.406" v="3961" actId="26606"/>
          <ac:spMkLst>
            <pc:docMk/>
            <pc:sldMk cId="2023523942" sldId="257"/>
            <ac:spMk id="13" creationId="{B7AF614F-5BC3-4086-99F5-B87C5847A071}"/>
          </ac:spMkLst>
        </pc:spChg>
        <pc:spChg chg="add del">
          <ac:chgData name="Ram Patel" userId="eb223d56faaba79f" providerId="LiveId" clId="{EB21548F-6E94-44C3-9FBB-D8FC0BDA6F9C}" dt="2024-04-14T12:42:39.828" v="682" actId="26606"/>
          <ac:spMkLst>
            <pc:docMk/>
            <pc:sldMk cId="2023523942" sldId="257"/>
            <ac:spMk id="30" creationId="{85428F22-76B3-4107-AADE-3F9EC95FD325}"/>
          </ac:spMkLst>
        </pc:spChg>
        <pc:spChg chg="add del">
          <ac:chgData name="Ram Patel" userId="eb223d56faaba79f" providerId="LiveId" clId="{EB21548F-6E94-44C3-9FBB-D8FC0BDA6F9C}" dt="2024-04-14T12:45:46.700" v="724" actId="26606"/>
          <ac:spMkLst>
            <pc:docMk/>
            <pc:sldMk cId="2023523942" sldId="257"/>
            <ac:spMk id="43" creationId="{6AD30037-67ED-4367-9BE0-45787510BF13}"/>
          </ac:spMkLst>
        </pc:spChg>
        <pc:spChg chg="add del mod">
          <ac:chgData name="Ram Patel" userId="eb223d56faaba79f" providerId="LiveId" clId="{EB21548F-6E94-44C3-9FBB-D8FC0BDA6F9C}" dt="2024-04-14T12:45:46.700" v="724" actId="26606"/>
          <ac:spMkLst>
            <pc:docMk/>
            <pc:sldMk cId="2023523942" sldId="257"/>
            <ac:spMk id="47" creationId="{F40E0FC4-FE35-D48A-33EB-CEB2FCDB5945}"/>
          </ac:spMkLst>
        </pc:spChg>
        <pc:spChg chg="add del">
          <ac:chgData name="Ram Patel" userId="eb223d56faaba79f" providerId="LiveId" clId="{EB21548F-6E94-44C3-9FBB-D8FC0BDA6F9C}" dt="2024-04-14T12:45:01.384" v="708" actId="26606"/>
          <ac:spMkLst>
            <pc:docMk/>
            <pc:sldMk cId="2023523942" sldId="257"/>
            <ac:spMk id="52" creationId="{311973C2-EB8B-452A-A698-4A252FD3AE28}"/>
          </ac:spMkLst>
        </pc:spChg>
        <pc:spChg chg="add del">
          <ac:chgData name="Ram Patel" userId="eb223d56faaba79f" providerId="LiveId" clId="{EB21548F-6E94-44C3-9FBB-D8FC0BDA6F9C}" dt="2024-04-14T12:45:01.384" v="708" actId="26606"/>
          <ac:spMkLst>
            <pc:docMk/>
            <pc:sldMk cId="2023523942" sldId="257"/>
            <ac:spMk id="54" creationId="{10162E77-11AD-44A7-84EC-40C59EEFBD2E}"/>
          </ac:spMkLst>
        </pc:spChg>
        <pc:spChg chg="add del">
          <ac:chgData name="Ram Patel" userId="eb223d56faaba79f" providerId="LiveId" clId="{EB21548F-6E94-44C3-9FBB-D8FC0BDA6F9C}" dt="2024-04-14T12:45:05.285" v="710" actId="26606"/>
          <ac:spMkLst>
            <pc:docMk/>
            <pc:sldMk cId="2023523942" sldId="257"/>
            <ac:spMk id="58" creationId="{E32D3FD4-6F71-43DF-93B9-87279519C618}"/>
          </ac:spMkLst>
        </pc:spChg>
        <pc:spChg chg="add del">
          <ac:chgData name="Ram Patel" userId="eb223d56faaba79f" providerId="LiveId" clId="{EB21548F-6E94-44C3-9FBB-D8FC0BDA6F9C}" dt="2024-04-14T12:45:05.285" v="710" actId="26606"/>
          <ac:spMkLst>
            <pc:docMk/>
            <pc:sldMk cId="2023523942" sldId="257"/>
            <ac:spMk id="59" creationId="{36F207B4-66C3-4A76-8D54-C2871CF80983}"/>
          </ac:spMkLst>
        </pc:spChg>
        <pc:spChg chg="add del">
          <ac:chgData name="Ram Patel" userId="eb223d56faaba79f" providerId="LiveId" clId="{EB21548F-6E94-44C3-9FBB-D8FC0BDA6F9C}" dt="2024-04-14T12:45:45.335" v="718" actId="26606"/>
          <ac:spMkLst>
            <pc:docMk/>
            <pc:sldMk cId="2023523942" sldId="257"/>
            <ac:spMk id="61" creationId="{10162E77-11AD-44A7-84EC-40C59EEFBD2E}"/>
          </ac:spMkLst>
        </pc:spChg>
        <pc:spChg chg="add del">
          <ac:chgData name="Ram Patel" userId="eb223d56faaba79f" providerId="LiveId" clId="{EB21548F-6E94-44C3-9FBB-D8FC0BDA6F9C}" dt="2024-04-14T12:45:45.335" v="718" actId="26606"/>
          <ac:spMkLst>
            <pc:docMk/>
            <pc:sldMk cId="2023523942" sldId="257"/>
            <ac:spMk id="63" creationId="{6329CBCE-21AE-419D-AC1F-8ACF510A6670}"/>
          </ac:spMkLst>
        </pc:spChg>
        <pc:spChg chg="add del">
          <ac:chgData name="Ram Patel" userId="eb223d56faaba79f" providerId="LiveId" clId="{EB21548F-6E94-44C3-9FBB-D8FC0BDA6F9C}" dt="2024-04-14T12:45:45.335" v="718" actId="26606"/>
          <ac:spMkLst>
            <pc:docMk/>
            <pc:sldMk cId="2023523942" sldId="257"/>
            <ac:spMk id="64" creationId="{FF2DA012-1414-493D-888F-5D99D0BDA322}"/>
          </ac:spMkLst>
        </pc:spChg>
        <pc:grpChg chg="add del">
          <ac:chgData name="Ram Patel" userId="eb223d56faaba79f" providerId="LiveId" clId="{EB21548F-6E94-44C3-9FBB-D8FC0BDA6F9C}" dt="2024-04-14T12:42:28.568" v="678" actId="26606"/>
          <ac:grpSpMkLst>
            <pc:docMk/>
            <pc:sldMk cId="2023523942" sldId="257"/>
            <ac:grpSpMk id="11" creationId="{5346FBCF-5353-4172-96F5-4B7EB07777C4}"/>
          </ac:grpSpMkLst>
        </pc:grpChg>
        <pc:grpChg chg="add del">
          <ac:chgData name="Ram Patel" userId="eb223d56faaba79f" providerId="LiveId" clId="{EB21548F-6E94-44C3-9FBB-D8FC0BDA6F9C}" dt="2024-04-14T12:42:28.568" v="678" actId="26606"/>
          <ac:grpSpMkLst>
            <pc:docMk/>
            <pc:sldMk cId="2023523942" sldId="257"/>
            <ac:grpSpMk id="15" creationId="{78326E10-C8CB-487F-A110-F861268DE619}"/>
          </ac:grpSpMkLst>
        </pc:grpChg>
        <pc:grpChg chg="add del">
          <ac:chgData name="Ram Patel" userId="eb223d56faaba79f" providerId="LiveId" clId="{EB21548F-6E94-44C3-9FBB-D8FC0BDA6F9C}" dt="2024-04-14T12:42:31.022" v="680" actId="26606"/>
          <ac:grpSpMkLst>
            <pc:docMk/>
            <pc:sldMk cId="2023523942" sldId="257"/>
            <ac:grpSpMk id="23" creationId="{1E52C707-F508-47B5-8864-8CC3EE0F030B}"/>
          </ac:grpSpMkLst>
        </pc:grpChg>
        <pc:grpChg chg="add del">
          <ac:chgData name="Ram Patel" userId="eb223d56faaba79f" providerId="LiveId" clId="{EB21548F-6E94-44C3-9FBB-D8FC0BDA6F9C}" dt="2024-04-14T12:42:39.828" v="682" actId="26606"/>
          <ac:grpSpMkLst>
            <pc:docMk/>
            <pc:sldMk cId="2023523942" sldId="257"/>
            <ac:grpSpMk id="31" creationId="{5346FBCF-5353-4172-96F5-4B7EB07777C4}"/>
          </ac:grpSpMkLst>
        </pc:grpChg>
        <pc:grpChg chg="add del">
          <ac:chgData name="Ram Patel" userId="eb223d56faaba79f" providerId="LiveId" clId="{EB21548F-6E94-44C3-9FBB-D8FC0BDA6F9C}" dt="2024-04-14T12:42:39.828" v="682" actId="26606"/>
          <ac:grpSpMkLst>
            <pc:docMk/>
            <pc:sldMk cId="2023523942" sldId="257"/>
            <ac:grpSpMk id="32" creationId="{78326E10-C8CB-487F-A110-F861268DE619}"/>
          </ac:grpSpMkLst>
        </pc:grpChg>
        <pc:grpChg chg="add del">
          <ac:chgData name="Ram Patel" userId="eb223d56faaba79f" providerId="LiveId" clId="{EB21548F-6E94-44C3-9FBB-D8FC0BDA6F9C}" dt="2024-04-14T12:45:46.700" v="724" actId="26606"/>
          <ac:grpSpMkLst>
            <pc:docMk/>
            <pc:sldMk cId="2023523942" sldId="257"/>
            <ac:grpSpMk id="45" creationId="{50841A4E-5BC1-44B4-83CF-D524E8AEAD64}"/>
          </ac:grpSpMkLst>
        </pc:grpChg>
        <pc:graphicFrameChg chg="add del">
          <ac:chgData name="Ram Patel" userId="eb223d56faaba79f" providerId="LiveId" clId="{EB21548F-6E94-44C3-9FBB-D8FC0BDA6F9C}" dt="2024-04-14T18:10:49.406" v="3961" actId="26606"/>
          <ac:graphicFrameMkLst>
            <pc:docMk/>
            <pc:sldMk cId="2023523942" sldId="257"/>
            <ac:graphicFrameMk id="12" creationId="{C8C5903D-23C7-55CE-1940-A42AEEC4415B}"/>
          </ac:graphicFrameMkLst>
        </pc:graphicFrameChg>
        <pc:graphicFrameChg chg="add del">
          <ac:chgData name="Ram Patel" userId="eb223d56faaba79f" providerId="LiveId" clId="{EB21548F-6E94-44C3-9FBB-D8FC0BDA6F9C}" dt="2024-04-14T12:42:47.883" v="684" actId="26606"/>
          <ac:graphicFrameMkLst>
            <pc:docMk/>
            <pc:sldMk cId="2023523942" sldId="257"/>
            <ac:graphicFrameMk id="35" creationId="{18491D80-4D44-F239-0A73-0EA17AE0C4B3}"/>
          </ac:graphicFrameMkLst>
        </pc:graphicFrameChg>
        <pc:graphicFrameChg chg="add del">
          <ac:chgData name="Ram Patel" userId="eb223d56faaba79f" providerId="LiveId" clId="{EB21548F-6E94-44C3-9FBB-D8FC0BDA6F9C}" dt="2024-04-14T12:42:49.528" v="686" actId="26606"/>
          <ac:graphicFrameMkLst>
            <pc:docMk/>
            <pc:sldMk cId="2023523942" sldId="257"/>
            <ac:graphicFrameMk id="37" creationId="{E372AC39-5F44-5AE0-34CC-DE2BCCA20070}"/>
          </ac:graphicFrameMkLst>
        </pc:graphicFrameChg>
        <pc:graphicFrameChg chg="add del">
          <ac:chgData name="Ram Patel" userId="eb223d56faaba79f" providerId="LiveId" clId="{EB21548F-6E94-44C3-9FBB-D8FC0BDA6F9C}" dt="2024-04-14T12:42:51.749" v="688" actId="26606"/>
          <ac:graphicFrameMkLst>
            <pc:docMk/>
            <pc:sldMk cId="2023523942" sldId="257"/>
            <ac:graphicFrameMk id="39" creationId="{65730C94-F549-32C0-CF03-9C8C81A1843A}"/>
          </ac:graphicFrameMkLst>
        </pc:graphicFrameChg>
        <pc:graphicFrameChg chg="add del">
          <ac:chgData name="Ram Patel" userId="eb223d56faaba79f" providerId="LiveId" clId="{EB21548F-6E94-44C3-9FBB-D8FC0BDA6F9C}" dt="2024-04-14T12:42:57.914" v="690" actId="26606"/>
          <ac:graphicFrameMkLst>
            <pc:docMk/>
            <pc:sldMk cId="2023523942" sldId="257"/>
            <ac:graphicFrameMk id="41" creationId="{F08481A8-4621-06DC-AE37-07A34A97F43B}"/>
          </ac:graphicFrameMkLst>
        </pc:graphicFrameChg>
        <pc:picChg chg="add del">
          <ac:chgData name="Ram Patel" userId="eb223d56faaba79f" providerId="LiveId" clId="{EB21548F-6E94-44C3-9FBB-D8FC0BDA6F9C}" dt="2024-04-14T12:42:28.568" v="678" actId="26606"/>
          <ac:picMkLst>
            <pc:docMk/>
            <pc:sldMk cId="2023523942" sldId="257"/>
            <ac:picMk id="5" creationId="{44F83AB1-124A-DBB6-8C9F-3E38D6F6760B}"/>
          </ac:picMkLst>
        </pc:picChg>
        <pc:picChg chg="add del">
          <ac:chgData name="Ram Patel" userId="eb223d56faaba79f" providerId="LiveId" clId="{EB21548F-6E94-44C3-9FBB-D8FC0BDA6F9C}" dt="2024-04-14T12:42:39.828" v="682" actId="26606"/>
          <ac:picMkLst>
            <pc:docMk/>
            <pc:sldMk cId="2023523942" sldId="257"/>
            <ac:picMk id="33" creationId="{44F83AB1-124A-DBB6-8C9F-3E38D6F6760B}"/>
          </ac:picMkLst>
        </pc:picChg>
        <pc:picChg chg="add del mod ord">
          <ac:chgData name="Ram Patel" userId="eb223d56faaba79f" providerId="LiveId" clId="{EB21548F-6E94-44C3-9FBB-D8FC0BDA6F9C}" dt="2024-04-14T12:45:46.700" v="724" actId="26606"/>
          <ac:picMkLst>
            <pc:docMk/>
            <pc:sldMk cId="2023523942" sldId="257"/>
            <ac:picMk id="44" creationId="{C60898F8-D152-0524-1265-60F06E490CCB}"/>
          </ac:picMkLst>
        </pc:picChg>
        <pc:cxnChg chg="add del">
          <ac:chgData name="Ram Patel" userId="eb223d56faaba79f" providerId="LiveId" clId="{EB21548F-6E94-44C3-9FBB-D8FC0BDA6F9C}" dt="2024-04-14T12:45:01.384" v="708" actId="26606"/>
          <ac:cxnSpMkLst>
            <pc:docMk/>
            <pc:sldMk cId="2023523942" sldId="257"/>
            <ac:cxnSpMk id="56" creationId="{5AB158E9-1B40-4CD6-95F0-95CA11DF7B7A}"/>
          </ac:cxnSpMkLst>
        </pc:cxnChg>
        <pc:cxnChg chg="add del">
          <ac:chgData name="Ram Patel" userId="eb223d56faaba79f" providerId="LiveId" clId="{EB21548F-6E94-44C3-9FBB-D8FC0BDA6F9C}" dt="2024-04-14T12:45:45.335" v="718" actId="26606"/>
          <ac:cxnSpMkLst>
            <pc:docMk/>
            <pc:sldMk cId="2023523942" sldId="257"/>
            <ac:cxnSpMk id="62" creationId="{5AB158E9-1B40-4CD6-95F0-95CA11DF7B7A}"/>
          </ac:cxnSpMkLst>
        </pc:cxnChg>
      </pc:sldChg>
      <pc:sldChg chg="addSp delSp modSp mod">
        <pc:chgData name="Ram Patel" userId="eb223d56faaba79f" providerId="LiveId" clId="{EB21548F-6E94-44C3-9FBB-D8FC0BDA6F9C}" dt="2024-04-17T09:49:07.172" v="5622" actId="20577"/>
        <pc:sldMkLst>
          <pc:docMk/>
          <pc:sldMk cId="2923197948" sldId="258"/>
        </pc:sldMkLst>
        <pc:spChg chg="mod">
          <ac:chgData name="Ram Patel" userId="eb223d56faaba79f" providerId="LiveId" clId="{EB21548F-6E94-44C3-9FBB-D8FC0BDA6F9C}" dt="2024-04-14T18:07:26.238" v="3926"/>
          <ac:spMkLst>
            <pc:docMk/>
            <pc:sldMk cId="2923197948" sldId="258"/>
            <ac:spMk id="2" creationId="{C5ED5CC7-6B09-C9D9-C571-618D17C2E6F6}"/>
          </ac:spMkLst>
        </pc:spChg>
        <pc:spChg chg="del mod">
          <ac:chgData name="Ram Patel" userId="eb223d56faaba79f" providerId="LiveId" clId="{EB21548F-6E94-44C3-9FBB-D8FC0BDA6F9C}" dt="2024-04-14T17:46:11.978" v="3826" actId="26606"/>
          <ac:spMkLst>
            <pc:docMk/>
            <pc:sldMk cId="2923197948" sldId="258"/>
            <ac:spMk id="3" creationId="{E38EA7E6-3CB6-B32A-92C1-AEDB88D9A3FC}"/>
          </ac:spMkLst>
        </pc:spChg>
        <pc:graphicFrameChg chg="add mod modGraphic">
          <ac:chgData name="Ram Patel" userId="eb223d56faaba79f" providerId="LiveId" clId="{EB21548F-6E94-44C3-9FBB-D8FC0BDA6F9C}" dt="2024-04-17T09:49:07.172" v="5622" actId="20577"/>
          <ac:graphicFrameMkLst>
            <pc:docMk/>
            <pc:sldMk cId="2923197948" sldId="258"/>
            <ac:graphicFrameMk id="5" creationId="{06AC763A-4050-85CD-D780-D4692715861B}"/>
          </ac:graphicFrameMkLst>
        </pc:graphicFrameChg>
      </pc:sldChg>
      <pc:sldChg chg="addSp modSp mod ord">
        <pc:chgData name="Ram Patel" userId="eb223d56faaba79f" providerId="LiveId" clId="{EB21548F-6E94-44C3-9FBB-D8FC0BDA6F9C}" dt="2024-04-17T10:21:09.982" v="6488"/>
        <pc:sldMkLst>
          <pc:docMk/>
          <pc:sldMk cId="1853170364" sldId="259"/>
        </pc:sldMkLst>
        <pc:spChg chg="mod">
          <ac:chgData name="Ram Patel" userId="eb223d56faaba79f" providerId="LiveId" clId="{EB21548F-6E94-44C3-9FBB-D8FC0BDA6F9C}" dt="2024-04-14T18:07:26.238" v="3926"/>
          <ac:spMkLst>
            <pc:docMk/>
            <pc:sldMk cId="1853170364" sldId="259"/>
            <ac:spMk id="2" creationId="{42A4D12D-9D4C-8E58-ACEC-74FC97C9A0FA}"/>
          </ac:spMkLst>
        </pc:spChg>
        <pc:spChg chg="mod">
          <ac:chgData name="Ram Patel" userId="eb223d56faaba79f" providerId="LiveId" clId="{EB21548F-6E94-44C3-9FBB-D8FC0BDA6F9C}" dt="2024-04-15T08:26:59.734" v="4879" actId="1076"/>
          <ac:spMkLst>
            <pc:docMk/>
            <pc:sldMk cId="1853170364" sldId="259"/>
            <ac:spMk id="3" creationId="{C9BFAC84-B7FB-A537-A608-F9891A7A2825}"/>
          </ac:spMkLst>
        </pc:spChg>
        <pc:spChg chg="add mod">
          <ac:chgData name="Ram Patel" userId="eb223d56faaba79f" providerId="LiveId" clId="{EB21548F-6E94-44C3-9FBB-D8FC0BDA6F9C}" dt="2024-04-15T08:27:24.933" v="4889" actId="1582"/>
          <ac:spMkLst>
            <pc:docMk/>
            <pc:sldMk cId="1853170364" sldId="259"/>
            <ac:spMk id="4" creationId="{10C8153B-0D0A-1828-A2FD-B3BC712C4FEF}"/>
          </ac:spMkLst>
        </pc:spChg>
        <pc:spChg chg="add mod">
          <ac:chgData name="Ram Patel" userId="eb223d56faaba79f" providerId="LiveId" clId="{EB21548F-6E94-44C3-9FBB-D8FC0BDA6F9C}" dt="2024-04-15T08:27:06.977" v="4888" actId="1036"/>
          <ac:spMkLst>
            <pc:docMk/>
            <pc:sldMk cId="1853170364" sldId="259"/>
            <ac:spMk id="5" creationId="{9632E153-CCB3-C0E3-FFA8-5724AB8F9B1E}"/>
          </ac:spMkLst>
        </pc:spChg>
      </pc:sldChg>
      <pc:sldChg chg="modSp del mod">
        <pc:chgData name="Ram Patel" userId="eb223d56faaba79f" providerId="LiveId" clId="{EB21548F-6E94-44C3-9FBB-D8FC0BDA6F9C}" dt="2024-04-14T11:03:14.936" v="562" actId="2696"/>
        <pc:sldMkLst>
          <pc:docMk/>
          <pc:sldMk cId="3752322717" sldId="260"/>
        </pc:sldMkLst>
        <pc:spChg chg="mod">
          <ac:chgData name="Ram Patel" userId="eb223d56faaba79f" providerId="LiveId" clId="{EB21548F-6E94-44C3-9FBB-D8FC0BDA6F9C}" dt="2024-04-14T10:53:19.797" v="216" actId="255"/>
          <ac:spMkLst>
            <pc:docMk/>
            <pc:sldMk cId="3752322717" sldId="260"/>
            <ac:spMk id="3" creationId="{6877504E-BAEE-CECB-BB1C-242AFF63954A}"/>
          </ac:spMkLst>
        </pc:spChg>
      </pc:sldChg>
      <pc:sldChg chg="addSp delSp modSp mod setBg">
        <pc:chgData name="Ram Patel" userId="eb223d56faaba79f" providerId="LiveId" clId="{EB21548F-6E94-44C3-9FBB-D8FC0BDA6F9C}" dt="2024-04-17T12:26:04.536" v="10026" actId="20577"/>
        <pc:sldMkLst>
          <pc:docMk/>
          <pc:sldMk cId="835372083" sldId="261"/>
        </pc:sldMkLst>
        <pc:spChg chg="mod">
          <ac:chgData name="Ram Patel" userId="eb223d56faaba79f" providerId="LiveId" clId="{EB21548F-6E94-44C3-9FBB-D8FC0BDA6F9C}" dt="2024-04-15T08:37:27.457" v="4924" actId="26606"/>
          <ac:spMkLst>
            <pc:docMk/>
            <pc:sldMk cId="835372083" sldId="261"/>
            <ac:spMk id="2" creationId="{5D71E99A-491D-7FD9-0B86-0CA78CFF7F33}"/>
          </ac:spMkLst>
        </pc:spChg>
        <pc:spChg chg="mod">
          <ac:chgData name="Ram Patel" userId="eb223d56faaba79f" providerId="LiveId" clId="{EB21548F-6E94-44C3-9FBB-D8FC0BDA6F9C}" dt="2024-04-17T12:26:04.536" v="10026" actId="20577"/>
          <ac:spMkLst>
            <pc:docMk/>
            <pc:sldMk cId="835372083" sldId="261"/>
            <ac:spMk id="3" creationId="{A20C8B95-F288-C7BD-BBCC-3D4EA97C028A}"/>
          </ac:spMkLst>
        </pc:spChg>
        <pc:spChg chg="del">
          <ac:chgData name="Ram Patel" userId="eb223d56faaba79f" providerId="LiveId" clId="{EB21548F-6E94-44C3-9FBB-D8FC0BDA6F9C}" dt="2024-04-15T08:36:40.082" v="4911" actId="478"/>
          <ac:spMkLst>
            <pc:docMk/>
            <pc:sldMk cId="835372083" sldId="261"/>
            <ac:spMk id="4" creationId="{6DC56DD5-212B-E7F4-C3B0-645EA1021900}"/>
          </ac:spMkLst>
        </pc:spChg>
        <pc:spChg chg="add mod">
          <ac:chgData name="Ram Patel" userId="eb223d56faaba79f" providerId="LiveId" clId="{EB21548F-6E94-44C3-9FBB-D8FC0BDA6F9C}" dt="2024-04-17T12:20:17.095" v="9629"/>
          <ac:spMkLst>
            <pc:docMk/>
            <pc:sldMk cId="835372083" sldId="261"/>
            <ac:spMk id="4" creationId="{F716EC2A-E47F-3489-F468-E0FE59673486}"/>
          </ac:spMkLst>
        </pc:spChg>
        <pc:spChg chg="del">
          <ac:chgData name="Ram Patel" userId="eb223d56faaba79f" providerId="LiveId" clId="{EB21548F-6E94-44C3-9FBB-D8FC0BDA6F9C}" dt="2024-04-15T08:36:40.082" v="4911" actId="478"/>
          <ac:spMkLst>
            <pc:docMk/>
            <pc:sldMk cId="835372083" sldId="261"/>
            <ac:spMk id="5" creationId="{2EFD1D89-EC44-D57B-75AA-DDC90443E99F}"/>
          </ac:spMkLst>
        </pc:spChg>
        <pc:spChg chg="add mod">
          <ac:chgData name="Ram Patel" userId="eb223d56faaba79f" providerId="LiveId" clId="{EB21548F-6E94-44C3-9FBB-D8FC0BDA6F9C}" dt="2024-04-17T12:20:17.095" v="9629"/>
          <ac:spMkLst>
            <pc:docMk/>
            <pc:sldMk cId="835372083" sldId="261"/>
            <ac:spMk id="5" creationId="{403D6397-08F1-0669-3FC1-60BBB8D21408}"/>
          </ac:spMkLst>
        </pc:spChg>
        <pc:spChg chg="del">
          <ac:chgData name="Ram Patel" userId="eb223d56faaba79f" providerId="LiveId" clId="{EB21548F-6E94-44C3-9FBB-D8FC0BDA6F9C}" dt="2024-04-15T08:36:40.082" v="4911" actId="478"/>
          <ac:spMkLst>
            <pc:docMk/>
            <pc:sldMk cId="835372083" sldId="261"/>
            <ac:spMk id="6" creationId="{082ED1CC-846A-6661-F49B-54F69F7F9320}"/>
          </ac:spMkLst>
        </pc:spChg>
        <pc:spChg chg="add del mod">
          <ac:chgData name="Ram Patel" userId="eb223d56faaba79f" providerId="LiveId" clId="{EB21548F-6E94-44C3-9FBB-D8FC0BDA6F9C}" dt="2024-04-17T12:21:00.865" v="9636" actId="478"/>
          <ac:spMkLst>
            <pc:docMk/>
            <pc:sldMk cId="835372083" sldId="261"/>
            <ac:spMk id="6" creationId="{37B298F8-CC06-2488-4BDE-65B7FA1DE755}"/>
          </ac:spMkLst>
        </pc:spChg>
        <pc:spChg chg="add mod">
          <ac:chgData name="Ram Patel" userId="eb223d56faaba79f" providerId="LiveId" clId="{EB21548F-6E94-44C3-9FBB-D8FC0BDA6F9C}" dt="2024-04-17T12:21:21.045" v="9704" actId="1035"/>
          <ac:spMkLst>
            <pc:docMk/>
            <pc:sldMk cId="835372083" sldId="261"/>
            <ac:spMk id="7" creationId="{31910AC1-BEA8-DF79-E457-B6B0BEC45B01}"/>
          </ac:spMkLst>
        </pc:spChg>
        <pc:spChg chg="del">
          <ac:chgData name="Ram Patel" userId="eb223d56faaba79f" providerId="LiveId" clId="{EB21548F-6E94-44C3-9FBB-D8FC0BDA6F9C}" dt="2024-04-15T08:36:40.082" v="4911" actId="478"/>
          <ac:spMkLst>
            <pc:docMk/>
            <pc:sldMk cId="835372083" sldId="261"/>
            <ac:spMk id="7" creationId="{85EA76C3-DB73-FD5D-E35E-5D1EAB407214}"/>
          </ac:spMkLst>
        </pc:spChg>
        <pc:spChg chg="add mod">
          <ac:chgData name="Ram Patel" userId="eb223d56faaba79f" providerId="LiveId" clId="{EB21548F-6E94-44C3-9FBB-D8FC0BDA6F9C}" dt="2024-04-17T12:20:17.095" v="9629"/>
          <ac:spMkLst>
            <pc:docMk/>
            <pc:sldMk cId="835372083" sldId="261"/>
            <ac:spMk id="12" creationId="{82EE7ED2-B428-B100-7247-13961798971E}"/>
          </ac:spMkLst>
        </pc:spChg>
        <pc:spChg chg="add del mod">
          <ac:chgData name="Ram Patel" userId="eb223d56faaba79f" providerId="LiveId" clId="{EB21548F-6E94-44C3-9FBB-D8FC0BDA6F9C}" dt="2024-04-17T12:20:32.624" v="9632" actId="478"/>
          <ac:spMkLst>
            <pc:docMk/>
            <pc:sldMk cId="835372083" sldId="261"/>
            <ac:spMk id="14" creationId="{B62180CF-9DD4-CDE4-6DE4-79FA7BEE57A8}"/>
          </ac:spMkLst>
        </pc:spChg>
        <pc:spChg chg="add mod">
          <ac:chgData name="Ram Patel" userId="eb223d56faaba79f" providerId="LiveId" clId="{EB21548F-6E94-44C3-9FBB-D8FC0BDA6F9C}" dt="2024-04-17T12:20:17.095" v="9629"/>
          <ac:spMkLst>
            <pc:docMk/>
            <pc:sldMk cId="835372083" sldId="261"/>
            <ac:spMk id="15" creationId="{D9823FF3-74C2-B9DC-FF30-50B4FBB7F6F4}"/>
          </ac:spMkLst>
        </pc:spChg>
        <pc:spChg chg="add del mod">
          <ac:chgData name="Ram Patel" userId="eb223d56faaba79f" providerId="LiveId" clId="{EB21548F-6E94-44C3-9FBB-D8FC0BDA6F9C}" dt="2024-04-17T12:20:56.715" v="9635" actId="478"/>
          <ac:spMkLst>
            <pc:docMk/>
            <pc:sldMk cId="835372083" sldId="261"/>
            <ac:spMk id="16" creationId="{D5839066-370E-3748-947F-B0A3872D7715}"/>
          </ac:spMkLst>
        </pc:spChg>
        <pc:spChg chg="del">
          <ac:chgData name="Ram Patel" userId="eb223d56faaba79f" providerId="LiveId" clId="{EB21548F-6E94-44C3-9FBB-D8FC0BDA6F9C}" dt="2024-04-15T08:36:52.527" v="4916" actId="478"/>
          <ac:spMkLst>
            <pc:docMk/>
            <pc:sldMk cId="835372083" sldId="261"/>
            <ac:spMk id="17" creationId="{819C1088-5E1C-43EE-606D-39630D13C466}"/>
          </ac:spMkLst>
        </pc:spChg>
        <pc:spChg chg="add mod">
          <ac:chgData name="Ram Patel" userId="eb223d56faaba79f" providerId="LiveId" clId="{EB21548F-6E94-44C3-9FBB-D8FC0BDA6F9C}" dt="2024-04-17T12:21:21.045" v="9704" actId="1035"/>
          <ac:spMkLst>
            <pc:docMk/>
            <pc:sldMk cId="835372083" sldId="261"/>
            <ac:spMk id="17" creationId="{99D97D5E-8E6E-8AFF-4406-D1CE21FEF119}"/>
          </ac:spMkLst>
        </pc:spChg>
        <pc:spChg chg="add mod">
          <ac:chgData name="Ram Patel" userId="eb223d56faaba79f" providerId="LiveId" clId="{EB21548F-6E94-44C3-9FBB-D8FC0BDA6F9C}" dt="2024-04-17T12:21:21.045" v="9704" actId="1035"/>
          <ac:spMkLst>
            <pc:docMk/>
            <pc:sldMk cId="835372083" sldId="261"/>
            <ac:spMk id="22" creationId="{45B3D1FC-0FF3-483B-615D-3D61BB604286}"/>
          </ac:spMkLst>
        </pc:spChg>
        <pc:spChg chg="del">
          <ac:chgData name="Ram Patel" userId="eb223d56faaba79f" providerId="LiveId" clId="{EB21548F-6E94-44C3-9FBB-D8FC0BDA6F9C}" dt="2024-04-15T08:36:50.099" v="4915" actId="478"/>
          <ac:spMkLst>
            <pc:docMk/>
            <pc:sldMk cId="835372083" sldId="261"/>
            <ac:spMk id="22" creationId="{A86F542C-4E97-8F7E-CC25-C64B73623EDB}"/>
          </ac:spMkLst>
        </pc:spChg>
        <pc:spChg chg="del">
          <ac:chgData name="Ram Patel" userId="eb223d56faaba79f" providerId="LiveId" clId="{EB21548F-6E94-44C3-9FBB-D8FC0BDA6F9C}" dt="2024-04-15T08:36:48.699" v="4914" actId="478"/>
          <ac:spMkLst>
            <pc:docMk/>
            <pc:sldMk cId="835372083" sldId="261"/>
            <ac:spMk id="23" creationId="{3C671ABA-8335-E974-255E-2587F4B82D27}"/>
          </ac:spMkLst>
        </pc:spChg>
        <pc:spChg chg="del">
          <ac:chgData name="Ram Patel" userId="eb223d56faaba79f" providerId="LiveId" clId="{EB21548F-6E94-44C3-9FBB-D8FC0BDA6F9C}" dt="2024-04-15T08:36:44.538" v="4912" actId="478"/>
          <ac:spMkLst>
            <pc:docMk/>
            <pc:sldMk cId="835372083" sldId="261"/>
            <ac:spMk id="24" creationId="{EEEBFF67-A3F3-3B64-E7C0-D9C9015852B1}"/>
          </ac:spMkLst>
        </pc:spChg>
        <pc:spChg chg="add mod">
          <ac:chgData name="Ram Patel" userId="eb223d56faaba79f" providerId="LiveId" clId="{EB21548F-6E94-44C3-9FBB-D8FC0BDA6F9C}" dt="2024-04-17T12:21:21.045" v="9704" actId="1035"/>
          <ac:spMkLst>
            <pc:docMk/>
            <pc:sldMk cId="835372083" sldId="261"/>
            <ac:spMk id="25" creationId="{4B3DB339-EC0C-3AC8-921B-E6C79A3212AF}"/>
          </ac:spMkLst>
        </pc:spChg>
        <pc:spChg chg="add mod">
          <ac:chgData name="Ram Patel" userId="eb223d56faaba79f" providerId="LiveId" clId="{EB21548F-6E94-44C3-9FBB-D8FC0BDA6F9C}" dt="2024-04-17T12:20:17.095" v="9629"/>
          <ac:spMkLst>
            <pc:docMk/>
            <pc:sldMk cId="835372083" sldId="261"/>
            <ac:spMk id="27" creationId="{8078477E-B143-7059-5344-FAA63C84AEE3}"/>
          </ac:spMkLst>
        </pc:spChg>
        <pc:spChg chg="add mod">
          <ac:chgData name="Ram Patel" userId="eb223d56faaba79f" providerId="LiveId" clId="{EB21548F-6E94-44C3-9FBB-D8FC0BDA6F9C}" dt="2024-04-17T12:20:17.095" v="9629"/>
          <ac:spMkLst>
            <pc:docMk/>
            <pc:sldMk cId="835372083" sldId="261"/>
            <ac:spMk id="28" creationId="{9A15CC8B-1AD0-BA74-B7CC-E8AC35929359}"/>
          </ac:spMkLst>
        </pc:spChg>
        <pc:spChg chg="del">
          <ac:chgData name="Ram Patel" userId="eb223d56faaba79f" providerId="LiveId" clId="{EB21548F-6E94-44C3-9FBB-D8FC0BDA6F9C}" dt="2024-04-15T08:36:40.082" v="4911" actId="478"/>
          <ac:spMkLst>
            <pc:docMk/>
            <pc:sldMk cId="835372083" sldId="261"/>
            <ac:spMk id="29" creationId="{03A7E0B1-58DD-8231-859D-6D267165D19A}"/>
          </ac:spMkLst>
        </pc:spChg>
        <pc:spChg chg="add del mod">
          <ac:chgData name="Ram Patel" userId="eb223d56faaba79f" providerId="LiveId" clId="{EB21548F-6E94-44C3-9FBB-D8FC0BDA6F9C}" dt="2024-04-17T12:20:56.715" v="9635" actId="478"/>
          <ac:spMkLst>
            <pc:docMk/>
            <pc:sldMk cId="835372083" sldId="261"/>
            <ac:spMk id="29" creationId="{5336D639-8944-1A99-45BA-D5E2C981F139}"/>
          </ac:spMkLst>
        </pc:spChg>
        <pc:spChg chg="add mod">
          <ac:chgData name="Ram Patel" userId="eb223d56faaba79f" providerId="LiveId" clId="{EB21548F-6E94-44C3-9FBB-D8FC0BDA6F9C}" dt="2024-04-17T12:21:21.045" v="9704" actId="1035"/>
          <ac:spMkLst>
            <pc:docMk/>
            <pc:sldMk cId="835372083" sldId="261"/>
            <ac:spMk id="30" creationId="{B0D00B60-44EF-A3B0-FFB8-C36425DC8CA4}"/>
          </ac:spMkLst>
        </pc:spChg>
        <pc:spChg chg="del">
          <ac:chgData name="Ram Patel" userId="eb223d56faaba79f" providerId="LiveId" clId="{EB21548F-6E94-44C3-9FBB-D8FC0BDA6F9C}" dt="2024-04-15T08:36:46.148" v="4913" actId="478"/>
          <ac:spMkLst>
            <pc:docMk/>
            <pc:sldMk cId="835372083" sldId="261"/>
            <ac:spMk id="32" creationId="{9CC654A4-A847-207C-733F-A13CB04DE0F0}"/>
          </ac:spMkLst>
        </pc:spChg>
        <pc:spChg chg="add mod">
          <ac:chgData name="Ram Patel" userId="eb223d56faaba79f" providerId="LiveId" clId="{EB21548F-6E94-44C3-9FBB-D8FC0BDA6F9C}" dt="2024-04-17T12:20:17.095" v="9629"/>
          <ac:spMkLst>
            <pc:docMk/>
            <pc:sldMk cId="835372083" sldId="261"/>
            <ac:spMk id="32" creationId="{E26561C1-BEE4-CA87-C560-120DABF375F8}"/>
          </ac:spMkLst>
        </pc:spChg>
        <pc:spChg chg="add mod">
          <ac:chgData name="Ram Patel" userId="eb223d56faaba79f" providerId="LiveId" clId="{EB21548F-6E94-44C3-9FBB-D8FC0BDA6F9C}" dt="2024-04-17T12:20:17.095" v="9629"/>
          <ac:spMkLst>
            <pc:docMk/>
            <pc:sldMk cId="835372083" sldId="261"/>
            <ac:spMk id="33" creationId="{F65FCD06-7C0F-F40C-7786-BD61CA7E2403}"/>
          </ac:spMkLst>
        </pc:spChg>
        <pc:spChg chg="add del mod">
          <ac:chgData name="Ram Patel" userId="eb223d56faaba79f" providerId="LiveId" clId="{EB21548F-6E94-44C3-9FBB-D8FC0BDA6F9C}" dt="2024-04-17T12:21:00.865" v="9636" actId="478"/>
          <ac:spMkLst>
            <pc:docMk/>
            <pc:sldMk cId="835372083" sldId="261"/>
            <ac:spMk id="34" creationId="{FB4963CB-C61E-FA74-01E1-D9671B377B57}"/>
          </ac:spMkLst>
        </pc:spChg>
        <pc:spChg chg="add mod">
          <ac:chgData name="Ram Patel" userId="eb223d56faaba79f" providerId="LiveId" clId="{EB21548F-6E94-44C3-9FBB-D8FC0BDA6F9C}" dt="2024-04-17T12:21:21.045" v="9704" actId="1035"/>
          <ac:spMkLst>
            <pc:docMk/>
            <pc:sldMk cId="835372083" sldId="261"/>
            <ac:spMk id="35" creationId="{D745E446-745A-6BBB-B1A0-D9FFA1F8722F}"/>
          </ac:spMkLst>
        </pc:spChg>
        <pc:spChg chg="add mod">
          <ac:chgData name="Ram Patel" userId="eb223d56faaba79f" providerId="LiveId" clId="{EB21548F-6E94-44C3-9FBB-D8FC0BDA6F9C}" dt="2024-04-17T12:21:21.045" v="9704" actId="1035"/>
          <ac:spMkLst>
            <pc:docMk/>
            <pc:sldMk cId="835372083" sldId="261"/>
            <ac:spMk id="36" creationId="{5E0DEA6B-D02A-540F-846D-AEDDD9065192}"/>
          </ac:spMkLst>
        </pc:spChg>
        <pc:spChg chg="add mod">
          <ac:chgData name="Ram Patel" userId="eb223d56faaba79f" providerId="LiveId" clId="{EB21548F-6E94-44C3-9FBB-D8FC0BDA6F9C}" dt="2024-04-17T12:21:21.045" v="9704" actId="1035"/>
          <ac:spMkLst>
            <pc:docMk/>
            <pc:sldMk cId="835372083" sldId="261"/>
            <ac:spMk id="37" creationId="{16A693FF-C5F3-DDA3-A4AC-042099725564}"/>
          </ac:spMkLst>
        </pc:spChg>
        <pc:spChg chg="del">
          <ac:chgData name="Ram Patel" userId="eb223d56faaba79f" providerId="LiveId" clId="{EB21548F-6E94-44C3-9FBB-D8FC0BDA6F9C}" dt="2024-04-15T08:36:40.082" v="4911" actId="478"/>
          <ac:spMkLst>
            <pc:docMk/>
            <pc:sldMk cId="835372083" sldId="261"/>
            <ac:spMk id="37" creationId="{2B7CF53A-AFA7-A605-EB5A-F199132DA83F}"/>
          </ac:spMkLst>
        </pc:spChg>
        <pc:spChg chg="del">
          <ac:chgData name="Ram Patel" userId="eb223d56faaba79f" providerId="LiveId" clId="{EB21548F-6E94-44C3-9FBB-D8FC0BDA6F9C}" dt="2024-04-15T08:36:40.082" v="4911" actId="478"/>
          <ac:spMkLst>
            <pc:docMk/>
            <pc:sldMk cId="835372083" sldId="261"/>
            <ac:spMk id="38" creationId="{01560BA7-1D2F-98BC-12A4-C3A3A60A7F8A}"/>
          </ac:spMkLst>
        </pc:spChg>
        <pc:spChg chg="del">
          <ac:chgData name="Ram Patel" userId="eb223d56faaba79f" providerId="LiveId" clId="{EB21548F-6E94-44C3-9FBB-D8FC0BDA6F9C}" dt="2024-04-15T08:36:40.082" v="4911" actId="478"/>
          <ac:spMkLst>
            <pc:docMk/>
            <pc:sldMk cId="835372083" sldId="261"/>
            <ac:spMk id="39" creationId="{D6109453-B36E-2797-B1F2-680AE3FA12D4}"/>
          </ac:spMkLst>
        </pc:spChg>
        <pc:spChg chg="del">
          <ac:chgData name="Ram Patel" userId="eb223d56faaba79f" providerId="LiveId" clId="{EB21548F-6E94-44C3-9FBB-D8FC0BDA6F9C}" dt="2024-04-15T08:36:40.082" v="4911" actId="478"/>
          <ac:spMkLst>
            <pc:docMk/>
            <pc:sldMk cId="835372083" sldId="261"/>
            <ac:spMk id="40" creationId="{1F54C0A1-8D3C-25E9-30C2-FA0C88F5B6FD}"/>
          </ac:spMkLst>
        </pc:spChg>
        <pc:spChg chg="del">
          <ac:chgData name="Ram Patel" userId="eb223d56faaba79f" providerId="LiveId" clId="{EB21548F-6E94-44C3-9FBB-D8FC0BDA6F9C}" dt="2024-04-15T08:36:40.082" v="4911" actId="478"/>
          <ac:spMkLst>
            <pc:docMk/>
            <pc:sldMk cId="835372083" sldId="261"/>
            <ac:spMk id="44" creationId="{6DF07AB1-F9E8-BDAC-EA01-2DAE688FD880}"/>
          </ac:spMkLst>
        </pc:spChg>
        <pc:spChg chg="del">
          <ac:chgData name="Ram Patel" userId="eb223d56faaba79f" providerId="LiveId" clId="{EB21548F-6E94-44C3-9FBB-D8FC0BDA6F9C}" dt="2024-04-15T08:36:40.082" v="4911" actId="478"/>
          <ac:spMkLst>
            <pc:docMk/>
            <pc:sldMk cId="835372083" sldId="261"/>
            <ac:spMk id="46" creationId="{29BFAFBB-0CAA-22B8-D8BE-BB7AA42D63D5}"/>
          </ac:spMkLst>
        </pc:spChg>
        <pc:spChg chg="del">
          <ac:chgData name="Ram Patel" userId="eb223d56faaba79f" providerId="LiveId" clId="{EB21548F-6E94-44C3-9FBB-D8FC0BDA6F9C}" dt="2024-04-15T08:36:40.082" v="4911" actId="478"/>
          <ac:spMkLst>
            <pc:docMk/>
            <pc:sldMk cId="835372083" sldId="261"/>
            <ac:spMk id="47" creationId="{787F9EE9-322E-8BFB-405C-E062CE40456A}"/>
          </ac:spMkLst>
        </pc:spChg>
        <pc:spChg chg="del">
          <ac:chgData name="Ram Patel" userId="eb223d56faaba79f" providerId="LiveId" clId="{EB21548F-6E94-44C3-9FBB-D8FC0BDA6F9C}" dt="2024-04-15T08:36:40.082" v="4911" actId="478"/>
          <ac:spMkLst>
            <pc:docMk/>
            <pc:sldMk cId="835372083" sldId="261"/>
            <ac:spMk id="48" creationId="{8BC77975-FF18-0DE8-EE00-629EC2F16B4A}"/>
          </ac:spMkLst>
        </pc:spChg>
        <pc:spChg chg="del">
          <ac:chgData name="Ram Patel" userId="eb223d56faaba79f" providerId="LiveId" clId="{EB21548F-6E94-44C3-9FBB-D8FC0BDA6F9C}" dt="2024-04-15T08:36:40.082" v="4911" actId="478"/>
          <ac:spMkLst>
            <pc:docMk/>
            <pc:sldMk cId="835372083" sldId="261"/>
            <ac:spMk id="49" creationId="{958CA28E-9D09-F253-27B3-519FF9D67618}"/>
          </ac:spMkLst>
        </pc:spChg>
        <pc:spChg chg="del">
          <ac:chgData name="Ram Patel" userId="eb223d56faaba79f" providerId="LiveId" clId="{EB21548F-6E94-44C3-9FBB-D8FC0BDA6F9C}" dt="2024-04-15T08:36:40.082" v="4911" actId="478"/>
          <ac:spMkLst>
            <pc:docMk/>
            <pc:sldMk cId="835372083" sldId="261"/>
            <ac:spMk id="50" creationId="{A3FED362-7724-F8BA-5585-C5265A7A9442}"/>
          </ac:spMkLst>
        </pc:spChg>
        <pc:picChg chg="add del mod">
          <ac:chgData name="Ram Patel" userId="eb223d56faaba79f" providerId="LiveId" clId="{EB21548F-6E94-44C3-9FBB-D8FC0BDA6F9C}" dt="2024-04-17T12:20:27.163" v="9630" actId="478"/>
          <ac:picMkLst>
            <pc:docMk/>
            <pc:sldMk cId="835372083" sldId="261"/>
            <ac:picMk id="13" creationId="{796A4285-3B85-82CD-5087-1BDB3B1D40DA}"/>
          </ac:picMkLst>
        </pc:picChg>
        <pc:cxnChg chg="add mod">
          <ac:chgData name="Ram Patel" userId="eb223d56faaba79f" providerId="LiveId" clId="{EB21548F-6E94-44C3-9FBB-D8FC0BDA6F9C}" dt="2024-04-17T12:20:17.095" v="9629"/>
          <ac:cxnSpMkLst>
            <pc:docMk/>
            <pc:sldMk cId="835372083" sldId="261"/>
            <ac:cxnSpMk id="8" creationId="{2519D2EA-4E71-6F74-0654-6B4FD4C0C7FA}"/>
          </ac:cxnSpMkLst>
        </pc:cxnChg>
        <pc:cxnChg chg="add mod">
          <ac:chgData name="Ram Patel" userId="eb223d56faaba79f" providerId="LiveId" clId="{EB21548F-6E94-44C3-9FBB-D8FC0BDA6F9C}" dt="2024-04-17T12:20:17.095" v="9629"/>
          <ac:cxnSpMkLst>
            <pc:docMk/>
            <pc:sldMk cId="835372083" sldId="261"/>
            <ac:cxnSpMk id="9" creationId="{A6AEA6A5-686A-58B2-4727-FB95F3157199}"/>
          </ac:cxnSpMkLst>
        </pc:cxnChg>
        <pc:cxnChg chg="del mod">
          <ac:chgData name="Ram Patel" userId="eb223d56faaba79f" providerId="LiveId" clId="{EB21548F-6E94-44C3-9FBB-D8FC0BDA6F9C}" dt="2024-04-15T08:36:40.082" v="4911" actId="478"/>
          <ac:cxnSpMkLst>
            <pc:docMk/>
            <pc:sldMk cId="835372083" sldId="261"/>
            <ac:cxnSpMk id="9" creationId="{CDD2AA11-D8E1-DFDD-C895-0F80EF132ABB}"/>
          </ac:cxnSpMkLst>
        </pc:cxnChg>
        <pc:cxnChg chg="del">
          <ac:chgData name="Ram Patel" userId="eb223d56faaba79f" providerId="LiveId" clId="{EB21548F-6E94-44C3-9FBB-D8FC0BDA6F9C}" dt="2024-04-15T08:36:40.082" v="4911" actId="478"/>
          <ac:cxnSpMkLst>
            <pc:docMk/>
            <pc:sldMk cId="835372083" sldId="261"/>
            <ac:cxnSpMk id="10" creationId="{918CFC2E-54A3-2603-E24B-5480141920F3}"/>
          </ac:cxnSpMkLst>
        </pc:cxnChg>
        <pc:cxnChg chg="add del mod">
          <ac:chgData name="Ram Patel" userId="eb223d56faaba79f" providerId="LiveId" clId="{EB21548F-6E94-44C3-9FBB-D8FC0BDA6F9C}" dt="2024-04-17T12:20:56.715" v="9635" actId="478"/>
          <ac:cxnSpMkLst>
            <pc:docMk/>
            <pc:sldMk cId="835372083" sldId="261"/>
            <ac:cxnSpMk id="10" creationId="{ACA2973D-AC22-97B9-7F24-4983DF02B5A9}"/>
          </ac:cxnSpMkLst>
        </pc:cxnChg>
        <pc:cxnChg chg="del">
          <ac:chgData name="Ram Patel" userId="eb223d56faaba79f" providerId="LiveId" clId="{EB21548F-6E94-44C3-9FBB-D8FC0BDA6F9C}" dt="2024-04-15T08:36:40.082" v="4911" actId="478"/>
          <ac:cxnSpMkLst>
            <pc:docMk/>
            <pc:sldMk cId="835372083" sldId="261"/>
            <ac:cxnSpMk id="11" creationId="{5C0B1ED4-BDA7-BC50-3BF2-29B4898D8CBB}"/>
          </ac:cxnSpMkLst>
        </pc:cxnChg>
        <pc:cxnChg chg="add mod">
          <ac:chgData name="Ram Patel" userId="eb223d56faaba79f" providerId="LiveId" clId="{EB21548F-6E94-44C3-9FBB-D8FC0BDA6F9C}" dt="2024-04-17T12:21:21.045" v="9704" actId="1035"/>
          <ac:cxnSpMkLst>
            <pc:docMk/>
            <pc:sldMk cId="835372083" sldId="261"/>
            <ac:cxnSpMk id="11" creationId="{62C5BFC7-5F0F-AE72-7548-72B8AC0F2653}"/>
          </ac:cxnSpMkLst>
        </pc:cxnChg>
        <pc:cxnChg chg="del">
          <ac:chgData name="Ram Patel" userId="eb223d56faaba79f" providerId="LiveId" clId="{EB21548F-6E94-44C3-9FBB-D8FC0BDA6F9C}" dt="2024-04-15T08:36:40.082" v="4911" actId="478"/>
          <ac:cxnSpMkLst>
            <pc:docMk/>
            <pc:sldMk cId="835372083" sldId="261"/>
            <ac:cxnSpMk id="12" creationId="{9292455B-1E2F-0F8C-EC1C-B096774608AD}"/>
          </ac:cxnSpMkLst>
        </pc:cxnChg>
        <pc:cxnChg chg="add mod">
          <ac:chgData name="Ram Patel" userId="eb223d56faaba79f" providerId="LiveId" clId="{EB21548F-6E94-44C3-9FBB-D8FC0BDA6F9C}" dt="2024-04-17T12:20:17.095" v="9629"/>
          <ac:cxnSpMkLst>
            <pc:docMk/>
            <pc:sldMk cId="835372083" sldId="261"/>
            <ac:cxnSpMk id="18" creationId="{EDBC5F38-AA9F-4497-4F17-0A2B6B1F9AC7}"/>
          </ac:cxnSpMkLst>
        </pc:cxnChg>
        <pc:cxnChg chg="add mod">
          <ac:chgData name="Ram Patel" userId="eb223d56faaba79f" providerId="LiveId" clId="{EB21548F-6E94-44C3-9FBB-D8FC0BDA6F9C}" dt="2024-04-17T12:20:17.095" v="9629"/>
          <ac:cxnSpMkLst>
            <pc:docMk/>
            <pc:sldMk cId="835372083" sldId="261"/>
            <ac:cxnSpMk id="19" creationId="{B85A603A-0723-CBF4-19E5-ACB1B4B488EF}"/>
          </ac:cxnSpMkLst>
        </pc:cxnChg>
        <pc:cxnChg chg="add del mod">
          <ac:chgData name="Ram Patel" userId="eb223d56faaba79f" providerId="LiveId" clId="{EB21548F-6E94-44C3-9FBB-D8FC0BDA6F9C}" dt="2024-04-17T12:20:56.715" v="9635" actId="478"/>
          <ac:cxnSpMkLst>
            <pc:docMk/>
            <pc:sldMk cId="835372083" sldId="261"/>
            <ac:cxnSpMk id="20" creationId="{F323B36E-78A3-8E47-2928-CBBED1ADA605}"/>
          </ac:cxnSpMkLst>
        </pc:cxnChg>
        <pc:cxnChg chg="add mod">
          <ac:chgData name="Ram Patel" userId="eb223d56faaba79f" providerId="LiveId" clId="{EB21548F-6E94-44C3-9FBB-D8FC0BDA6F9C}" dt="2024-04-17T12:21:21.045" v="9704" actId="1035"/>
          <ac:cxnSpMkLst>
            <pc:docMk/>
            <pc:sldMk cId="835372083" sldId="261"/>
            <ac:cxnSpMk id="21" creationId="{C88FA481-98AF-D91A-D79B-BE90FB654E8D}"/>
          </ac:cxnSpMkLst>
        </pc:cxnChg>
        <pc:cxnChg chg="add mod">
          <ac:chgData name="Ram Patel" userId="eb223d56faaba79f" providerId="LiveId" clId="{EB21548F-6E94-44C3-9FBB-D8FC0BDA6F9C}" dt="2024-04-17T12:21:21.045" v="9704" actId="1035"/>
          <ac:cxnSpMkLst>
            <pc:docMk/>
            <pc:sldMk cId="835372083" sldId="261"/>
            <ac:cxnSpMk id="23" creationId="{98E80065-B0F0-EFC9-8F00-B8CBFD5A382F}"/>
          </ac:cxnSpMkLst>
        </pc:cxnChg>
        <pc:cxnChg chg="add mod">
          <ac:chgData name="Ram Patel" userId="eb223d56faaba79f" providerId="LiveId" clId="{EB21548F-6E94-44C3-9FBB-D8FC0BDA6F9C}" dt="2024-04-17T12:21:21.045" v="9704" actId="1035"/>
          <ac:cxnSpMkLst>
            <pc:docMk/>
            <pc:sldMk cId="835372083" sldId="261"/>
            <ac:cxnSpMk id="24" creationId="{92E130D7-AAD0-A973-C230-BA23B263DFA7}"/>
          </ac:cxnSpMkLst>
        </pc:cxnChg>
        <pc:cxnChg chg="del">
          <ac:chgData name="Ram Patel" userId="eb223d56faaba79f" providerId="LiveId" clId="{EB21548F-6E94-44C3-9FBB-D8FC0BDA6F9C}" dt="2024-04-15T08:36:40.082" v="4911" actId="478"/>
          <ac:cxnSpMkLst>
            <pc:docMk/>
            <pc:sldMk cId="835372083" sldId="261"/>
            <ac:cxnSpMk id="25" creationId="{A4EF66E0-97C4-351E-A2AD-D4137149A3F5}"/>
          </ac:cxnSpMkLst>
        </pc:cxnChg>
        <pc:cxnChg chg="add mod">
          <ac:chgData name="Ram Patel" userId="eb223d56faaba79f" providerId="LiveId" clId="{EB21548F-6E94-44C3-9FBB-D8FC0BDA6F9C}" dt="2024-04-17T12:21:21.045" v="9704" actId="1035"/>
          <ac:cxnSpMkLst>
            <pc:docMk/>
            <pc:sldMk cId="835372083" sldId="261"/>
            <ac:cxnSpMk id="26" creationId="{592E3CCF-4823-BB23-6495-B791D5108B66}"/>
          </ac:cxnSpMkLst>
        </pc:cxnChg>
        <pc:cxnChg chg="del">
          <ac:chgData name="Ram Patel" userId="eb223d56faaba79f" providerId="LiveId" clId="{EB21548F-6E94-44C3-9FBB-D8FC0BDA6F9C}" dt="2024-04-15T08:36:40.082" v="4911" actId="478"/>
          <ac:cxnSpMkLst>
            <pc:docMk/>
            <pc:sldMk cId="835372083" sldId="261"/>
            <ac:cxnSpMk id="26" creationId="{5CE3D56D-DAD5-279D-5991-DCD807CC3DEA}"/>
          </ac:cxnSpMkLst>
        </pc:cxnChg>
        <pc:cxnChg chg="del">
          <ac:chgData name="Ram Patel" userId="eb223d56faaba79f" providerId="LiveId" clId="{EB21548F-6E94-44C3-9FBB-D8FC0BDA6F9C}" dt="2024-04-15T08:36:40.082" v="4911" actId="478"/>
          <ac:cxnSpMkLst>
            <pc:docMk/>
            <pc:sldMk cId="835372083" sldId="261"/>
            <ac:cxnSpMk id="27" creationId="{D4D10F6D-5AB6-E32C-FCE5-74B704850C62}"/>
          </ac:cxnSpMkLst>
        </pc:cxnChg>
        <pc:cxnChg chg="del">
          <ac:chgData name="Ram Patel" userId="eb223d56faaba79f" providerId="LiveId" clId="{EB21548F-6E94-44C3-9FBB-D8FC0BDA6F9C}" dt="2024-04-15T08:36:40.082" v="4911" actId="478"/>
          <ac:cxnSpMkLst>
            <pc:docMk/>
            <pc:sldMk cId="835372083" sldId="261"/>
            <ac:cxnSpMk id="28" creationId="{D0DD5EFD-B03F-9F4C-0570-B8CFBDD584A6}"/>
          </ac:cxnSpMkLst>
        </pc:cxnChg>
        <pc:cxnChg chg="del">
          <ac:chgData name="Ram Patel" userId="eb223d56faaba79f" providerId="LiveId" clId="{EB21548F-6E94-44C3-9FBB-D8FC0BDA6F9C}" dt="2024-04-15T08:36:40.082" v="4911" actId="478"/>
          <ac:cxnSpMkLst>
            <pc:docMk/>
            <pc:sldMk cId="835372083" sldId="261"/>
            <ac:cxnSpMk id="30" creationId="{5423F50C-2574-74E5-7FE4-30DC087EFF1A}"/>
          </ac:cxnSpMkLst>
        </pc:cxnChg>
        <pc:cxnChg chg="del">
          <ac:chgData name="Ram Patel" userId="eb223d56faaba79f" providerId="LiveId" clId="{EB21548F-6E94-44C3-9FBB-D8FC0BDA6F9C}" dt="2024-04-15T08:36:40.082" v="4911" actId="478"/>
          <ac:cxnSpMkLst>
            <pc:docMk/>
            <pc:sldMk cId="835372083" sldId="261"/>
            <ac:cxnSpMk id="31" creationId="{325AECDE-1515-3961-EE53-7C655FB5EF59}"/>
          </ac:cxnSpMkLst>
        </pc:cxnChg>
        <pc:cxnChg chg="add mod">
          <ac:chgData name="Ram Patel" userId="eb223d56faaba79f" providerId="LiveId" clId="{EB21548F-6E94-44C3-9FBB-D8FC0BDA6F9C}" dt="2024-04-17T12:21:21.045" v="9704" actId="1035"/>
          <ac:cxnSpMkLst>
            <pc:docMk/>
            <pc:sldMk cId="835372083" sldId="261"/>
            <ac:cxnSpMk id="31" creationId="{A8D7F333-2EFA-EA1F-AEA7-D1D4CA55659D}"/>
          </ac:cxnSpMkLst>
        </pc:cxnChg>
        <pc:cxnChg chg="del">
          <ac:chgData name="Ram Patel" userId="eb223d56faaba79f" providerId="LiveId" clId="{EB21548F-6E94-44C3-9FBB-D8FC0BDA6F9C}" dt="2024-04-15T08:36:40.082" v="4911" actId="478"/>
          <ac:cxnSpMkLst>
            <pc:docMk/>
            <pc:sldMk cId="835372083" sldId="261"/>
            <ac:cxnSpMk id="34" creationId="{E01F01A8-DD5F-6967-6069-EA21E40CB510}"/>
          </ac:cxnSpMkLst>
        </pc:cxnChg>
        <pc:cxnChg chg="del mod">
          <ac:chgData name="Ram Patel" userId="eb223d56faaba79f" providerId="LiveId" clId="{EB21548F-6E94-44C3-9FBB-D8FC0BDA6F9C}" dt="2024-04-15T08:36:40.082" v="4911" actId="478"/>
          <ac:cxnSpMkLst>
            <pc:docMk/>
            <pc:sldMk cId="835372083" sldId="261"/>
            <ac:cxnSpMk id="41" creationId="{3D3C1FC0-62CF-0003-585E-AC2ED27D52E2}"/>
          </ac:cxnSpMkLst>
        </pc:cxnChg>
      </pc:sldChg>
      <pc:sldChg chg="modSp mod ord">
        <pc:chgData name="Ram Patel" userId="eb223d56faaba79f" providerId="LiveId" clId="{EB21548F-6E94-44C3-9FBB-D8FC0BDA6F9C}" dt="2024-04-17T12:17:35.980" v="9627" actId="6549"/>
        <pc:sldMkLst>
          <pc:docMk/>
          <pc:sldMk cId="1929626754" sldId="262"/>
        </pc:sldMkLst>
        <pc:spChg chg="mod">
          <ac:chgData name="Ram Patel" userId="eb223d56faaba79f" providerId="LiveId" clId="{EB21548F-6E94-44C3-9FBB-D8FC0BDA6F9C}" dt="2024-04-14T18:07:26.238" v="3926"/>
          <ac:spMkLst>
            <pc:docMk/>
            <pc:sldMk cId="1929626754" sldId="262"/>
            <ac:spMk id="2" creationId="{B6D9891F-A9D1-A832-68A0-637E4DA58285}"/>
          </ac:spMkLst>
        </pc:spChg>
        <pc:spChg chg="mod">
          <ac:chgData name="Ram Patel" userId="eb223d56faaba79f" providerId="LiveId" clId="{EB21548F-6E94-44C3-9FBB-D8FC0BDA6F9C}" dt="2024-04-17T12:17:35.980" v="9627" actId="6549"/>
          <ac:spMkLst>
            <pc:docMk/>
            <pc:sldMk cId="1929626754" sldId="262"/>
            <ac:spMk id="3" creationId="{1402A948-503C-A83F-2B25-FB4C16E7CBD8}"/>
          </ac:spMkLst>
        </pc:spChg>
      </pc:sldChg>
      <pc:sldChg chg="addSp delSp modSp mod ord">
        <pc:chgData name="Ram Patel" userId="eb223d56faaba79f" providerId="LiveId" clId="{EB21548F-6E94-44C3-9FBB-D8FC0BDA6F9C}" dt="2024-04-17T13:31:38.981" v="12724"/>
        <pc:sldMkLst>
          <pc:docMk/>
          <pc:sldMk cId="3356249058" sldId="263"/>
        </pc:sldMkLst>
        <pc:spChg chg="mod">
          <ac:chgData name="Ram Patel" userId="eb223d56faaba79f" providerId="LiveId" clId="{EB21548F-6E94-44C3-9FBB-D8FC0BDA6F9C}" dt="2024-04-15T07:50:43.911" v="4416" actId="1076"/>
          <ac:spMkLst>
            <pc:docMk/>
            <pc:sldMk cId="3356249058" sldId="263"/>
            <ac:spMk id="2" creationId="{CD17DF7E-FEA6-B645-9C7B-1CBEE09F24F1}"/>
          </ac:spMkLst>
        </pc:spChg>
        <pc:spChg chg="del mod">
          <ac:chgData name="Ram Patel" userId="eb223d56faaba79f" providerId="LiveId" clId="{EB21548F-6E94-44C3-9FBB-D8FC0BDA6F9C}" dt="2024-04-15T07:51:22.618" v="4422" actId="478"/>
          <ac:spMkLst>
            <pc:docMk/>
            <pc:sldMk cId="3356249058" sldId="263"/>
            <ac:spMk id="3" creationId="{CDEC73D1-5605-97D6-E458-145C388783CA}"/>
          </ac:spMkLst>
        </pc:spChg>
        <pc:spChg chg="add mod">
          <ac:chgData name="Ram Patel" userId="eb223d56faaba79f" providerId="LiveId" clId="{EB21548F-6E94-44C3-9FBB-D8FC0BDA6F9C}" dt="2024-04-15T07:50:58.283" v="4419" actId="1076"/>
          <ac:spMkLst>
            <pc:docMk/>
            <pc:sldMk cId="3356249058" sldId="263"/>
            <ac:spMk id="5" creationId="{0543A465-04BD-FD25-2F71-6ACCDED8043D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6" creationId="{A07508B3-7562-1F20-F50C-55CF1F2F3C5A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7" creationId="{43536B5C-47F7-0668-2D62-378D77520C1E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8" creationId="{66AA8E0E-4D37-9EE6-F131-90B444F19E68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9" creationId="{3AE3092F-B1EB-C551-3028-895CAAE77A3E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10" creationId="{A9E06DCB-F79A-5981-64DE-29924A70012F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11" creationId="{6B1009ED-4C00-15C3-2841-C3357D588F3D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12" creationId="{650B2325-81B5-9776-4D9B-B29DF496C234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13" creationId="{30ADEEFF-8FCE-EC33-7255-C30A16449C9C}"/>
          </ac:spMkLst>
        </pc:spChg>
        <pc:spChg chg="del">
          <ac:chgData name="Ram Patel" userId="eb223d56faaba79f" providerId="LiveId" clId="{EB21548F-6E94-44C3-9FBB-D8FC0BDA6F9C}" dt="2024-04-15T07:49:56.057" v="4412" actId="478"/>
          <ac:spMkLst>
            <pc:docMk/>
            <pc:sldMk cId="3356249058" sldId="263"/>
            <ac:spMk id="14" creationId="{AADF6EC2-5684-37E6-B03B-F85783F9568C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15" creationId="{F7979255-B6A9-1E52-E103-109029444FF3}"/>
          </ac:spMkLst>
        </pc:spChg>
        <pc:spChg chg="del mod">
          <ac:chgData name="Ram Patel" userId="eb223d56faaba79f" providerId="LiveId" clId="{EB21548F-6E94-44C3-9FBB-D8FC0BDA6F9C}" dt="2024-04-15T07:49:53.998" v="4411" actId="478"/>
          <ac:spMkLst>
            <pc:docMk/>
            <pc:sldMk cId="3356249058" sldId="263"/>
            <ac:spMk id="16" creationId="{1AB206D0-5375-C327-7D23-BB07DB87C22E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17" creationId="{77A0AB79-7924-0339-2378-2EC42A846975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18" creationId="{169DA871-9A7D-D0B0-3CD9-9EA032E155C2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19" creationId="{3A2797D7-39A1-F847-CE6C-BA8BE9CB1278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20" creationId="{FB110607-CD1E-F0BC-CDA2-F098D2E2375A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21" creationId="{88363A78-EF0C-7D30-1ED0-9201D7CC71D8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22" creationId="{34F22D95-7746-6E9D-FB94-89117E9C2693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37" creationId="{D3242C93-165A-BBA6-3035-D1C7090E19F1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38" creationId="{1650417C-89EA-B523-DCEC-EF1CD088265A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39" creationId="{3F041598-8EE0-4B37-374B-D529C5F59588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40" creationId="{0900B5B9-A310-CB94-2CAC-94C6A2697080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41" creationId="{AEB7F32A-3FA6-5FC7-CFBF-56E98D07955E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42" creationId="{61027E0A-8993-936E-9FB9-256A82E2EC8D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43" creationId="{2B3BD077-01B5-2C57-EB89-BCCF6E4D491D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44" creationId="{8B638BA5-6133-1BA5-614B-F26769BD47C8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45" creationId="{768D4967-22DC-0A01-ECDD-50894EC04043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46" creationId="{9D8750C6-1AC2-E7C4-655D-39307CC0B2A0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47" creationId="{AEABBA58-A154-9EA5-A8CC-FF130948066A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48" creationId="{119C9FE4-C464-F63E-DE6C-F790C3B5D8D0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49" creationId="{31E4269C-A7F0-1475-09F7-D9F177D28C35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50" creationId="{9E9FC295-44EE-614A-B5A2-09866155A7F0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51" creationId="{1C6093B8-D5A2-9492-C068-88EC3153FA7A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52" creationId="{5EC8DD92-02BC-F13D-1BB8-18EB3B7E7FBD}"/>
          </ac:spMkLst>
        </pc:spChg>
        <pc:spChg chg="add del mod">
          <ac:chgData name="Ram Patel" userId="eb223d56faaba79f" providerId="LiveId" clId="{EB21548F-6E94-44C3-9FBB-D8FC0BDA6F9C}" dt="2024-04-15T07:51:39.822" v="4425" actId="478"/>
          <ac:spMkLst>
            <pc:docMk/>
            <pc:sldMk cId="3356249058" sldId="263"/>
            <ac:spMk id="55" creationId="{71E2F3C3-0937-6709-AFE7-0E200EB36D0F}"/>
          </ac:spMkLst>
        </pc:spChg>
        <pc:spChg chg="add del mod">
          <ac:chgData name="Ram Patel" userId="eb223d56faaba79f" providerId="LiveId" clId="{EB21548F-6E94-44C3-9FBB-D8FC0BDA6F9C}" dt="2024-04-15T07:51:33.195" v="4423" actId="478"/>
          <ac:spMkLst>
            <pc:docMk/>
            <pc:sldMk cId="3356249058" sldId="263"/>
            <ac:spMk id="57" creationId="{9C4492E5-EC29-D092-D199-6C556C22AA47}"/>
          </ac:spMkLst>
        </pc:spChg>
        <pc:spChg chg="add del mod">
          <ac:chgData name="Ram Patel" userId="eb223d56faaba79f" providerId="LiveId" clId="{EB21548F-6E94-44C3-9FBB-D8FC0BDA6F9C}" dt="2024-04-15T07:51:46.311" v="4428" actId="478"/>
          <ac:spMkLst>
            <pc:docMk/>
            <pc:sldMk cId="3356249058" sldId="263"/>
            <ac:spMk id="59" creationId="{8D577D41-8B0D-803D-5A03-A8F3E1BADA06}"/>
          </ac:spMkLst>
        </pc:spChg>
        <pc:spChg chg="add mod">
          <ac:chgData name="Ram Patel" userId="eb223d56faaba79f" providerId="LiveId" clId="{EB21548F-6E94-44C3-9FBB-D8FC0BDA6F9C}" dt="2024-04-15T07:54:36.439" v="4492" actId="20577"/>
          <ac:spMkLst>
            <pc:docMk/>
            <pc:sldMk cId="3356249058" sldId="263"/>
            <ac:spMk id="61" creationId="{ED059E6F-F98A-E1D7-92E4-3F35AFFF0143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89" creationId="{B0D8BB49-70F1-EA26-FBE5-F882ECC4CCB1}"/>
          </ac:spMkLst>
        </pc:spChg>
        <pc:spChg chg="add mod">
          <ac:chgData name="Ram Patel" userId="eb223d56faaba79f" providerId="LiveId" clId="{EB21548F-6E94-44C3-9FBB-D8FC0BDA6F9C}" dt="2024-04-15T07:50:30.509" v="4413"/>
          <ac:spMkLst>
            <pc:docMk/>
            <pc:sldMk cId="3356249058" sldId="263"/>
            <ac:spMk id="90" creationId="{38EB4800-F1E8-B200-7621-D54A364B6829}"/>
          </ac:spMkLst>
        </pc:spChg>
        <pc:spChg chg="add del mod">
          <ac:chgData name="Ram Patel" userId="eb223d56faaba79f" providerId="LiveId" clId="{EB21548F-6E94-44C3-9FBB-D8FC0BDA6F9C}" dt="2024-04-15T08:00:09.706" v="4584" actId="478"/>
          <ac:spMkLst>
            <pc:docMk/>
            <pc:sldMk cId="3356249058" sldId="263"/>
            <ac:spMk id="91" creationId="{5896E055-E775-C865-DED1-9B61BE51DDE9}"/>
          </ac:spMkLst>
        </pc:spChg>
        <pc:spChg chg="add mod">
          <ac:chgData name="Ram Patel" userId="eb223d56faaba79f" providerId="LiveId" clId="{EB21548F-6E94-44C3-9FBB-D8FC0BDA6F9C}" dt="2024-04-15T07:59:07.504" v="4572" actId="1076"/>
          <ac:spMkLst>
            <pc:docMk/>
            <pc:sldMk cId="3356249058" sldId="263"/>
            <ac:spMk id="92" creationId="{1DCDFB7D-FCE1-01AA-88CA-A0BFFC5821DE}"/>
          </ac:spMkLst>
        </pc:spChg>
        <pc:spChg chg="add mod">
          <ac:chgData name="Ram Patel" userId="eb223d56faaba79f" providerId="LiveId" clId="{EB21548F-6E94-44C3-9FBB-D8FC0BDA6F9C}" dt="2024-04-15T07:57:10.414" v="4549" actId="1076"/>
          <ac:spMkLst>
            <pc:docMk/>
            <pc:sldMk cId="3356249058" sldId="263"/>
            <ac:spMk id="93" creationId="{C7E0DE43-5D2A-94C0-06B3-0D075F0EE1ED}"/>
          </ac:spMkLst>
        </pc:spChg>
        <pc:spChg chg="add mod">
          <ac:chgData name="Ram Patel" userId="eb223d56faaba79f" providerId="LiveId" clId="{EB21548F-6E94-44C3-9FBB-D8FC0BDA6F9C}" dt="2024-04-15T07:56:27.623" v="4532"/>
          <ac:spMkLst>
            <pc:docMk/>
            <pc:sldMk cId="3356249058" sldId="263"/>
            <ac:spMk id="94" creationId="{4B2922BB-54B1-37F6-518C-8D477C275937}"/>
          </ac:spMkLst>
        </pc:spChg>
        <pc:spChg chg="add mod">
          <ac:chgData name="Ram Patel" userId="eb223d56faaba79f" providerId="LiveId" clId="{EB21548F-6E94-44C3-9FBB-D8FC0BDA6F9C}" dt="2024-04-15T07:58:23.477" v="4560" actId="20577"/>
          <ac:spMkLst>
            <pc:docMk/>
            <pc:sldMk cId="3356249058" sldId="263"/>
            <ac:spMk id="95" creationId="{C461D76A-23BB-CAB8-17E6-D8A4EEDAF2C5}"/>
          </ac:spMkLst>
        </pc:spChg>
        <pc:spChg chg="add mod">
          <ac:chgData name="Ram Patel" userId="eb223d56faaba79f" providerId="LiveId" clId="{EB21548F-6E94-44C3-9FBB-D8FC0BDA6F9C}" dt="2024-04-15T07:59:16.704" v="4573" actId="1076"/>
          <ac:spMkLst>
            <pc:docMk/>
            <pc:sldMk cId="3356249058" sldId="263"/>
            <ac:spMk id="96" creationId="{BF62F5A9-1BB2-6380-EE9C-6A36325C8626}"/>
          </ac:spMkLst>
        </pc:spChg>
        <pc:spChg chg="add mod">
          <ac:chgData name="Ram Patel" userId="eb223d56faaba79f" providerId="LiveId" clId="{EB21548F-6E94-44C3-9FBB-D8FC0BDA6F9C}" dt="2024-04-15T08:00:00.324" v="4583" actId="20577"/>
          <ac:spMkLst>
            <pc:docMk/>
            <pc:sldMk cId="3356249058" sldId="263"/>
            <ac:spMk id="97" creationId="{38EBAAB0-632F-C8F0-C57D-AC29689B425F}"/>
          </ac:spMkLst>
        </pc:spChg>
        <pc:spChg chg="add mod">
          <ac:chgData name="Ram Patel" userId="eb223d56faaba79f" providerId="LiveId" clId="{EB21548F-6E94-44C3-9FBB-D8FC0BDA6F9C}" dt="2024-04-15T08:00:53.725" v="4605" actId="20577"/>
          <ac:spMkLst>
            <pc:docMk/>
            <pc:sldMk cId="3356249058" sldId="263"/>
            <ac:spMk id="98" creationId="{9CB5D851-B34C-0FE2-8F89-1233F3003FFF}"/>
          </ac:spMkLst>
        </pc:spChg>
        <pc:spChg chg="add mod">
          <ac:chgData name="Ram Patel" userId="eb223d56faaba79f" providerId="LiveId" clId="{EB21548F-6E94-44C3-9FBB-D8FC0BDA6F9C}" dt="2024-04-15T08:01:20.548" v="4609" actId="20577"/>
          <ac:spMkLst>
            <pc:docMk/>
            <pc:sldMk cId="3356249058" sldId="263"/>
            <ac:spMk id="99" creationId="{B10CA0BF-A061-5A3E-13EA-69F9E8CA8E5D}"/>
          </ac:spMkLst>
        </pc:spChg>
        <pc:spChg chg="add mod">
          <ac:chgData name="Ram Patel" userId="eb223d56faaba79f" providerId="LiveId" clId="{EB21548F-6E94-44C3-9FBB-D8FC0BDA6F9C}" dt="2024-04-15T08:01:33.907" v="4614" actId="1076"/>
          <ac:spMkLst>
            <pc:docMk/>
            <pc:sldMk cId="3356249058" sldId="263"/>
            <ac:spMk id="100" creationId="{1063994C-417B-2E3C-A32A-ABF1E7556872}"/>
          </ac:spMkLst>
        </pc:spChg>
        <pc:picChg chg="del">
          <ac:chgData name="Ram Patel" userId="eb223d56faaba79f" providerId="LiveId" clId="{EB21548F-6E94-44C3-9FBB-D8FC0BDA6F9C}" dt="2024-04-15T07:49:47.840" v="4409" actId="478"/>
          <ac:picMkLst>
            <pc:docMk/>
            <pc:sldMk cId="3356249058" sldId="263"/>
            <ac:picMk id="4" creationId="{CDE7A922-4FC5-5EF7-A821-67082333D44E}"/>
          </ac:picMkLst>
        </pc:picChg>
        <pc:cxnChg chg="add mod">
          <ac:chgData name="Ram Patel" userId="eb223d56faaba79f" providerId="LiveId" clId="{EB21548F-6E94-44C3-9FBB-D8FC0BDA6F9C}" dt="2024-04-15T07:50:30.509" v="4413"/>
          <ac:cxnSpMkLst>
            <pc:docMk/>
            <pc:sldMk cId="3356249058" sldId="263"/>
            <ac:cxnSpMk id="23" creationId="{02784CA1-6947-C923-CACF-5B7226F1E4B8}"/>
          </ac:cxnSpMkLst>
        </pc:cxnChg>
        <pc:cxnChg chg="add mod">
          <ac:chgData name="Ram Patel" userId="eb223d56faaba79f" providerId="LiveId" clId="{EB21548F-6E94-44C3-9FBB-D8FC0BDA6F9C}" dt="2024-04-15T07:50:30.509" v="4413"/>
          <ac:cxnSpMkLst>
            <pc:docMk/>
            <pc:sldMk cId="3356249058" sldId="263"/>
            <ac:cxnSpMk id="24" creationId="{E6422183-A7DF-B147-F250-1DEE55D54E08}"/>
          </ac:cxnSpMkLst>
        </pc:cxnChg>
        <pc:cxnChg chg="add mod">
          <ac:chgData name="Ram Patel" userId="eb223d56faaba79f" providerId="LiveId" clId="{EB21548F-6E94-44C3-9FBB-D8FC0BDA6F9C}" dt="2024-04-15T07:50:30.509" v="4413"/>
          <ac:cxnSpMkLst>
            <pc:docMk/>
            <pc:sldMk cId="3356249058" sldId="263"/>
            <ac:cxnSpMk id="25" creationId="{B3766A5E-A17A-DD34-3E0D-27A5F2926778}"/>
          </ac:cxnSpMkLst>
        </pc:cxnChg>
        <pc:cxnChg chg="add mod">
          <ac:chgData name="Ram Patel" userId="eb223d56faaba79f" providerId="LiveId" clId="{EB21548F-6E94-44C3-9FBB-D8FC0BDA6F9C}" dt="2024-04-15T07:50:30.509" v="4413"/>
          <ac:cxnSpMkLst>
            <pc:docMk/>
            <pc:sldMk cId="3356249058" sldId="263"/>
            <ac:cxnSpMk id="26" creationId="{B924B981-C37C-1FE9-194E-C6F347641277}"/>
          </ac:cxnSpMkLst>
        </pc:cxnChg>
        <pc:cxnChg chg="add mod">
          <ac:chgData name="Ram Patel" userId="eb223d56faaba79f" providerId="LiveId" clId="{EB21548F-6E94-44C3-9FBB-D8FC0BDA6F9C}" dt="2024-04-15T07:50:30.509" v="4413"/>
          <ac:cxnSpMkLst>
            <pc:docMk/>
            <pc:sldMk cId="3356249058" sldId="263"/>
            <ac:cxnSpMk id="27" creationId="{CB968946-F2BF-DD61-6ABF-A8EEFA7653E4}"/>
          </ac:cxnSpMkLst>
        </pc:cxnChg>
        <pc:cxnChg chg="add mod">
          <ac:chgData name="Ram Patel" userId="eb223d56faaba79f" providerId="LiveId" clId="{EB21548F-6E94-44C3-9FBB-D8FC0BDA6F9C}" dt="2024-04-15T07:50:30.509" v="4413"/>
          <ac:cxnSpMkLst>
            <pc:docMk/>
            <pc:sldMk cId="3356249058" sldId="263"/>
            <ac:cxnSpMk id="28" creationId="{66D48891-279B-32EE-B902-69CA56227072}"/>
          </ac:cxnSpMkLst>
        </pc:cxnChg>
        <pc:cxnChg chg="add mod">
          <ac:chgData name="Ram Patel" userId="eb223d56faaba79f" providerId="LiveId" clId="{EB21548F-6E94-44C3-9FBB-D8FC0BDA6F9C}" dt="2024-04-15T07:50:30.509" v="4413"/>
          <ac:cxnSpMkLst>
            <pc:docMk/>
            <pc:sldMk cId="3356249058" sldId="263"/>
            <ac:cxnSpMk id="29" creationId="{57ADDBF9-D395-A24C-144C-74DA78EF4071}"/>
          </ac:cxnSpMkLst>
        </pc:cxnChg>
        <pc:cxnChg chg="add mod">
          <ac:chgData name="Ram Patel" userId="eb223d56faaba79f" providerId="LiveId" clId="{EB21548F-6E94-44C3-9FBB-D8FC0BDA6F9C}" dt="2024-04-15T07:50:30.509" v="4413"/>
          <ac:cxnSpMkLst>
            <pc:docMk/>
            <pc:sldMk cId="3356249058" sldId="263"/>
            <ac:cxnSpMk id="30" creationId="{5CB06FF8-4658-CCD5-AB8A-6B519AA5A10F}"/>
          </ac:cxnSpMkLst>
        </pc:cxnChg>
        <pc:cxnChg chg="add mod">
          <ac:chgData name="Ram Patel" userId="eb223d56faaba79f" providerId="LiveId" clId="{EB21548F-6E94-44C3-9FBB-D8FC0BDA6F9C}" dt="2024-04-15T07:50:30.509" v="4413"/>
          <ac:cxnSpMkLst>
            <pc:docMk/>
            <pc:sldMk cId="3356249058" sldId="263"/>
            <ac:cxnSpMk id="31" creationId="{04B46D26-0DA5-1D8E-2875-23BBB4F26FF9}"/>
          </ac:cxnSpMkLst>
        </pc:cxnChg>
        <pc:cxnChg chg="add mod">
          <ac:chgData name="Ram Patel" userId="eb223d56faaba79f" providerId="LiveId" clId="{EB21548F-6E94-44C3-9FBB-D8FC0BDA6F9C}" dt="2024-04-15T07:50:30.509" v="4413"/>
          <ac:cxnSpMkLst>
            <pc:docMk/>
            <pc:sldMk cId="3356249058" sldId="263"/>
            <ac:cxnSpMk id="32" creationId="{646DFCFE-9C4C-4776-D8CA-87101F7D89E1}"/>
          </ac:cxnSpMkLst>
        </pc:cxnChg>
        <pc:cxnChg chg="add mod">
          <ac:chgData name="Ram Patel" userId="eb223d56faaba79f" providerId="LiveId" clId="{EB21548F-6E94-44C3-9FBB-D8FC0BDA6F9C}" dt="2024-04-15T07:50:30.509" v="4413"/>
          <ac:cxnSpMkLst>
            <pc:docMk/>
            <pc:sldMk cId="3356249058" sldId="263"/>
            <ac:cxnSpMk id="33" creationId="{E812A28C-B2FA-322F-FB2A-3A6751829D28}"/>
          </ac:cxnSpMkLst>
        </pc:cxnChg>
        <pc:cxnChg chg="add mod">
          <ac:chgData name="Ram Patel" userId="eb223d56faaba79f" providerId="LiveId" clId="{EB21548F-6E94-44C3-9FBB-D8FC0BDA6F9C}" dt="2024-04-15T07:50:30.509" v="4413"/>
          <ac:cxnSpMkLst>
            <pc:docMk/>
            <pc:sldMk cId="3356249058" sldId="263"/>
            <ac:cxnSpMk id="34" creationId="{1567E88F-9A94-909B-50E5-D86C03CB56BA}"/>
          </ac:cxnSpMkLst>
        </pc:cxnChg>
        <pc:cxnChg chg="add mod">
          <ac:chgData name="Ram Patel" userId="eb223d56faaba79f" providerId="LiveId" clId="{EB21548F-6E94-44C3-9FBB-D8FC0BDA6F9C}" dt="2024-04-15T07:50:30.509" v="4413"/>
          <ac:cxnSpMkLst>
            <pc:docMk/>
            <pc:sldMk cId="3356249058" sldId="263"/>
            <ac:cxnSpMk id="35" creationId="{B83FD818-E077-5D38-BCCF-92ADBEB60D89}"/>
          </ac:cxnSpMkLst>
        </pc:cxnChg>
        <pc:cxnChg chg="add mod">
          <ac:chgData name="Ram Patel" userId="eb223d56faaba79f" providerId="LiveId" clId="{EB21548F-6E94-44C3-9FBB-D8FC0BDA6F9C}" dt="2024-04-15T07:50:30.509" v="4413"/>
          <ac:cxnSpMkLst>
            <pc:docMk/>
            <pc:sldMk cId="3356249058" sldId="263"/>
            <ac:cxnSpMk id="36" creationId="{89709FCE-32D9-B2A9-4E84-D41407235ECD}"/>
          </ac:cxnSpMkLst>
        </pc:cxnChg>
        <pc:cxnChg chg="add del mod">
          <ac:chgData name="Ram Patel" userId="eb223d56faaba79f" providerId="LiveId" clId="{EB21548F-6E94-44C3-9FBB-D8FC0BDA6F9C}" dt="2024-04-15T07:51:36.290" v="4424" actId="478"/>
          <ac:cxnSpMkLst>
            <pc:docMk/>
            <pc:sldMk cId="3356249058" sldId="263"/>
            <ac:cxnSpMk id="53" creationId="{FE4CCFED-855F-1ACC-4C3E-D93B489A402D}"/>
          </ac:cxnSpMkLst>
        </pc:cxnChg>
        <pc:cxnChg chg="add del mod">
          <ac:chgData name="Ram Patel" userId="eb223d56faaba79f" providerId="LiveId" clId="{EB21548F-6E94-44C3-9FBB-D8FC0BDA6F9C}" dt="2024-04-15T07:51:41.002" v="4426" actId="478"/>
          <ac:cxnSpMkLst>
            <pc:docMk/>
            <pc:sldMk cId="3356249058" sldId="263"/>
            <ac:cxnSpMk id="54" creationId="{27EE21C1-A195-B9A0-849E-3E0122CD35CB}"/>
          </ac:cxnSpMkLst>
        </pc:cxnChg>
        <pc:cxnChg chg="add del mod">
          <ac:chgData name="Ram Patel" userId="eb223d56faaba79f" providerId="LiveId" clId="{EB21548F-6E94-44C3-9FBB-D8FC0BDA6F9C}" dt="2024-04-15T07:54:09.003" v="4482" actId="478"/>
          <ac:cxnSpMkLst>
            <pc:docMk/>
            <pc:sldMk cId="3356249058" sldId="263"/>
            <ac:cxnSpMk id="56" creationId="{00BCA491-D3F6-1395-34E1-40A31B89138E}"/>
          </ac:cxnSpMkLst>
        </pc:cxnChg>
        <pc:cxnChg chg="add del mod">
          <ac:chgData name="Ram Patel" userId="eb223d56faaba79f" providerId="LiveId" clId="{EB21548F-6E94-44C3-9FBB-D8FC0BDA6F9C}" dt="2024-04-15T07:51:43.161" v="4427" actId="478"/>
          <ac:cxnSpMkLst>
            <pc:docMk/>
            <pc:sldMk cId="3356249058" sldId="263"/>
            <ac:cxnSpMk id="58" creationId="{EEB46653-310A-6961-6193-0D387AFAF386}"/>
          </ac:cxnSpMkLst>
        </pc:cxnChg>
        <pc:cxnChg chg="add del mod">
          <ac:chgData name="Ram Patel" userId="eb223d56faaba79f" providerId="LiveId" clId="{EB21548F-6E94-44C3-9FBB-D8FC0BDA6F9C}" dt="2024-04-15T07:54:40.357" v="4493" actId="478"/>
          <ac:cxnSpMkLst>
            <pc:docMk/>
            <pc:sldMk cId="3356249058" sldId="263"/>
            <ac:cxnSpMk id="60" creationId="{9944D6E4-7816-5908-144F-97DEFDAAA45E}"/>
          </ac:cxnSpMkLst>
        </pc:cxnChg>
        <pc:cxnChg chg="add del mod">
          <ac:chgData name="Ram Patel" userId="eb223d56faaba79f" providerId="LiveId" clId="{EB21548F-6E94-44C3-9FBB-D8FC0BDA6F9C}" dt="2024-04-15T07:54:47.331" v="4496" actId="478"/>
          <ac:cxnSpMkLst>
            <pc:docMk/>
            <pc:sldMk cId="3356249058" sldId="263"/>
            <ac:cxnSpMk id="62" creationId="{6F42CA56-EEF7-91B2-03A3-F848C9B2FFB9}"/>
          </ac:cxnSpMkLst>
        </pc:cxnChg>
        <pc:cxnChg chg="add del mod">
          <ac:chgData name="Ram Patel" userId="eb223d56faaba79f" providerId="LiveId" clId="{EB21548F-6E94-44C3-9FBB-D8FC0BDA6F9C}" dt="2024-04-15T07:54:42.478" v="4494" actId="478"/>
          <ac:cxnSpMkLst>
            <pc:docMk/>
            <pc:sldMk cId="3356249058" sldId="263"/>
            <ac:cxnSpMk id="63" creationId="{D1ACF796-CE08-A56B-3222-8E316B582698}"/>
          </ac:cxnSpMkLst>
        </pc:cxnChg>
        <pc:cxnChg chg="add del mod">
          <ac:chgData name="Ram Patel" userId="eb223d56faaba79f" providerId="LiveId" clId="{EB21548F-6E94-44C3-9FBB-D8FC0BDA6F9C}" dt="2024-04-15T07:54:45.231" v="4495" actId="478"/>
          <ac:cxnSpMkLst>
            <pc:docMk/>
            <pc:sldMk cId="3356249058" sldId="263"/>
            <ac:cxnSpMk id="64" creationId="{26AB592C-4272-0985-F147-37BB3B53115A}"/>
          </ac:cxnSpMkLst>
        </pc:cxnChg>
        <pc:cxnChg chg="add del mod">
          <ac:chgData name="Ram Patel" userId="eb223d56faaba79f" providerId="LiveId" clId="{EB21548F-6E94-44C3-9FBB-D8FC0BDA6F9C}" dt="2024-04-15T07:54:59.340" v="4502" actId="478"/>
          <ac:cxnSpMkLst>
            <pc:docMk/>
            <pc:sldMk cId="3356249058" sldId="263"/>
            <ac:cxnSpMk id="65" creationId="{1BD04705-3F38-D7BD-0FE6-A2C94DCC864D}"/>
          </ac:cxnSpMkLst>
        </pc:cxnChg>
        <pc:cxnChg chg="add del mod">
          <ac:chgData name="Ram Patel" userId="eb223d56faaba79f" providerId="LiveId" clId="{EB21548F-6E94-44C3-9FBB-D8FC0BDA6F9C}" dt="2024-04-15T07:54:56.500" v="4501" actId="478"/>
          <ac:cxnSpMkLst>
            <pc:docMk/>
            <pc:sldMk cId="3356249058" sldId="263"/>
            <ac:cxnSpMk id="66" creationId="{A6B1F52B-4058-77B1-AA9C-411790117292}"/>
          </ac:cxnSpMkLst>
        </pc:cxnChg>
        <pc:cxnChg chg="add del mod">
          <ac:chgData name="Ram Patel" userId="eb223d56faaba79f" providerId="LiveId" clId="{EB21548F-6E94-44C3-9FBB-D8FC0BDA6F9C}" dt="2024-04-15T07:54:49.077" v="4497" actId="478"/>
          <ac:cxnSpMkLst>
            <pc:docMk/>
            <pc:sldMk cId="3356249058" sldId="263"/>
            <ac:cxnSpMk id="67" creationId="{0F66CAC3-6D96-18C7-3E32-98EDAD443949}"/>
          </ac:cxnSpMkLst>
        </pc:cxnChg>
        <pc:cxnChg chg="add del mod">
          <ac:chgData name="Ram Patel" userId="eb223d56faaba79f" providerId="LiveId" clId="{EB21548F-6E94-44C3-9FBB-D8FC0BDA6F9C}" dt="2024-04-15T07:54:50.727" v="4498" actId="478"/>
          <ac:cxnSpMkLst>
            <pc:docMk/>
            <pc:sldMk cId="3356249058" sldId="263"/>
            <ac:cxnSpMk id="68" creationId="{C97A820A-C720-12B0-4CA8-09DED64D7122}"/>
          </ac:cxnSpMkLst>
        </pc:cxnChg>
        <pc:cxnChg chg="add del mod">
          <ac:chgData name="Ram Patel" userId="eb223d56faaba79f" providerId="LiveId" clId="{EB21548F-6E94-44C3-9FBB-D8FC0BDA6F9C}" dt="2024-04-15T07:54:52.455" v="4499" actId="478"/>
          <ac:cxnSpMkLst>
            <pc:docMk/>
            <pc:sldMk cId="3356249058" sldId="263"/>
            <ac:cxnSpMk id="69" creationId="{52DB613F-0211-A046-8B67-95F9935CF2AF}"/>
          </ac:cxnSpMkLst>
        </pc:cxnChg>
        <pc:cxnChg chg="add del mod">
          <ac:chgData name="Ram Patel" userId="eb223d56faaba79f" providerId="LiveId" clId="{EB21548F-6E94-44C3-9FBB-D8FC0BDA6F9C}" dt="2024-04-15T07:54:54.377" v="4500" actId="478"/>
          <ac:cxnSpMkLst>
            <pc:docMk/>
            <pc:sldMk cId="3356249058" sldId="263"/>
            <ac:cxnSpMk id="70" creationId="{3570986F-48EE-9E5D-CF2D-6BA4B0BB4A2F}"/>
          </ac:cxnSpMkLst>
        </pc:cxnChg>
        <pc:cxnChg chg="add del mod">
          <ac:chgData name="Ram Patel" userId="eb223d56faaba79f" providerId="LiveId" clId="{EB21548F-6E94-44C3-9FBB-D8FC0BDA6F9C}" dt="2024-04-15T07:55:03.632" v="4504" actId="478"/>
          <ac:cxnSpMkLst>
            <pc:docMk/>
            <pc:sldMk cId="3356249058" sldId="263"/>
            <ac:cxnSpMk id="71" creationId="{D688CF44-D952-61E3-8E6F-9CA7F4277AFB}"/>
          </ac:cxnSpMkLst>
        </pc:cxnChg>
        <pc:cxnChg chg="add del mod">
          <ac:chgData name="Ram Patel" userId="eb223d56faaba79f" providerId="LiveId" clId="{EB21548F-6E94-44C3-9FBB-D8FC0BDA6F9C}" dt="2024-04-15T07:55:02.223" v="4503" actId="478"/>
          <ac:cxnSpMkLst>
            <pc:docMk/>
            <pc:sldMk cId="3356249058" sldId="263"/>
            <ac:cxnSpMk id="72" creationId="{F6B5D6FA-EE47-CC08-A824-C7524E3BCF3F}"/>
          </ac:cxnSpMkLst>
        </pc:cxnChg>
        <pc:cxnChg chg="add del mod">
          <ac:chgData name="Ram Patel" userId="eb223d56faaba79f" providerId="LiveId" clId="{EB21548F-6E94-44C3-9FBB-D8FC0BDA6F9C}" dt="2024-04-15T07:55:05.425" v="4505" actId="478"/>
          <ac:cxnSpMkLst>
            <pc:docMk/>
            <pc:sldMk cId="3356249058" sldId="263"/>
            <ac:cxnSpMk id="73" creationId="{87FBA36F-39D6-9098-1AA1-22631FCD737B}"/>
          </ac:cxnSpMkLst>
        </pc:cxnChg>
        <pc:cxnChg chg="add del mod">
          <ac:chgData name="Ram Patel" userId="eb223d56faaba79f" providerId="LiveId" clId="{EB21548F-6E94-44C3-9FBB-D8FC0BDA6F9C}" dt="2024-04-15T07:55:14.575" v="4510" actId="478"/>
          <ac:cxnSpMkLst>
            <pc:docMk/>
            <pc:sldMk cId="3356249058" sldId="263"/>
            <ac:cxnSpMk id="74" creationId="{52805EB3-B8D6-FE8B-BBFA-2509B8889D8F}"/>
          </ac:cxnSpMkLst>
        </pc:cxnChg>
        <pc:cxnChg chg="add del mod">
          <ac:chgData name="Ram Patel" userId="eb223d56faaba79f" providerId="LiveId" clId="{EB21548F-6E94-44C3-9FBB-D8FC0BDA6F9C}" dt="2024-04-15T07:55:17.858" v="4512" actId="478"/>
          <ac:cxnSpMkLst>
            <pc:docMk/>
            <pc:sldMk cId="3356249058" sldId="263"/>
            <ac:cxnSpMk id="75" creationId="{E31560B9-5952-0F34-ECB6-21F35B8154F0}"/>
          </ac:cxnSpMkLst>
        </pc:cxnChg>
        <pc:cxnChg chg="add del mod">
          <ac:chgData name="Ram Patel" userId="eb223d56faaba79f" providerId="LiveId" clId="{EB21548F-6E94-44C3-9FBB-D8FC0BDA6F9C}" dt="2024-04-15T07:55:15.967" v="4511" actId="478"/>
          <ac:cxnSpMkLst>
            <pc:docMk/>
            <pc:sldMk cId="3356249058" sldId="263"/>
            <ac:cxnSpMk id="76" creationId="{4AEFC18F-4172-71C0-6A81-FF25DAE77ECA}"/>
          </ac:cxnSpMkLst>
        </pc:cxnChg>
        <pc:cxnChg chg="add del mod">
          <ac:chgData name="Ram Patel" userId="eb223d56faaba79f" providerId="LiveId" clId="{EB21548F-6E94-44C3-9FBB-D8FC0BDA6F9C}" dt="2024-04-15T07:55:07.054" v="4506" actId="478"/>
          <ac:cxnSpMkLst>
            <pc:docMk/>
            <pc:sldMk cId="3356249058" sldId="263"/>
            <ac:cxnSpMk id="77" creationId="{2AA99794-346A-4072-EA95-D12453B5952D}"/>
          </ac:cxnSpMkLst>
        </pc:cxnChg>
        <pc:cxnChg chg="add del mod">
          <ac:chgData name="Ram Patel" userId="eb223d56faaba79f" providerId="LiveId" clId="{EB21548F-6E94-44C3-9FBB-D8FC0BDA6F9C}" dt="2024-04-15T07:55:08.619" v="4507" actId="478"/>
          <ac:cxnSpMkLst>
            <pc:docMk/>
            <pc:sldMk cId="3356249058" sldId="263"/>
            <ac:cxnSpMk id="78" creationId="{72BF3E9A-71D3-613E-4EAC-09683D95B432}"/>
          </ac:cxnSpMkLst>
        </pc:cxnChg>
        <pc:cxnChg chg="add del mod">
          <ac:chgData name="Ram Patel" userId="eb223d56faaba79f" providerId="LiveId" clId="{EB21548F-6E94-44C3-9FBB-D8FC0BDA6F9C}" dt="2024-04-15T07:55:10.808" v="4508" actId="478"/>
          <ac:cxnSpMkLst>
            <pc:docMk/>
            <pc:sldMk cId="3356249058" sldId="263"/>
            <ac:cxnSpMk id="79" creationId="{6BCA40E0-D789-4225-C77F-4FDF5CA0E78E}"/>
          </ac:cxnSpMkLst>
        </pc:cxnChg>
        <pc:cxnChg chg="add del mod">
          <ac:chgData name="Ram Patel" userId="eb223d56faaba79f" providerId="LiveId" clId="{EB21548F-6E94-44C3-9FBB-D8FC0BDA6F9C}" dt="2024-04-15T07:55:12.864" v="4509" actId="478"/>
          <ac:cxnSpMkLst>
            <pc:docMk/>
            <pc:sldMk cId="3356249058" sldId="263"/>
            <ac:cxnSpMk id="80" creationId="{40BBFE8C-A4AE-B94F-3B7C-DA50D91637FD}"/>
          </ac:cxnSpMkLst>
        </pc:cxnChg>
        <pc:cxnChg chg="add del mod">
          <ac:chgData name="Ram Patel" userId="eb223d56faaba79f" providerId="LiveId" clId="{EB21548F-6E94-44C3-9FBB-D8FC0BDA6F9C}" dt="2024-04-15T07:55:19.800" v="4513" actId="478"/>
          <ac:cxnSpMkLst>
            <pc:docMk/>
            <pc:sldMk cId="3356249058" sldId="263"/>
            <ac:cxnSpMk id="81" creationId="{6A2F30E1-CF26-2054-79CD-A08B404D77FB}"/>
          </ac:cxnSpMkLst>
        </pc:cxnChg>
        <pc:cxnChg chg="add del mod">
          <ac:chgData name="Ram Patel" userId="eb223d56faaba79f" providerId="LiveId" clId="{EB21548F-6E94-44C3-9FBB-D8FC0BDA6F9C}" dt="2024-04-15T07:55:21.132" v="4514" actId="478"/>
          <ac:cxnSpMkLst>
            <pc:docMk/>
            <pc:sldMk cId="3356249058" sldId="263"/>
            <ac:cxnSpMk id="82" creationId="{36433D5A-4A26-61A0-DCB5-39B8BBB76D18}"/>
          </ac:cxnSpMkLst>
        </pc:cxnChg>
        <pc:cxnChg chg="add del mod">
          <ac:chgData name="Ram Patel" userId="eb223d56faaba79f" providerId="LiveId" clId="{EB21548F-6E94-44C3-9FBB-D8FC0BDA6F9C}" dt="2024-04-15T07:55:22.481" v="4515" actId="478"/>
          <ac:cxnSpMkLst>
            <pc:docMk/>
            <pc:sldMk cId="3356249058" sldId="263"/>
            <ac:cxnSpMk id="83" creationId="{5B838861-7627-F2D1-F3F9-DCB7ED8DD091}"/>
          </ac:cxnSpMkLst>
        </pc:cxnChg>
        <pc:cxnChg chg="add del mod">
          <ac:chgData name="Ram Patel" userId="eb223d56faaba79f" providerId="LiveId" clId="{EB21548F-6E94-44C3-9FBB-D8FC0BDA6F9C}" dt="2024-04-15T07:55:24.507" v="4516" actId="478"/>
          <ac:cxnSpMkLst>
            <pc:docMk/>
            <pc:sldMk cId="3356249058" sldId="263"/>
            <ac:cxnSpMk id="84" creationId="{0C4B46A5-82AC-C857-5DD6-D844E684BE0C}"/>
          </ac:cxnSpMkLst>
        </pc:cxnChg>
        <pc:cxnChg chg="add mod">
          <ac:chgData name="Ram Patel" userId="eb223d56faaba79f" providerId="LiveId" clId="{EB21548F-6E94-44C3-9FBB-D8FC0BDA6F9C}" dt="2024-04-15T07:51:06.085" v="4420" actId="1076"/>
          <ac:cxnSpMkLst>
            <pc:docMk/>
            <pc:sldMk cId="3356249058" sldId="263"/>
            <ac:cxnSpMk id="85" creationId="{4AB00023-D18D-FDD4-10A8-66E136397F12}"/>
          </ac:cxnSpMkLst>
        </pc:cxnChg>
        <pc:cxnChg chg="add mod">
          <ac:chgData name="Ram Patel" userId="eb223d56faaba79f" providerId="LiveId" clId="{EB21548F-6E94-44C3-9FBB-D8FC0BDA6F9C}" dt="2024-04-15T07:50:30.509" v="4413"/>
          <ac:cxnSpMkLst>
            <pc:docMk/>
            <pc:sldMk cId="3356249058" sldId="263"/>
            <ac:cxnSpMk id="86" creationId="{8AEBC9AB-D560-A0E8-D2FE-5EA68D6B3E3E}"/>
          </ac:cxnSpMkLst>
        </pc:cxnChg>
        <pc:cxnChg chg="add mod">
          <ac:chgData name="Ram Patel" userId="eb223d56faaba79f" providerId="LiveId" clId="{EB21548F-6E94-44C3-9FBB-D8FC0BDA6F9C}" dt="2024-04-15T07:50:30.509" v="4413"/>
          <ac:cxnSpMkLst>
            <pc:docMk/>
            <pc:sldMk cId="3356249058" sldId="263"/>
            <ac:cxnSpMk id="87" creationId="{3D41B009-380D-1DE0-E103-75F42DAB9A74}"/>
          </ac:cxnSpMkLst>
        </pc:cxnChg>
        <pc:cxnChg chg="add mod">
          <ac:chgData name="Ram Patel" userId="eb223d56faaba79f" providerId="LiveId" clId="{EB21548F-6E94-44C3-9FBB-D8FC0BDA6F9C}" dt="2024-04-15T07:50:30.509" v="4413"/>
          <ac:cxnSpMkLst>
            <pc:docMk/>
            <pc:sldMk cId="3356249058" sldId="263"/>
            <ac:cxnSpMk id="88" creationId="{C29CA27E-1CE2-A533-A708-E3C8A9825231}"/>
          </ac:cxnSpMkLst>
        </pc:cxnChg>
      </pc:sldChg>
      <pc:sldChg chg="modSp mod">
        <pc:chgData name="Ram Patel" userId="eb223d56faaba79f" providerId="LiveId" clId="{EB21548F-6E94-44C3-9FBB-D8FC0BDA6F9C}" dt="2024-04-14T18:06:59.533" v="3925" actId="1076"/>
        <pc:sldMkLst>
          <pc:docMk/>
          <pc:sldMk cId="157730951" sldId="264"/>
        </pc:sldMkLst>
        <pc:spChg chg="mod">
          <ac:chgData name="Ram Patel" userId="eb223d56faaba79f" providerId="LiveId" clId="{EB21548F-6E94-44C3-9FBB-D8FC0BDA6F9C}" dt="2024-04-14T18:06:59.533" v="3925" actId="1076"/>
          <ac:spMkLst>
            <pc:docMk/>
            <pc:sldMk cId="157730951" sldId="264"/>
            <ac:spMk id="2" creationId="{CE1755F8-C353-935D-114D-1087872B2B3D}"/>
          </ac:spMkLst>
        </pc:spChg>
      </pc:sldChg>
      <pc:sldChg chg="addSp delSp modSp mod ord">
        <pc:chgData name="Ram Patel" userId="eb223d56faaba79f" providerId="LiveId" clId="{EB21548F-6E94-44C3-9FBB-D8FC0BDA6F9C}" dt="2024-04-17T13:40:35.496" v="13181"/>
        <pc:sldMkLst>
          <pc:docMk/>
          <pc:sldMk cId="3216682485" sldId="265"/>
        </pc:sldMkLst>
        <pc:spChg chg="mod">
          <ac:chgData name="Ram Patel" userId="eb223d56faaba79f" providerId="LiveId" clId="{EB21548F-6E94-44C3-9FBB-D8FC0BDA6F9C}" dt="2024-04-17T13:33:00.753" v="12768" actId="20577"/>
          <ac:spMkLst>
            <pc:docMk/>
            <pc:sldMk cId="3216682485" sldId="265"/>
            <ac:spMk id="2" creationId="{8ECA8BE7-5AD3-3EE8-4A2B-E3934383D8BC}"/>
          </ac:spMkLst>
        </pc:spChg>
        <pc:spChg chg="del mod">
          <ac:chgData name="Ram Patel" userId="eb223d56faaba79f" providerId="LiveId" clId="{EB21548F-6E94-44C3-9FBB-D8FC0BDA6F9C}" dt="2024-04-17T13:33:09.232" v="12770" actId="478"/>
          <ac:spMkLst>
            <pc:docMk/>
            <pc:sldMk cId="3216682485" sldId="265"/>
            <ac:spMk id="3" creationId="{57483B86-0EDC-FC18-15BC-7B7C47923345}"/>
          </ac:spMkLst>
        </pc:spChg>
        <pc:spChg chg="mod">
          <ac:chgData name="Ram Patel" userId="eb223d56faaba79f" providerId="LiveId" clId="{EB21548F-6E94-44C3-9FBB-D8FC0BDA6F9C}" dt="2024-04-17T13:38:57.134" v="12993" actId="1038"/>
          <ac:spMkLst>
            <pc:docMk/>
            <pc:sldMk cId="3216682485" sldId="265"/>
            <ac:spMk id="4" creationId="{7D21A985-6347-F062-F035-C23EE9FA131C}"/>
          </ac:spMkLst>
        </pc:spChg>
        <pc:spChg chg="add del mod">
          <ac:chgData name="Ram Patel" userId="eb223d56faaba79f" providerId="LiveId" clId="{EB21548F-6E94-44C3-9FBB-D8FC0BDA6F9C}" dt="2024-04-17T13:33:49.806" v="12774"/>
          <ac:spMkLst>
            <pc:docMk/>
            <pc:sldMk cId="3216682485" sldId="265"/>
            <ac:spMk id="6" creationId="{213DF9D5-A9E1-B03A-E433-B7BACB262CF3}"/>
          </ac:spMkLst>
        </pc:spChg>
        <pc:spChg chg="add mod">
          <ac:chgData name="Ram Patel" userId="eb223d56faaba79f" providerId="LiveId" clId="{EB21548F-6E94-44C3-9FBB-D8FC0BDA6F9C}" dt="2024-04-17T13:38:57.134" v="12993" actId="1038"/>
          <ac:spMkLst>
            <pc:docMk/>
            <pc:sldMk cId="3216682485" sldId="265"/>
            <ac:spMk id="7" creationId="{C24B85CB-151A-2180-6B83-6035EEE1AEDF}"/>
          </ac:spMkLst>
        </pc:spChg>
        <pc:spChg chg="add mod">
          <ac:chgData name="Ram Patel" userId="eb223d56faaba79f" providerId="LiveId" clId="{EB21548F-6E94-44C3-9FBB-D8FC0BDA6F9C}" dt="2024-04-17T13:33:44.865" v="12773"/>
          <ac:spMkLst>
            <pc:docMk/>
            <pc:sldMk cId="3216682485" sldId="265"/>
            <ac:spMk id="8" creationId="{FA1AE391-5975-32D3-5579-FCFCA91D9706}"/>
          </ac:spMkLst>
        </pc:spChg>
        <pc:spChg chg="add del mod">
          <ac:chgData name="Ram Patel" userId="eb223d56faaba79f" providerId="LiveId" clId="{EB21548F-6E94-44C3-9FBB-D8FC0BDA6F9C}" dt="2024-04-17T13:33:53.578" v="12776" actId="478"/>
          <ac:spMkLst>
            <pc:docMk/>
            <pc:sldMk cId="3216682485" sldId="265"/>
            <ac:spMk id="9" creationId="{036F5870-1F42-81DB-FAD4-3885F7A6D041}"/>
          </ac:spMkLst>
        </pc:spChg>
        <pc:spChg chg="add mod">
          <ac:chgData name="Ram Patel" userId="eb223d56faaba79f" providerId="LiveId" clId="{EB21548F-6E94-44C3-9FBB-D8FC0BDA6F9C}" dt="2024-04-17T13:38:57.134" v="12993" actId="1038"/>
          <ac:spMkLst>
            <pc:docMk/>
            <pc:sldMk cId="3216682485" sldId="265"/>
            <ac:spMk id="10" creationId="{60707EE5-7456-D213-C031-529F5DF505A8}"/>
          </ac:spMkLst>
        </pc:spChg>
        <pc:spChg chg="add mod">
          <ac:chgData name="Ram Patel" userId="eb223d56faaba79f" providerId="LiveId" clId="{EB21548F-6E94-44C3-9FBB-D8FC0BDA6F9C}" dt="2024-04-17T13:38:57.134" v="12993" actId="1038"/>
          <ac:spMkLst>
            <pc:docMk/>
            <pc:sldMk cId="3216682485" sldId="265"/>
            <ac:spMk id="11" creationId="{142512DE-D887-1B4D-FEDB-EE5F31C03AD1}"/>
          </ac:spMkLst>
        </pc:spChg>
        <pc:spChg chg="add mod">
          <ac:chgData name="Ram Patel" userId="eb223d56faaba79f" providerId="LiveId" clId="{EB21548F-6E94-44C3-9FBB-D8FC0BDA6F9C}" dt="2024-04-17T13:38:57.134" v="12993" actId="1038"/>
          <ac:spMkLst>
            <pc:docMk/>
            <pc:sldMk cId="3216682485" sldId="265"/>
            <ac:spMk id="12" creationId="{269B43AE-A9B9-1683-A809-BE594EEA9507}"/>
          </ac:spMkLst>
        </pc:spChg>
        <pc:spChg chg="add del mod">
          <ac:chgData name="Ram Patel" userId="eb223d56faaba79f" providerId="LiveId" clId="{EB21548F-6E94-44C3-9FBB-D8FC0BDA6F9C}" dt="2024-04-17T13:35:36.997" v="12801"/>
          <ac:spMkLst>
            <pc:docMk/>
            <pc:sldMk cId="3216682485" sldId="265"/>
            <ac:spMk id="13" creationId="{68FCD5A9-7985-82D8-CE8F-60CF3389A6C1}"/>
          </ac:spMkLst>
        </pc:spChg>
        <pc:spChg chg="add del">
          <ac:chgData name="Ram Patel" userId="eb223d56faaba79f" providerId="LiveId" clId="{EB21548F-6E94-44C3-9FBB-D8FC0BDA6F9C}" dt="2024-04-17T13:35:36.995" v="12799" actId="478"/>
          <ac:spMkLst>
            <pc:docMk/>
            <pc:sldMk cId="3216682485" sldId="265"/>
            <ac:spMk id="14" creationId="{98E9DEA0-9881-4F32-988D-D2B8991BFBB5}"/>
          </ac:spMkLst>
        </pc:spChg>
        <pc:spChg chg="add mod">
          <ac:chgData name="Ram Patel" userId="eb223d56faaba79f" providerId="LiveId" clId="{EB21548F-6E94-44C3-9FBB-D8FC0BDA6F9C}" dt="2024-04-17T13:35:40.383" v="12802"/>
          <ac:spMkLst>
            <pc:docMk/>
            <pc:sldMk cId="3216682485" sldId="265"/>
            <ac:spMk id="15" creationId="{256742E6-79FD-636B-1BE3-47421C713620}"/>
          </ac:spMkLst>
        </pc:spChg>
        <pc:spChg chg="add mod">
          <ac:chgData name="Ram Patel" userId="eb223d56faaba79f" providerId="LiveId" clId="{EB21548F-6E94-44C3-9FBB-D8FC0BDA6F9C}" dt="2024-04-17T13:38:57.134" v="12993" actId="1038"/>
          <ac:spMkLst>
            <pc:docMk/>
            <pc:sldMk cId="3216682485" sldId="265"/>
            <ac:spMk id="16" creationId="{F89C9E13-86A1-B289-F5BB-1B24EE1CD6CE}"/>
          </ac:spMkLst>
        </pc:spChg>
        <pc:spChg chg="add mod">
          <ac:chgData name="Ram Patel" userId="eb223d56faaba79f" providerId="LiveId" clId="{EB21548F-6E94-44C3-9FBB-D8FC0BDA6F9C}" dt="2024-04-17T13:38:57.134" v="12993" actId="1038"/>
          <ac:spMkLst>
            <pc:docMk/>
            <pc:sldMk cId="3216682485" sldId="265"/>
            <ac:spMk id="17" creationId="{6A9F03B4-FC11-A8AD-B1CA-E7D068E1BFD9}"/>
          </ac:spMkLst>
        </pc:spChg>
        <pc:spChg chg="add mod">
          <ac:chgData name="Ram Patel" userId="eb223d56faaba79f" providerId="LiveId" clId="{EB21548F-6E94-44C3-9FBB-D8FC0BDA6F9C}" dt="2024-04-17T13:38:57.134" v="12993" actId="1038"/>
          <ac:spMkLst>
            <pc:docMk/>
            <pc:sldMk cId="3216682485" sldId="265"/>
            <ac:spMk id="27" creationId="{BE20F4E0-E184-6394-DB62-59E4FB6D7B23}"/>
          </ac:spMkLst>
        </pc:spChg>
        <pc:spChg chg="add mod">
          <ac:chgData name="Ram Patel" userId="eb223d56faaba79f" providerId="LiveId" clId="{EB21548F-6E94-44C3-9FBB-D8FC0BDA6F9C}" dt="2024-04-17T13:39:59.342" v="13178" actId="1038"/>
          <ac:spMkLst>
            <pc:docMk/>
            <pc:sldMk cId="3216682485" sldId="265"/>
            <ac:spMk id="28" creationId="{749F1771-9623-9B45-D181-8F7F6C5CDF2D}"/>
          </ac:spMkLst>
        </pc:spChg>
        <pc:spChg chg="add mod">
          <ac:chgData name="Ram Patel" userId="eb223d56faaba79f" providerId="LiveId" clId="{EB21548F-6E94-44C3-9FBB-D8FC0BDA6F9C}" dt="2024-04-17T13:39:59.342" v="13178" actId="1038"/>
          <ac:spMkLst>
            <pc:docMk/>
            <pc:sldMk cId="3216682485" sldId="265"/>
            <ac:spMk id="29" creationId="{CF34523C-CBEB-C3BF-6FDE-94795257DF25}"/>
          </ac:spMkLst>
        </pc:spChg>
        <pc:spChg chg="add mod">
          <ac:chgData name="Ram Patel" userId="eb223d56faaba79f" providerId="LiveId" clId="{EB21548F-6E94-44C3-9FBB-D8FC0BDA6F9C}" dt="2024-04-17T13:39:59.342" v="13178" actId="1038"/>
          <ac:spMkLst>
            <pc:docMk/>
            <pc:sldMk cId="3216682485" sldId="265"/>
            <ac:spMk id="30" creationId="{F0A44780-04C8-BD67-9D05-109B30BA98B0}"/>
          </ac:spMkLst>
        </pc:spChg>
        <pc:spChg chg="add mod">
          <ac:chgData name="Ram Patel" userId="eb223d56faaba79f" providerId="LiveId" clId="{EB21548F-6E94-44C3-9FBB-D8FC0BDA6F9C}" dt="2024-04-17T13:39:59.342" v="13178" actId="1038"/>
          <ac:spMkLst>
            <pc:docMk/>
            <pc:sldMk cId="3216682485" sldId="265"/>
            <ac:spMk id="34" creationId="{5E4EFA0E-2706-BB94-02F6-214BD090438A}"/>
          </ac:spMkLst>
        </pc:spChg>
        <pc:spChg chg="add mod">
          <ac:chgData name="Ram Patel" userId="eb223d56faaba79f" providerId="LiveId" clId="{EB21548F-6E94-44C3-9FBB-D8FC0BDA6F9C}" dt="2024-04-17T13:39:59.342" v="13178" actId="1038"/>
          <ac:spMkLst>
            <pc:docMk/>
            <pc:sldMk cId="3216682485" sldId="265"/>
            <ac:spMk id="35" creationId="{FE4B554F-1587-5724-C33B-4787B2D1BD3F}"/>
          </ac:spMkLst>
        </pc:spChg>
        <pc:spChg chg="add mod">
          <ac:chgData name="Ram Patel" userId="eb223d56faaba79f" providerId="LiveId" clId="{EB21548F-6E94-44C3-9FBB-D8FC0BDA6F9C}" dt="2024-04-17T13:39:59.342" v="13178" actId="1038"/>
          <ac:spMkLst>
            <pc:docMk/>
            <pc:sldMk cId="3216682485" sldId="265"/>
            <ac:spMk id="36" creationId="{F9B872F6-4F69-E2EF-6824-BE2CA44D6D1E}"/>
          </ac:spMkLst>
        </pc:spChg>
        <pc:spChg chg="add mod">
          <ac:chgData name="Ram Patel" userId="eb223d56faaba79f" providerId="LiveId" clId="{EB21548F-6E94-44C3-9FBB-D8FC0BDA6F9C}" dt="2024-04-17T13:39:59.342" v="13178" actId="1038"/>
          <ac:spMkLst>
            <pc:docMk/>
            <pc:sldMk cId="3216682485" sldId="265"/>
            <ac:spMk id="37" creationId="{8863504E-7E9D-BFAE-35B7-5F56005ADF58}"/>
          </ac:spMkLst>
        </pc:spChg>
        <pc:spChg chg="add mod">
          <ac:chgData name="Ram Patel" userId="eb223d56faaba79f" providerId="LiveId" clId="{EB21548F-6E94-44C3-9FBB-D8FC0BDA6F9C}" dt="2024-04-17T13:39:59.342" v="13178" actId="1038"/>
          <ac:spMkLst>
            <pc:docMk/>
            <pc:sldMk cId="3216682485" sldId="265"/>
            <ac:spMk id="39" creationId="{B9D48C03-15E5-2C93-8648-7B510ADB0B39}"/>
          </ac:spMkLst>
        </pc:spChg>
        <pc:spChg chg="add mod">
          <ac:chgData name="Ram Patel" userId="eb223d56faaba79f" providerId="LiveId" clId="{EB21548F-6E94-44C3-9FBB-D8FC0BDA6F9C}" dt="2024-04-17T13:39:59.342" v="13178" actId="1038"/>
          <ac:spMkLst>
            <pc:docMk/>
            <pc:sldMk cId="3216682485" sldId="265"/>
            <ac:spMk id="40" creationId="{4DDAD4B3-B6CF-D18C-6AE7-B934C17C4F2B}"/>
          </ac:spMkLst>
        </pc:spChg>
        <pc:spChg chg="add mod">
          <ac:chgData name="Ram Patel" userId="eb223d56faaba79f" providerId="LiveId" clId="{EB21548F-6E94-44C3-9FBB-D8FC0BDA6F9C}" dt="2024-04-17T13:39:59.342" v="13178" actId="1038"/>
          <ac:spMkLst>
            <pc:docMk/>
            <pc:sldMk cId="3216682485" sldId="265"/>
            <ac:spMk id="42" creationId="{4589E32B-6E64-6C32-A2D5-8504220E0EDE}"/>
          </ac:spMkLst>
        </pc:spChg>
        <pc:spChg chg="add mod">
          <ac:chgData name="Ram Patel" userId="eb223d56faaba79f" providerId="LiveId" clId="{EB21548F-6E94-44C3-9FBB-D8FC0BDA6F9C}" dt="2024-04-17T13:39:59.342" v="13178" actId="1038"/>
          <ac:spMkLst>
            <pc:docMk/>
            <pc:sldMk cId="3216682485" sldId="265"/>
            <ac:spMk id="45" creationId="{C8C6BC4F-C40F-1EC2-6098-B5E0040DBE85}"/>
          </ac:spMkLst>
        </pc:spChg>
        <pc:spChg chg="add del mod">
          <ac:chgData name="Ram Patel" userId="eb223d56faaba79f" providerId="LiveId" clId="{EB21548F-6E94-44C3-9FBB-D8FC0BDA6F9C}" dt="2024-04-17T13:39:59.342" v="13178" actId="1038"/>
          <ac:spMkLst>
            <pc:docMk/>
            <pc:sldMk cId="3216682485" sldId="265"/>
            <ac:spMk id="47" creationId="{B47F9D7B-7A6B-854E-2000-E94C5D86BDB7}"/>
          </ac:spMkLst>
        </pc:spChg>
        <pc:spChg chg="add mod">
          <ac:chgData name="Ram Patel" userId="eb223d56faaba79f" providerId="LiveId" clId="{EB21548F-6E94-44C3-9FBB-D8FC0BDA6F9C}" dt="2024-04-17T13:39:59.342" v="13178" actId="1038"/>
          <ac:spMkLst>
            <pc:docMk/>
            <pc:sldMk cId="3216682485" sldId="265"/>
            <ac:spMk id="48" creationId="{D1B6C11E-0D7E-0770-13E8-9C4D57E01AC5}"/>
          </ac:spMkLst>
        </pc:spChg>
        <pc:spChg chg="add del mod">
          <ac:chgData name="Ram Patel" userId="eb223d56faaba79f" providerId="LiveId" clId="{EB21548F-6E94-44C3-9FBB-D8FC0BDA6F9C}" dt="2024-04-17T13:40:35.496" v="13181"/>
          <ac:spMkLst>
            <pc:docMk/>
            <pc:sldMk cId="3216682485" sldId="265"/>
            <ac:spMk id="50" creationId="{2819E34B-4E12-9C8F-FA37-AA6DF567CC36}"/>
          </ac:spMkLst>
        </pc:spChg>
        <pc:cxnChg chg="add mod">
          <ac:chgData name="Ram Patel" userId="eb223d56faaba79f" providerId="LiveId" clId="{EB21548F-6E94-44C3-9FBB-D8FC0BDA6F9C}" dt="2024-04-17T13:38:57.134" v="12993" actId="1038"/>
          <ac:cxnSpMkLst>
            <pc:docMk/>
            <pc:sldMk cId="3216682485" sldId="265"/>
            <ac:cxnSpMk id="19" creationId="{BA40DA94-6BCF-B957-034D-05DEF73BEA98}"/>
          </ac:cxnSpMkLst>
        </pc:cxnChg>
        <pc:cxnChg chg="add mod">
          <ac:chgData name="Ram Patel" userId="eb223d56faaba79f" providerId="LiveId" clId="{EB21548F-6E94-44C3-9FBB-D8FC0BDA6F9C}" dt="2024-04-17T13:38:57.134" v="12993" actId="1038"/>
          <ac:cxnSpMkLst>
            <pc:docMk/>
            <pc:sldMk cId="3216682485" sldId="265"/>
            <ac:cxnSpMk id="20" creationId="{2AF01658-33B7-E7C4-18E1-DE8437A8EB09}"/>
          </ac:cxnSpMkLst>
        </pc:cxnChg>
        <pc:cxnChg chg="add mod">
          <ac:chgData name="Ram Patel" userId="eb223d56faaba79f" providerId="LiveId" clId="{EB21548F-6E94-44C3-9FBB-D8FC0BDA6F9C}" dt="2024-04-17T13:38:57.134" v="12993" actId="1038"/>
          <ac:cxnSpMkLst>
            <pc:docMk/>
            <pc:sldMk cId="3216682485" sldId="265"/>
            <ac:cxnSpMk id="22" creationId="{E46B3C8B-8FE3-090E-E09E-93785ABC942D}"/>
          </ac:cxnSpMkLst>
        </pc:cxnChg>
        <pc:cxnChg chg="add mod">
          <ac:chgData name="Ram Patel" userId="eb223d56faaba79f" providerId="LiveId" clId="{EB21548F-6E94-44C3-9FBB-D8FC0BDA6F9C}" dt="2024-04-17T13:38:57.134" v="12993" actId="1038"/>
          <ac:cxnSpMkLst>
            <pc:docMk/>
            <pc:sldMk cId="3216682485" sldId="265"/>
            <ac:cxnSpMk id="26" creationId="{AAC0F402-40A7-48B3-8719-8F1C7C6D4E83}"/>
          </ac:cxnSpMkLst>
        </pc:cxnChg>
        <pc:cxnChg chg="add del mod">
          <ac:chgData name="Ram Patel" userId="eb223d56faaba79f" providerId="LiveId" clId="{EB21548F-6E94-44C3-9FBB-D8FC0BDA6F9C}" dt="2024-04-17T13:39:29.584" v="13069" actId="478"/>
          <ac:cxnSpMkLst>
            <pc:docMk/>
            <pc:sldMk cId="3216682485" sldId="265"/>
            <ac:cxnSpMk id="31" creationId="{F138E46A-CCB8-9911-006A-2C867367A2BA}"/>
          </ac:cxnSpMkLst>
        </pc:cxnChg>
        <pc:cxnChg chg="add mod">
          <ac:chgData name="Ram Patel" userId="eb223d56faaba79f" providerId="LiveId" clId="{EB21548F-6E94-44C3-9FBB-D8FC0BDA6F9C}" dt="2024-04-17T13:39:59.342" v="13178" actId="1038"/>
          <ac:cxnSpMkLst>
            <pc:docMk/>
            <pc:sldMk cId="3216682485" sldId="265"/>
            <ac:cxnSpMk id="32" creationId="{874CA093-2B1F-10A6-C9C2-EFE370D48227}"/>
          </ac:cxnSpMkLst>
        </pc:cxnChg>
        <pc:cxnChg chg="add mod">
          <ac:chgData name="Ram Patel" userId="eb223d56faaba79f" providerId="LiveId" clId="{EB21548F-6E94-44C3-9FBB-D8FC0BDA6F9C}" dt="2024-04-17T13:39:59.342" v="13178" actId="1038"/>
          <ac:cxnSpMkLst>
            <pc:docMk/>
            <pc:sldMk cId="3216682485" sldId="265"/>
            <ac:cxnSpMk id="33" creationId="{2A26BE89-6030-478A-A8F4-B5B4EC752B6B}"/>
          </ac:cxnSpMkLst>
        </pc:cxnChg>
        <pc:cxnChg chg="add mod">
          <ac:chgData name="Ram Patel" userId="eb223d56faaba79f" providerId="LiveId" clId="{EB21548F-6E94-44C3-9FBB-D8FC0BDA6F9C}" dt="2024-04-17T13:39:59.342" v="13178" actId="1038"/>
          <ac:cxnSpMkLst>
            <pc:docMk/>
            <pc:sldMk cId="3216682485" sldId="265"/>
            <ac:cxnSpMk id="38" creationId="{27D81704-EE77-AE4F-A5C9-DF87D0A2CEFD}"/>
          </ac:cxnSpMkLst>
        </pc:cxnChg>
        <pc:cxnChg chg="add mod">
          <ac:chgData name="Ram Patel" userId="eb223d56faaba79f" providerId="LiveId" clId="{EB21548F-6E94-44C3-9FBB-D8FC0BDA6F9C}" dt="2024-04-17T13:39:59.342" v="13178" actId="1038"/>
          <ac:cxnSpMkLst>
            <pc:docMk/>
            <pc:sldMk cId="3216682485" sldId="265"/>
            <ac:cxnSpMk id="41" creationId="{FEFAB7B8-9C1B-082D-A62E-15C1DF064923}"/>
          </ac:cxnSpMkLst>
        </pc:cxnChg>
        <pc:cxnChg chg="add mod">
          <ac:chgData name="Ram Patel" userId="eb223d56faaba79f" providerId="LiveId" clId="{EB21548F-6E94-44C3-9FBB-D8FC0BDA6F9C}" dt="2024-04-17T13:39:59.342" v="13178" actId="1038"/>
          <ac:cxnSpMkLst>
            <pc:docMk/>
            <pc:sldMk cId="3216682485" sldId="265"/>
            <ac:cxnSpMk id="43" creationId="{BBE0E394-142F-B82F-4C50-E64D8BADF64A}"/>
          </ac:cxnSpMkLst>
        </pc:cxnChg>
        <pc:cxnChg chg="add mod">
          <ac:chgData name="Ram Patel" userId="eb223d56faaba79f" providerId="LiveId" clId="{EB21548F-6E94-44C3-9FBB-D8FC0BDA6F9C}" dt="2024-04-17T13:39:59.342" v="13178" actId="1038"/>
          <ac:cxnSpMkLst>
            <pc:docMk/>
            <pc:sldMk cId="3216682485" sldId="265"/>
            <ac:cxnSpMk id="44" creationId="{7E89C564-659E-B7D8-4BFE-93D1470D044E}"/>
          </ac:cxnSpMkLst>
        </pc:cxnChg>
        <pc:cxnChg chg="add del mod">
          <ac:chgData name="Ram Patel" userId="eb223d56faaba79f" providerId="LiveId" clId="{EB21548F-6E94-44C3-9FBB-D8FC0BDA6F9C}" dt="2024-04-17T13:39:37.473" v="13073" actId="478"/>
          <ac:cxnSpMkLst>
            <pc:docMk/>
            <pc:sldMk cId="3216682485" sldId="265"/>
            <ac:cxnSpMk id="46" creationId="{28EFD7D5-1573-E501-F29A-9F4844E3AF33}"/>
          </ac:cxnSpMkLst>
        </pc:cxnChg>
        <pc:cxnChg chg="add del mod">
          <ac:chgData name="Ram Patel" userId="eb223d56faaba79f" providerId="LiveId" clId="{EB21548F-6E94-44C3-9FBB-D8FC0BDA6F9C}" dt="2024-04-17T13:39:30.978" v="13070" actId="478"/>
          <ac:cxnSpMkLst>
            <pc:docMk/>
            <pc:sldMk cId="3216682485" sldId="265"/>
            <ac:cxnSpMk id="49" creationId="{E76E3C2B-EE4E-B95D-C056-ED19AB63765E}"/>
          </ac:cxnSpMkLst>
        </pc:cxnChg>
      </pc:sldChg>
      <pc:sldChg chg="addSp delSp modSp new mod setBg delDesignElem">
        <pc:chgData name="Ram Patel" userId="eb223d56faaba79f" providerId="LiveId" clId="{EB21548F-6E94-44C3-9FBB-D8FC0BDA6F9C}" dt="2024-04-15T07:42:52.801" v="4328" actId="1076"/>
        <pc:sldMkLst>
          <pc:docMk/>
          <pc:sldMk cId="2864739280" sldId="266"/>
        </pc:sldMkLst>
        <pc:spChg chg="mod">
          <ac:chgData name="Ram Patel" userId="eb223d56faaba79f" providerId="LiveId" clId="{EB21548F-6E94-44C3-9FBB-D8FC0BDA6F9C}" dt="2024-04-15T07:42:44.874" v="4326" actId="1076"/>
          <ac:spMkLst>
            <pc:docMk/>
            <pc:sldMk cId="2864739280" sldId="266"/>
            <ac:spMk id="2" creationId="{C79587CB-D708-ED1D-05D7-451EC5FF32D1}"/>
          </ac:spMkLst>
        </pc:spChg>
        <pc:spChg chg="del mod">
          <ac:chgData name="Ram Patel" userId="eb223d56faaba79f" providerId="LiveId" clId="{EB21548F-6E94-44C3-9FBB-D8FC0BDA6F9C}" dt="2024-04-15T07:42:19.240" v="4321" actId="931"/>
          <ac:spMkLst>
            <pc:docMk/>
            <pc:sldMk cId="2864739280" sldId="266"/>
            <ac:spMk id="3" creationId="{043E8973-DC65-E6F6-8B78-B44472F28C29}"/>
          </ac:spMkLst>
        </pc:spChg>
        <pc:spChg chg="add del">
          <ac:chgData name="Ram Patel" userId="eb223d56faaba79f" providerId="LiveId" clId="{EB21548F-6E94-44C3-9FBB-D8FC0BDA6F9C}" dt="2024-04-14T12:46:04.742" v="739" actId="26606"/>
          <ac:spMkLst>
            <pc:docMk/>
            <pc:sldMk cId="2864739280" sldId="266"/>
            <ac:spMk id="8" creationId="{907EF6B7-1338-4443-8C46-6A318D952DFD}"/>
          </ac:spMkLst>
        </pc:spChg>
        <pc:spChg chg="add del">
          <ac:chgData name="Ram Patel" userId="eb223d56faaba79f" providerId="LiveId" clId="{EB21548F-6E94-44C3-9FBB-D8FC0BDA6F9C}" dt="2024-04-14T12:46:04.742" v="739" actId="26606"/>
          <ac:spMkLst>
            <pc:docMk/>
            <pc:sldMk cId="2864739280" sldId="266"/>
            <ac:spMk id="10" creationId="{DAAE4CDD-124C-4DCF-9584-B6033B545DD5}"/>
          </ac:spMkLst>
        </pc:spChg>
        <pc:spChg chg="add del">
          <ac:chgData name="Ram Patel" userId="eb223d56faaba79f" providerId="LiveId" clId="{EB21548F-6E94-44C3-9FBB-D8FC0BDA6F9C}" dt="2024-04-14T12:46:04.742" v="739" actId="26606"/>
          <ac:spMkLst>
            <pc:docMk/>
            <pc:sldMk cId="2864739280" sldId="266"/>
            <ac:spMk id="12" creationId="{081E4A58-353D-44AE-B2FC-2A74E2E400F7}"/>
          </ac:spMkLst>
        </pc:spChg>
        <pc:picChg chg="add mod">
          <ac:chgData name="Ram Patel" userId="eb223d56faaba79f" providerId="LiveId" clId="{EB21548F-6E94-44C3-9FBB-D8FC0BDA6F9C}" dt="2024-04-15T07:42:52.801" v="4328" actId="1076"/>
          <ac:picMkLst>
            <pc:docMk/>
            <pc:sldMk cId="2864739280" sldId="266"/>
            <ac:picMk id="5" creationId="{63A70917-2B1C-F21A-B5F0-9366B7DFA65B}"/>
          </ac:picMkLst>
        </pc:picChg>
      </pc:sldChg>
      <pc:sldChg chg="addSp delSp modSp new mod ord chgLayout">
        <pc:chgData name="Ram Patel" userId="eb223d56faaba79f" providerId="LiveId" clId="{EB21548F-6E94-44C3-9FBB-D8FC0BDA6F9C}" dt="2024-04-17T12:46:23.333" v="10967" actId="20577"/>
        <pc:sldMkLst>
          <pc:docMk/>
          <pc:sldMk cId="216825015" sldId="267"/>
        </pc:sldMkLst>
        <pc:spChg chg="mod ord">
          <ac:chgData name="Ram Patel" userId="eb223d56faaba79f" providerId="LiveId" clId="{EB21548F-6E94-44C3-9FBB-D8FC0BDA6F9C}" dt="2024-04-17T12:46:23.333" v="10967" actId="20577"/>
          <ac:spMkLst>
            <pc:docMk/>
            <pc:sldMk cId="216825015" sldId="267"/>
            <ac:spMk id="2" creationId="{096DD0AA-766B-04EB-76F5-176262CE6F96}"/>
          </ac:spMkLst>
        </pc:spChg>
        <pc:spChg chg="mod ord">
          <ac:chgData name="Ram Patel" userId="eb223d56faaba79f" providerId="LiveId" clId="{EB21548F-6E94-44C3-9FBB-D8FC0BDA6F9C}" dt="2024-04-15T08:13:36.332" v="4731" actId="6264"/>
          <ac:spMkLst>
            <pc:docMk/>
            <pc:sldMk cId="216825015" sldId="267"/>
            <ac:spMk id="3" creationId="{ECAB7100-D4F2-E953-EFAE-94079CE1C2C2}"/>
          </ac:spMkLst>
        </pc:spChg>
        <pc:spChg chg="add del mod">
          <ac:chgData name="Ram Patel" userId="eb223d56faaba79f" providerId="LiveId" clId="{EB21548F-6E94-44C3-9FBB-D8FC0BDA6F9C}" dt="2024-04-15T08:13:36.332" v="4731" actId="6264"/>
          <ac:spMkLst>
            <pc:docMk/>
            <pc:sldMk cId="216825015" sldId="267"/>
            <ac:spMk id="4" creationId="{0BF24908-FFC5-F09F-7E74-03D04A9F0F9D}"/>
          </ac:spMkLst>
        </pc:spChg>
        <pc:spChg chg="add del mod">
          <ac:chgData name="Ram Patel" userId="eb223d56faaba79f" providerId="LiveId" clId="{EB21548F-6E94-44C3-9FBB-D8FC0BDA6F9C}" dt="2024-04-15T08:13:36.332" v="4731" actId="6264"/>
          <ac:spMkLst>
            <pc:docMk/>
            <pc:sldMk cId="216825015" sldId="267"/>
            <ac:spMk id="5" creationId="{D3ADA2C2-28CD-1DFE-2064-A0FBFB95A9DD}"/>
          </ac:spMkLst>
        </pc:spChg>
      </pc:sldChg>
      <pc:sldChg chg="modSp new mod">
        <pc:chgData name="Ram Patel" userId="eb223d56faaba79f" providerId="LiveId" clId="{EB21548F-6E94-44C3-9FBB-D8FC0BDA6F9C}" dt="2024-04-14T18:07:26.238" v="3926"/>
        <pc:sldMkLst>
          <pc:docMk/>
          <pc:sldMk cId="3418939637" sldId="268"/>
        </pc:sldMkLst>
        <pc:spChg chg="mod">
          <ac:chgData name="Ram Patel" userId="eb223d56faaba79f" providerId="LiveId" clId="{EB21548F-6E94-44C3-9FBB-D8FC0BDA6F9C}" dt="2024-04-14T18:07:26.238" v="3926"/>
          <ac:spMkLst>
            <pc:docMk/>
            <pc:sldMk cId="3418939637" sldId="268"/>
            <ac:spMk id="2" creationId="{6FD5E52C-AF00-0CBA-9777-BE78C55A58F4}"/>
          </ac:spMkLst>
        </pc:spChg>
        <pc:spChg chg="mod">
          <ac:chgData name="Ram Patel" userId="eb223d56faaba79f" providerId="LiveId" clId="{EB21548F-6E94-44C3-9FBB-D8FC0BDA6F9C}" dt="2024-04-14T18:06:04.379" v="3923" actId="20577"/>
          <ac:spMkLst>
            <pc:docMk/>
            <pc:sldMk cId="3418939637" sldId="268"/>
            <ac:spMk id="3" creationId="{CAF490CD-EAA6-4EFF-78D9-FD0228CFDFD1}"/>
          </ac:spMkLst>
        </pc:spChg>
      </pc:sldChg>
      <pc:sldChg chg="modSp new mod">
        <pc:chgData name="Ram Patel" userId="eb223d56faaba79f" providerId="LiveId" clId="{EB21548F-6E94-44C3-9FBB-D8FC0BDA6F9C}" dt="2024-04-14T18:07:26.238" v="3926"/>
        <pc:sldMkLst>
          <pc:docMk/>
          <pc:sldMk cId="1663129179" sldId="269"/>
        </pc:sldMkLst>
        <pc:spChg chg="mod">
          <ac:chgData name="Ram Patel" userId="eb223d56faaba79f" providerId="LiveId" clId="{EB21548F-6E94-44C3-9FBB-D8FC0BDA6F9C}" dt="2024-04-14T18:07:26.238" v="3926"/>
          <ac:spMkLst>
            <pc:docMk/>
            <pc:sldMk cId="1663129179" sldId="269"/>
            <ac:spMk id="2" creationId="{54F56D5A-E4C1-E20D-3E7D-0BAE9BBB3C73}"/>
          </ac:spMkLst>
        </pc:spChg>
        <pc:spChg chg="mod">
          <ac:chgData name="Ram Patel" userId="eb223d56faaba79f" providerId="LiveId" clId="{EB21548F-6E94-44C3-9FBB-D8FC0BDA6F9C}" dt="2024-04-14T18:07:26.238" v="3926"/>
          <ac:spMkLst>
            <pc:docMk/>
            <pc:sldMk cId="1663129179" sldId="269"/>
            <ac:spMk id="3" creationId="{6E9C6EC1-AAEB-5F06-D587-14AF317DC915}"/>
          </ac:spMkLst>
        </pc:spChg>
      </pc:sldChg>
      <pc:sldChg chg="addSp delSp modSp new mod">
        <pc:chgData name="Ram Patel" userId="eb223d56faaba79f" providerId="LiveId" clId="{EB21548F-6E94-44C3-9FBB-D8FC0BDA6F9C}" dt="2024-04-15T07:37:08.680" v="4320" actId="1076"/>
        <pc:sldMkLst>
          <pc:docMk/>
          <pc:sldMk cId="2649934670" sldId="270"/>
        </pc:sldMkLst>
        <pc:spChg chg="add del mod">
          <ac:chgData name="Ram Patel" userId="eb223d56faaba79f" providerId="LiveId" clId="{EB21548F-6E94-44C3-9FBB-D8FC0BDA6F9C}" dt="2024-04-14T14:25:50.867" v="2875" actId="478"/>
          <ac:spMkLst>
            <pc:docMk/>
            <pc:sldMk cId="2649934670" sldId="270"/>
            <ac:spMk id="2" creationId="{076B8E5C-CFA8-92E0-7925-C77D77F69DC5}"/>
          </ac:spMkLst>
        </pc:spChg>
        <pc:spChg chg="add mod">
          <ac:chgData name="Ram Patel" userId="eb223d56faaba79f" providerId="LiveId" clId="{EB21548F-6E94-44C3-9FBB-D8FC0BDA6F9C}" dt="2024-04-15T07:36:21.554" v="4301" actId="1076"/>
          <ac:spMkLst>
            <pc:docMk/>
            <pc:sldMk cId="2649934670" sldId="270"/>
            <ac:spMk id="2" creationId="{D91CA4C2-0508-F2BD-DD51-4D68B777B46F}"/>
          </ac:spMkLst>
        </pc:spChg>
        <pc:spChg chg="del mod">
          <ac:chgData name="Ram Patel" userId="eb223d56faaba79f" providerId="LiveId" clId="{EB21548F-6E94-44C3-9FBB-D8FC0BDA6F9C}" dt="2024-04-14T14:28:17.215" v="2974" actId="478"/>
          <ac:spMkLst>
            <pc:docMk/>
            <pc:sldMk cId="2649934670" sldId="270"/>
            <ac:spMk id="3" creationId="{4A60223C-ECA5-98FB-3545-170A274F4D9F}"/>
          </ac:spMkLst>
        </pc:spChg>
        <pc:spChg chg="add mod">
          <ac:chgData name="Ram Patel" userId="eb223d56faaba79f" providerId="LiveId" clId="{EB21548F-6E94-44C3-9FBB-D8FC0BDA6F9C}" dt="2024-04-15T07:36:48.430" v="4312" actId="1076"/>
          <ac:spMkLst>
            <pc:docMk/>
            <pc:sldMk cId="2649934670" sldId="270"/>
            <ac:spMk id="3" creationId="{C42D38CF-3BFC-E8D5-BA1A-746E6FF9FFE7}"/>
          </ac:spMkLst>
        </pc:spChg>
        <pc:spChg chg="add mod">
          <ac:chgData name="Ram Patel" userId="eb223d56faaba79f" providerId="LiveId" clId="{EB21548F-6E94-44C3-9FBB-D8FC0BDA6F9C}" dt="2024-04-15T07:37:08.680" v="4320" actId="1076"/>
          <ac:spMkLst>
            <pc:docMk/>
            <pc:sldMk cId="2649934670" sldId="270"/>
            <ac:spMk id="4" creationId="{23F4EB11-5DE4-AE55-2B44-94F2DF7544D2}"/>
          </ac:spMkLst>
        </pc:spChg>
        <pc:spChg chg="add del">
          <ac:chgData name="Ram Patel" userId="eb223d56faaba79f" providerId="LiveId" clId="{EB21548F-6E94-44C3-9FBB-D8FC0BDA6F9C}" dt="2024-04-14T13:55:19.691" v="2182" actId="21"/>
          <ac:spMkLst>
            <pc:docMk/>
            <pc:sldMk cId="2649934670" sldId="270"/>
            <ac:spMk id="4" creationId="{FA0A1EAF-CC6E-60A6-1630-95C43CEB2328}"/>
          </ac:spMkLst>
        </pc:spChg>
        <pc:spChg chg="add mod or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5" creationId="{009ED7D1-53CD-BF58-FA60-4DA26A82A4FA}"/>
          </ac:spMkLst>
        </pc:spChg>
        <pc:spChg chg="add del mod">
          <ac:chgData name="Ram Patel" userId="eb223d56faaba79f" providerId="LiveId" clId="{EB21548F-6E94-44C3-9FBB-D8FC0BDA6F9C}" dt="2024-04-14T14:02:29.860" v="2278" actId="478"/>
          <ac:spMkLst>
            <pc:docMk/>
            <pc:sldMk cId="2649934670" sldId="270"/>
            <ac:spMk id="11" creationId="{DAFBC1E8-2C2B-99DC-6684-FA94AC9D9DBF}"/>
          </ac:spMkLst>
        </pc:spChg>
        <pc:spChg chg="add del">
          <ac:chgData name="Ram Patel" userId="eb223d56faaba79f" providerId="LiveId" clId="{EB21548F-6E94-44C3-9FBB-D8FC0BDA6F9C}" dt="2024-04-14T13:59:42.215" v="2206" actId="478"/>
          <ac:spMkLst>
            <pc:docMk/>
            <pc:sldMk cId="2649934670" sldId="270"/>
            <ac:spMk id="16" creationId="{8DFDAC67-D753-5827-5A27-062FC4F1C94E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17" creationId="{0DD61202-EA75-7768-FD36-7A4343E9425D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18" creationId="{1AD49AC6-8569-6EC2-1509-0969717C1283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38" creationId="{14433345-1384-C836-2DFB-A550A678A2E3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39" creationId="{CC19B793-BA6E-B7CA-2E7A-1487BC4C57DF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51" creationId="{D7903FF3-BBB1-880A-9F98-B8119B9D1F4C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52" creationId="{50FE9369-EE4A-9F7D-DB3A-F690971D52CD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53" creationId="{D0248F79-C477-980D-3595-5322D0E2269A}"/>
          </ac:spMkLst>
        </pc:spChg>
        <pc:spChg chg="add del mod">
          <ac:chgData name="Ram Patel" userId="eb223d56faaba79f" providerId="LiveId" clId="{EB21548F-6E94-44C3-9FBB-D8FC0BDA6F9C}" dt="2024-04-14T14:05:37.006" v="2389" actId="21"/>
          <ac:spMkLst>
            <pc:docMk/>
            <pc:sldMk cId="2649934670" sldId="270"/>
            <ac:spMk id="59" creationId="{73FF95EB-E9D4-69BF-D8CF-3E212AB5FAF3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69" creationId="{693DED55-E557-CC52-A606-72B32AECAC5D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86" creationId="{154FA0A0-A42D-4764-9D6C-BB0EA572F29D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87" creationId="{7CE73A80-4502-38AA-6CDD-FB52099456DB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88" creationId="{015688ED-2974-CF30-26E4-9F99DC38E03E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92" creationId="{EDE94AD8-FE5E-6449-4DDC-ECFF845C5A9B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93" creationId="{A31E78ED-E626-1548-9B22-D3AF0F6DC1E0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94" creationId="{A25EB789-CFC3-7033-EECF-451D2F99B384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95" creationId="{AE3B209A-CBC8-F395-386D-48D7B6E0CCA7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98" creationId="{05966B5C-442C-D42E-8434-EFF43017FC64}"/>
          </ac:spMkLst>
        </pc:spChg>
        <pc:spChg chg="add del mod">
          <ac:chgData name="Ram Patel" userId="eb223d56faaba79f" providerId="LiveId" clId="{EB21548F-6E94-44C3-9FBB-D8FC0BDA6F9C}" dt="2024-04-14T14:13:49.546" v="2680"/>
          <ac:spMkLst>
            <pc:docMk/>
            <pc:sldMk cId="2649934670" sldId="270"/>
            <ac:spMk id="100" creationId="{C9F75DAD-54B8-AA1A-2835-D169F28DB3A3}"/>
          </ac:spMkLst>
        </pc:spChg>
        <pc:spChg chg="add del mod">
          <ac:chgData name="Ram Patel" userId="eb223d56faaba79f" providerId="LiveId" clId="{EB21548F-6E94-44C3-9FBB-D8FC0BDA6F9C}" dt="2024-04-14T14:13:49.547" v="2682"/>
          <ac:spMkLst>
            <pc:docMk/>
            <pc:sldMk cId="2649934670" sldId="270"/>
            <ac:spMk id="101" creationId="{BC26509A-2292-242C-B338-65C593C6EF81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102" creationId="{B7794718-CD08-572A-02B1-6B0543926930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103" creationId="{99C57B65-5A89-A54D-4FBD-E5BB01387EBF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104" creationId="{6D37A381-4558-955B-1E58-1476AB39093C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105" creationId="{ACF40585-82F7-F42F-8434-E9089AE7DC60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106" creationId="{0C6E9C81-7E1A-D559-FA45-A0C0D389864A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107" creationId="{3F5FF0D7-777E-3FD6-F455-CFB5D9E90EAE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108" creationId="{288AC6EB-A5D1-EB9C-848F-717AA51C3A65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109" creationId="{6C96E035-D505-0BA1-4FB3-222E78DF77B7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110" creationId="{91742379-994D-F468-ACFF-41B217F8BB1D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111" creationId="{E1046F61-5F54-E6D1-3B03-DEADB8B28021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112" creationId="{449B613C-3655-544E-15CD-BABFAC8B5537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113" creationId="{EA4B1125-AEC5-8201-2394-73B824D4DEF2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114" creationId="{ECD5E2DC-A952-A80F-E3E1-69C745862955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115" creationId="{1E84936A-42A2-5B87-0528-6B2B1596F5FE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116" creationId="{4A9F5BBD-57D5-6DDF-993A-8D55CCC98586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117" creationId="{2EF83F89-8046-4BEA-9D95-F43BE9B4A309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118" creationId="{998464B7-8EFB-1F11-E5F6-6DBD9050FDDA}"/>
          </ac:spMkLst>
        </pc:spChg>
        <pc:spChg chg="add mod">
          <ac:chgData name="Ram Patel" userId="eb223d56faaba79f" providerId="LiveId" clId="{EB21548F-6E94-44C3-9FBB-D8FC0BDA6F9C}" dt="2024-04-14T14:37:46.865" v="3271" actId="1038"/>
          <ac:spMkLst>
            <pc:docMk/>
            <pc:sldMk cId="2649934670" sldId="270"/>
            <ac:spMk id="119" creationId="{4D4BBEBD-9EC1-068A-482F-CDA0BA152824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120" creationId="{E8D54D07-9C5F-6CAF-D0F5-975D5539BBF8}"/>
          </ac:spMkLst>
        </pc:spChg>
        <pc:spChg chg="add mod">
          <ac:chgData name="Ram Patel" userId="eb223d56faaba79f" providerId="LiveId" clId="{EB21548F-6E94-44C3-9FBB-D8FC0BDA6F9C}" dt="2024-04-14T14:37:42.631" v="3264" actId="1037"/>
          <ac:spMkLst>
            <pc:docMk/>
            <pc:sldMk cId="2649934670" sldId="270"/>
            <ac:spMk id="130" creationId="{402E5AFB-F546-7755-42AF-5A5C6CD9D647}"/>
          </ac:spMkLst>
        </pc:spChg>
        <pc:spChg chg="add mod">
          <ac:chgData name="Ram Patel" userId="eb223d56faaba79f" providerId="LiveId" clId="{EB21548F-6E94-44C3-9FBB-D8FC0BDA6F9C}" dt="2024-04-14T14:35:19.559" v="3194" actId="1038"/>
          <ac:spMkLst>
            <pc:docMk/>
            <pc:sldMk cId="2649934670" sldId="270"/>
            <ac:spMk id="131" creationId="{11306C82-890B-3494-4488-FA6D263303D3}"/>
          </ac:spMkLst>
        </pc:spChg>
        <pc:spChg chg="add del mod">
          <ac:chgData name="Ram Patel" userId="eb223d56faaba79f" providerId="LiveId" clId="{EB21548F-6E94-44C3-9FBB-D8FC0BDA6F9C}" dt="2024-04-14T14:25:53.765" v="2876" actId="478"/>
          <ac:spMkLst>
            <pc:docMk/>
            <pc:sldMk cId="2649934670" sldId="270"/>
            <ac:spMk id="156" creationId="{EA5B75AF-6798-1D70-5B82-6600EE9F0910}"/>
          </ac:spMkLst>
        </pc:spChg>
        <pc:spChg chg="add del mod">
          <ac:chgData name="Ram Patel" userId="eb223d56faaba79f" providerId="LiveId" clId="{EB21548F-6E94-44C3-9FBB-D8FC0BDA6F9C}" dt="2024-04-14T14:28:22.710" v="2975" actId="478"/>
          <ac:spMkLst>
            <pc:docMk/>
            <pc:sldMk cId="2649934670" sldId="270"/>
            <ac:spMk id="174" creationId="{4F8423DB-FF79-D24D-DF20-3E01B0698B7B}"/>
          </ac:spMkLst>
        </pc:spChg>
        <pc:spChg chg="add mod">
          <ac:chgData name="Ram Patel" userId="eb223d56faaba79f" providerId="LiveId" clId="{EB21548F-6E94-44C3-9FBB-D8FC0BDA6F9C}" dt="2024-04-14T14:36:26.935" v="3215" actId="1076"/>
          <ac:spMkLst>
            <pc:docMk/>
            <pc:sldMk cId="2649934670" sldId="270"/>
            <ac:spMk id="200" creationId="{9E5E6D9A-78CB-6311-C4A2-FF0CCADB56D0}"/>
          </ac:spMkLst>
        </pc:spChg>
        <pc:spChg chg="add mod">
          <ac:chgData name="Ram Patel" userId="eb223d56faaba79f" providerId="LiveId" clId="{EB21548F-6E94-44C3-9FBB-D8FC0BDA6F9C}" dt="2024-04-14T14:36:47.984" v="3224" actId="20577"/>
          <ac:spMkLst>
            <pc:docMk/>
            <pc:sldMk cId="2649934670" sldId="270"/>
            <ac:spMk id="201" creationId="{7A2576CE-2DCF-0070-049E-653AB2E83C19}"/>
          </ac:spMkLst>
        </pc:spChg>
        <pc:spChg chg="add mod">
          <ac:chgData name="Ram Patel" userId="eb223d56faaba79f" providerId="LiveId" clId="{EB21548F-6E94-44C3-9FBB-D8FC0BDA6F9C}" dt="2024-04-14T14:36:59.555" v="3228" actId="20577"/>
          <ac:spMkLst>
            <pc:docMk/>
            <pc:sldMk cId="2649934670" sldId="270"/>
            <ac:spMk id="202" creationId="{5F4F567C-E97C-7C12-0A9C-2B4CF9AAD4F9}"/>
          </ac:spMkLst>
        </pc:spChg>
        <pc:spChg chg="add mod">
          <ac:chgData name="Ram Patel" userId="eb223d56faaba79f" providerId="LiveId" clId="{EB21548F-6E94-44C3-9FBB-D8FC0BDA6F9C}" dt="2024-04-14T14:37:21.337" v="3237" actId="20577"/>
          <ac:spMkLst>
            <pc:docMk/>
            <pc:sldMk cId="2649934670" sldId="270"/>
            <ac:spMk id="203" creationId="{16902FB8-649F-E471-6A83-D098E2B88856}"/>
          </ac:spMkLst>
        </pc:spChg>
        <pc:spChg chg="add mod">
          <ac:chgData name="Ram Patel" userId="eb223d56faaba79f" providerId="LiveId" clId="{EB21548F-6E94-44C3-9FBB-D8FC0BDA6F9C}" dt="2024-04-14T14:40:36.777" v="3321" actId="1035"/>
          <ac:spMkLst>
            <pc:docMk/>
            <pc:sldMk cId="2649934670" sldId="270"/>
            <ac:spMk id="204" creationId="{F0930E86-4DC7-57B0-1981-B82EBF9F379E}"/>
          </ac:spMkLst>
        </pc:spChg>
        <pc:spChg chg="add mod">
          <ac:chgData name="Ram Patel" userId="eb223d56faaba79f" providerId="LiveId" clId="{EB21548F-6E94-44C3-9FBB-D8FC0BDA6F9C}" dt="2024-04-14T14:38:10.125" v="3279" actId="20577"/>
          <ac:spMkLst>
            <pc:docMk/>
            <pc:sldMk cId="2649934670" sldId="270"/>
            <ac:spMk id="205" creationId="{67867866-199C-337F-90C8-CA81B683AAFF}"/>
          </ac:spMkLst>
        </pc:spChg>
        <pc:spChg chg="add mod">
          <ac:chgData name="Ram Patel" userId="eb223d56faaba79f" providerId="LiveId" clId="{EB21548F-6E94-44C3-9FBB-D8FC0BDA6F9C}" dt="2024-04-14T14:38:19.711" v="3281" actId="1076"/>
          <ac:spMkLst>
            <pc:docMk/>
            <pc:sldMk cId="2649934670" sldId="270"/>
            <ac:spMk id="206" creationId="{B52A8393-B2C5-1BC9-14BC-A45CBBB521BE}"/>
          </ac:spMkLst>
        </pc:spChg>
        <pc:spChg chg="add mod">
          <ac:chgData name="Ram Patel" userId="eb223d56faaba79f" providerId="LiveId" clId="{EB21548F-6E94-44C3-9FBB-D8FC0BDA6F9C}" dt="2024-04-14T14:38:23.796" v="3283" actId="1076"/>
          <ac:spMkLst>
            <pc:docMk/>
            <pc:sldMk cId="2649934670" sldId="270"/>
            <ac:spMk id="207" creationId="{20197416-8866-3826-A82F-E247CE533407}"/>
          </ac:spMkLst>
        </pc:spChg>
        <pc:spChg chg="add mod">
          <ac:chgData name="Ram Patel" userId="eb223d56faaba79f" providerId="LiveId" clId="{EB21548F-6E94-44C3-9FBB-D8FC0BDA6F9C}" dt="2024-04-14T14:38:36.177" v="3285" actId="1076"/>
          <ac:spMkLst>
            <pc:docMk/>
            <pc:sldMk cId="2649934670" sldId="270"/>
            <ac:spMk id="208" creationId="{027C9A23-6953-5C49-91ED-D2ADF43F0BCD}"/>
          </ac:spMkLst>
        </pc:spChg>
        <pc:spChg chg="add mod">
          <ac:chgData name="Ram Patel" userId="eb223d56faaba79f" providerId="LiveId" clId="{EB21548F-6E94-44C3-9FBB-D8FC0BDA6F9C}" dt="2024-04-14T14:40:15.765" v="3318" actId="1076"/>
          <ac:spMkLst>
            <pc:docMk/>
            <pc:sldMk cId="2649934670" sldId="270"/>
            <ac:spMk id="209" creationId="{EA6B06FB-6F5C-3328-1841-F6802E7EEA4C}"/>
          </ac:spMkLst>
        </pc:spChg>
        <pc:cxnChg chg="add del mod">
          <ac:chgData name="Ram Patel" userId="eb223d56faaba79f" providerId="LiveId" clId="{EB21548F-6E94-44C3-9FBB-D8FC0BDA6F9C}" dt="2024-04-14T14:01:09.610" v="2266" actId="478"/>
          <ac:cxnSpMkLst>
            <pc:docMk/>
            <pc:sldMk cId="2649934670" sldId="270"/>
            <ac:cxnSpMk id="7" creationId="{AFBE9B3B-60C5-EA6D-D2E1-7ACA1009C45A}"/>
          </ac:cxnSpMkLst>
        </pc:cxnChg>
        <pc:cxnChg chg="add del mod">
          <ac:chgData name="Ram Patel" userId="eb223d56faaba79f" providerId="LiveId" clId="{EB21548F-6E94-44C3-9FBB-D8FC0BDA6F9C}" dt="2024-04-14T14:01:49.376" v="2272" actId="478"/>
          <ac:cxnSpMkLst>
            <pc:docMk/>
            <pc:sldMk cId="2649934670" sldId="270"/>
            <ac:cxnSpMk id="10" creationId="{2105A3FB-51F5-0C75-7E68-BBF91A0E6A4C}"/>
          </ac:cxnSpMkLst>
        </pc:cxnChg>
        <pc:cxnChg chg="add del mod">
          <ac:chgData name="Ram Patel" userId="eb223d56faaba79f" providerId="LiveId" clId="{EB21548F-6E94-44C3-9FBB-D8FC0BDA6F9C}" dt="2024-04-14T14:01:05.117" v="2265" actId="478"/>
          <ac:cxnSpMkLst>
            <pc:docMk/>
            <pc:sldMk cId="2649934670" sldId="270"/>
            <ac:cxnSpMk id="13" creationId="{22124A84-F083-1225-0563-A278DB145189}"/>
          </ac:cxnSpMkLst>
        </pc:cxnChg>
        <pc:cxnChg chg="add del mod">
          <ac:chgData name="Ram Patel" userId="eb223d56faaba79f" providerId="LiveId" clId="{EB21548F-6E94-44C3-9FBB-D8FC0BDA6F9C}" dt="2024-04-14T14:01:03.436" v="2264" actId="478"/>
          <ac:cxnSpMkLst>
            <pc:docMk/>
            <pc:sldMk cId="2649934670" sldId="270"/>
            <ac:cxnSpMk id="15" creationId="{3826C1AD-4460-7F3B-AEE7-D4EDA4693A08}"/>
          </ac:cxnSpMkLst>
        </pc:cxnChg>
        <pc:cxnChg chg="add del mod">
          <ac:chgData name="Ram Patel" userId="eb223d56faaba79f" providerId="LiveId" clId="{EB21548F-6E94-44C3-9FBB-D8FC0BDA6F9C}" dt="2024-04-14T14:00:59.490" v="2261" actId="11529"/>
          <ac:cxnSpMkLst>
            <pc:docMk/>
            <pc:sldMk cId="2649934670" sldId="270"/>
            <ac:cxnSpMk id="20" creationId="{2D6EC1B5-A624-435F-71D0-9E84CC29526C}"/>
          </ac:cxnSpMkLst>
        </pc:cxnChg>
        <pc:cxnChg chg="add del">
          <ac:chgData name="Ram Patel" userId="eb223d56faaba79f" providerId="LiveId" clId="{EB21548F-6E94-44C3-9FBB-D8FC0BDA6F9C}" dt="2024-04-14T14:00:49.836" v="2260" actId="11529"/>
          <ac:cxnSpMkLst>
            <pc:docMk/>
            <pc:sldMk cId="2649934670" sldId="270"/>
            <ac:cxnSpMk id="22" creationId="{A42F949F-4FAB-66ED-AFC1-43B1C4E0C0A5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24" creationId="{CC4E31FC-E28F-2514-9E9C-C6728D6A16E0}"/>
          </ac:cxnSpMkLst>
        </pc:cxnChg>
        <pc:cxnChg chg="add del mod">
          <ac:chgData name="Ram Patel" userId="eb223d56faaba79f" providerId="LiveId" clId="{EB21548F-6E94-44C3-9FBB-D8FC0BDA6F9C}" dt="2024-04-14T14:03:16.998" v="2287" actId="478"/>
          <ac:cxnSpMkLst>
            <pc:docMk/>
            <pc:sldMk cId="2649934670" sldId="270"/>
            <ac:cxnSpMk id="29" creationId="{44940F9B-804A-1EA7-6A3E-60AAB5ACAF2E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31" creationId="{784B617D-EDC5-65BF-B762-9221CCAB3499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33" creationId="{AF32A11E-12AF-EA1B-EA3E-F6891E9AE354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35" creationId="{F1F450A5-A794-5990-D633-BF2CBF0CC9AA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37" creationId="{BF56F6E1-8E59-385D-47A2-73E4F9321310}"/>
          </ac:cxnSpMkLst>
        </pc:cxnChg>
        <pc:cxnChg chg="add del">
          <ac:chgData name="Ram Patel" userId="eb223d56faaba79f" providerId="LiveId" clId="{EB21548F-6E94-44C3-9FBB-D8FC0BDA6F9C}" dt="2024-04-14T14:03:15.255" v="2286" actId="11529"/>
          <ac:cxnSpMkLst>
            <pc:docMk/>
            <pc:sldMk cId="2649934670" sldId="270"/>
            <ac:cxnSpMk id="41" creationId="{1E141BFD-76D3-F23C-2464-4E2A3F76B9CB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43" creationId="{FA97005A-2D45-A211-43C4-D51397F2A8E7}"/>
          </ac:cxnSpMkLst>
        </pc:cxnChg>
        <pc:cxnChg chg="add mod">
          <ac:chgData name="Ram Patel" userId="eb223d56faaba79f" providerId="LiveId" clId="{EB21548F-6E94-44C3-9FBB-D8FC0BDA6F9C}" dt="2024-04-14T14:40:43.231" v="3322" actId="14100"/>
          <ac:cxnSpMkLst>
            <pc:docMk/>
            <pc:sldMk cId="2649934670" sldId="270"/>
            <ac:cxnSpMk id="45" creationId="{A41D6B66-8826-DEC7-5307-79A70CB73EB6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47" creationId="{04D718E5-DA9D-111F-7580-0FED3AB4D756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49" creationId="{9AA78E11-F471-E3CF-4DD3-E12AF2C53CB6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71" creationId="{2D0E9F58-D1FE-251D-7FE3-75D2A849FA4F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73" creationId="{E0184DA3-2A38-AE0F-5681-5FC4F2718D45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75" creationId="{2C2B6BA6-1B66-57F8-306F-08F8A0203B01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77" creationId="{ED9CFE42-11BA-341A-D49D-D09291F490F2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79" creationId="{F3154360-0164-AACD-0C5E-9CE5EF96DAE8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81" creationId="{51B7869A-FFED-91A6-43A3-5A6316FFD5AA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83" creationId="{EEB3ED5A-3DFA-80AF-DC61-441ED8744B78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85" creationId="{816D9363-19A1-FF64-F791-96F99E220C25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122" creationId="{FF8AACA2-652F-34BB-5F64-1A34DE249D8E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123" creationId="{B331EDA3-5031-AE8B-C2E1-C3C54816D838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124" creationId="{77BFC369-FAD9-FFC3-740D-3B57F281D5E6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125" creationId="{CFC48B95-E3EA-56AA-CE05-08E636117369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126" creationId="{EE27621B-0039-C1F5-34DF-D6CEB11A72D4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127" creationId="{97C4856C-8A2C-8F17-70D8-87704352FB12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128" creationId="{E53472ED-E5E7-0DBF-3305-A7BD30918D58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129" creationId="{3129035B-C7D4-45CB-6057-3810895986E6}"/>
          </ac:cxnSpMkLst>
        </pc:cxnChg>
        <pc:cxnChg chg="add del mod">
          <ac:chgData name="Ram Patel" userId="eb223d56faaba79f" providerId="LiveId" clId="{EB21548F-6E94-44C3-9FBB-D8FC0BDA6F9C}" dt="2024-04-14T14:21:22.811" v="2770" actId="478"/>
          <ac:cxnSpMkLst>
            <pc:docMk/>
            <pc:sldMk cId="2649934670" sldId="270"/>
            <ac:cxnSpMk id="133" creationId="{5C162FD9-949E-6379-5FBD-FF30FD9EA00B}"/>
          </ac:cxnSpMkLst>
        </pc:cxnChg>
        <pc:cxnChg chg="add del mod">
          <ac:chgData name="Ram Patel" userId="eb223d56faaba79f" providerId="LiveId" clId="{EB21548F-6E94-44C3-9FBB-D8FC0BDA6F9C}" dt="2024-04-14T14:23:01.551" v="2789" actId="478"/>
          <ac:cxnSpMkLst>
            <pc:docMk/>
            <pc:sldMk cId="2649934670" sldId="270"/>
            <ac:cxnSpMk id="135" creationId="{779D104E-7721-E83B-14F8-280957D993A8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137" creationId="{C6DDFCCD-3F42-373F-FEB9-950E8724935B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140" creationId="{B1F3CC06-1D84-59F5-4B53-1A97945A81CA}"/>
          </ac:cxnSpMkLst>
        </pc:cxnChg>
        <pc:cxnChg chg="add mod">
          <ac:chgData name="Ram Patel" userId="eb223d56faaba79f" providerId="LiveId" clId="{EB21548F-6E94-44C3-9FBB-D8FC0BDA6F9C}" dt="2024-04-14T14:35:30.457" v="3195" actId="14100"/>
          <ac:cxnSpMkLst>
            <pc:docMk/>
            <pc:sldMk cId="2649934670" sldId="270"/>
            <ac:cxnSpMk id="143" creationId="{EA419AAD-1711-F6B0-B360-2303EE964981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147" creationId="{F8854002-E360-C4B4-6F45-3643E181B591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150" creationId="{DBA883D5-F016-51AF-3AF6-1BA9D258AB87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153" creationId="{9A988FA3-5BF3-E6C0-2181-CB08B3A08AE3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158" creationId="{D064B4B8-73E9-984D-6ED3-F56A43D9198B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160" creationId="{6BE95939-7341-F679-9320-4E19397FAC56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162" creationId="{0BA75A8B-DD42-061F-3551-CF3C51CE8B3E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164" creationId="{1E66A2EB-5E1D-2132-DAA5-3E6B86E98270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167" creationId="{E8F1D865-5289-B2F7-7486-4571CBD7A532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177" creationId="{F3B08E4B-744D-E1B7-49D5-2DA826C2C497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179" creationId="{C92CC25F-4D1C-003B-96DB-18CC1F59CBC9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181" creationId="{7E663045-BE95-2699-5CB7-C583D6AE97DE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183" creationId="{D94CD7C0-2D52-0A75-C8B5-D3CD38871121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185" creationId="{9B1257AF-9671-2A2A-79F5-AF15213C4B7D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187" creationId="{DAAD53A3-7903-561F-FCD2-08DB2E7416C6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189" creationId="{A710D144-10F1-A4BC-BA92-63097D48A331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191" creationId="{6492D086-2CA2-92E9-DD75-8BF9EB093AE2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193" creationId="{4AD87F8D-862B-87C5-AEE7-6AED4F749416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196" creationId="{AD95CAD7-E379-018E-DD9C-89D40F2541AE}"/>
          </ac:cxnSpMkLst>
        </pc:cxnChg>
        <pc:cxnChg chg="add mod">
          <ac:chgData name="Ram Patel" userId="eb223d56faaba79f" providerId="LiveId" clId="{EB21548F-6E94-44C3-9FBB-D8FC0BDA6F9C}" dt="2024-04-14T14:35:19.559" v="3194" actId="1038"/>
          <ac:cxnSpMkLst>
            <pc:docMk/>
            <pc:sldMk cId="2649934670" sldId="270"/>
            <ac:cxnSpMk id="198" creationId="{977E3534-D41C-D8B3-57C9-B583061F986B}"/>
          </ac:cxnSpMkLst>
        </pc:cxnChg>
      </pc:sldChg>
      <pc:sldChg chg="modSp new mod">
        <pc:chgData name="Ram Patel" userId="eb223d56faaba79f" providerId="LiveId" clId="{EB21548F-6E94-44C3-9FBB-D8FC0BDA6F9C}" dt="2024-04-14T18:07:26.238" v="3926"/>
        <pc:sldMkLst>
          <pc:docMk/>
          <pc:sldMk cId="343210728" sldId="271"/>
        </pc:sldMkLst>
        <pc:spChg chg="mod">
          <ac:chgData name="Ram Patel" userId="eb223d56faaba79f" providerId="LiveId" clId="{EB21548F-6E94-44C3-9FBB-D8FC0BDA6F9C}" dt="2024-04-14T18:07:26.238" v="3926"/>
          <ac:spMkLst>
            <pc:docMk/>
            <pc:sldMk cId="343210728" sldId="271"/>
            <ac:spMk id="2" creationId="{A3CD6DB2-F129-D4AB-CC94-D8912B504999}"/>
          </ac:spMkLst>
        </pc:spChg>
        <pc:spChg chg="mod">
          <ac:chgData name="Ram Patel" userId="eb223d56faaba79f" providerId="LiveId" clId="{EB21548F-6E94-44C3-9FBB-D8FC0BDA6F9C}" dt="2024-04-14T18:07:26.238" v="3926"/>
          <ac:spMkLst>
            <pc:docMk/>
            <pc:sldMk cId="343210728" sldId="271"/>
            <ac:spMk id="3" creationId="{81CBBB7E-30AE-0782-1D33-540C6DDB59F1}"/>
          </ac:spMkLst>
        </pc:spChg>
      </pc:sldChg>
      <pc:sldChg chg="new del">
        <pc:chgData name="Ram Patel" userId="eb223d56faaba79f" providerId="LiveId" clId="{EB21548F-6E94-44C3-9FBB-D8FC0BDA6F9C}" dt="2024-04-14T14:41:03.921" v="3323" actId="2696"/>
        <pc:sldMkLst>
          <pc:docMk/>
          <pc:sldMk cId="2090789744" sldId="271"/>
        </pc:sldMkLst>
      </pc:sldChg>
      <pc:sldChg chg="modSp new mod">
        <pc:chgData name="Ram Patel" userId="eb223d56faaba79f" providerId="LiveId" clId="{EB21548F-6E94-44C3-9FBB-D8FC0BDA6F9C}" dt="2024-04-14T18:44:02.667" v="4297" actId="2710"/>
        <pc:sldMkLst>
          <pc:docMk/>
          <pc:sldMk cId="4039436949" sldId="272"/>
        </pc:sldMkLst>
        <pc:spChg chg="mod">
          <ac:chgData name="Ram Patel" userId="eb223d56faaba79f" providerId="LiveId" clId="{EB21548F-6E94-44C3-9FBB-D8FC0BDA6F9C}" dt="2024-04-14T18:07:26.238" v="3926"/>
          <ac:spMkLst>
            <pc:docMk/>
            <pc:sldMk cId="4039436949" sldId="272"/>
            <ac:spMk id="2" creationId="{505D974E-5F0A-7500-CF3F-CB05037982D7}"/>
          </ac:spMkLst>
        </pc:spChg>
        <pc:spChg chg="mod">
          <ac:chgData name="Ram Patel" userId="eb223d56faaba79f" providerId="LiveId" clId="{EB21548F-6E94-44C3-9FBB-D8FC0BDA6F9C}" dt="2024-04-14T18:44:02.667" v="4297" actId="2710"/>
          <ac:spMkLst>
            <pc:docMk/>
            <pc:sldMk cId="4039436949" sldId="272"/>
            <ac:spMk id="3" creationId="{599E92A8-E56E-531D-F4DF-7C7A05FFC6F4}"/>
          </ac:spMkLst>
        </pc:spChg>
      </pc:sldChg>
      <pc:sldChg chg="modSp new mod">
        <pc:chgData name="Ram Patel" userId="eb223d56faaba79f" providerId="LiveId" clId="{EB21548F-6E94-44C3-9FBB-D8FC0BDA6F9C}" dt="2024-04-14T18:07:26.238" v="3926"/>
        <pc:sldMkLst>
          <pc:docMk/>
          <pc:sldMk cId="1299040385" sldId="273"/>
        </pc:sldMkLst>
        <pc:spChg chg="mod">
          <ac:chgData name="Ram Patel" userId="eb223d56faaba79f" providerId="LiveId" clId="{EB21548F-6E94-44C3-9FBB-D8FC0BDA6F9C}" dt="2024-04-14T18:07:26.238" v="3926"/>
          <ac:spMkLst>
            <pc:docMk/>
            <pc:sldMk cId="1299040385" sldId="273"/>
            <ac:spMk id="2" creationId="{5DC1C5D2-AF4D-5D88-796E-B24872C49772}"/>
          </ac:spMkLst>
        </pc:spChg>
        <pc:spChg chg="mod">
          <ac:chgData name="Ram Patel" userId="eb223d56faaba79f" providerId="LiveId" clId="{EB21548F-6E94-44C3-9FBB-D8FC0BDA6F9C}" dt="2024-04-14T18:07:26.238" v="3926"/>
          <ac:spMkLst>
            <pc:docMk/>
            <pc:sldMk cId="1299040385" sldId="273"/>
            <ac:spMk id="3" creationId="{649CFF85-1DAE-2B38-9BD6-ECB675B51E16}"/>
          </ac:spMkLst>
        </pc:spChg>
      </pc:sldChg>
      <pc:sldChg chg="addSp delSp modSp new mod">
        <pc:chgData name="Ram Patel" userId="eb223d56faaba79f" providerId="LiveId" clId="{EB21548F-6E94-44C3-9FBB-D8FC0BDA6F9C}" dt="2024-04-15T07:44:40.534" v="4368" actId="1076"/>
        <pc:sldMkLst>
          <pc:docMk/>
          <pc:sldMk cId="3598683642" sldId="274"/>
        </pc:sldMkLst>
        <pc:spChg chg="mod">
          <ac:chgData name="Ram Patel" userId="eb223d56faaba79f" providerId="LiveId" clId="{EB21548F-6E94-44C3-9FBB-D8FC0BDA6F9C}" dt="2024-04-15T07:44:20.653" v="4362" actId="1076"/>
          <ac:spMkLst>
            <pc:docMk/>
            <pc:sldMk cId="3598683642" sldId="274"/>
            <ac:spMk id="2" creationId="{7AFF47EC-D663-80E6-1DF5-98B7675BC649}"/>
          </ac:spMkLst>
        </pc:spChg>
        <pc:spChg chg="del">
          <ac:chgData name="Ram Patel" userId="eb223d56faaba79f" providerId="LiveId" clId="{EB21548F-6E94-44C3-9FBB-D8FC0BDA6F9C}" dt="2024-04-15T07:44:15.763" v="4359" actId="931"/>
          <ac:spMkLst>
            <pc:docMk/>
            <pc:sldMk cId="3598683642" sldId="274"/>
            <ac:spMk id="3" creationId="{EDDC70F5-41F9-51C1-FFC7-C91462300785}"/>
          </ac:spMkLst>
        </pc:spChg>
        <pc:picChg chg="add mod">
          <ac:chgData name="Ram Patel" userId="eb223d56faaba79f" providerId="LiveId" clId="{EB21548F-6E94-44C3-9FBB-D8FC0BDA6F9C}" dt="2024-04-15T07:44:40.534" v="4368" actId="1076"/>
          <ac:picMkLst>
            <pc:docMk/>
            <pc:sldMk cId="3598683642" sldId="274"/>
            <ac:picMk id="5" creationId="{200A4F22-A332-A6C6-C697-29F4794DA186}"/>
          </ac:picMkLst>
        </pc:picChg>
      </pc:sldChg>
      <pc:sldChg chg="modSp new mod">
        <pc:chgData name="Ram Patel" userId="eb223d56faaba79f" providerId="LiveId" clId="{EB21548F-6E94-44C3-9FBB-D8FC0BDA6F9C}" dt="2024-04-15T07:45:33.359" v="4408" actId="20577"/>
        <pc:sldMkLst>
          <pc:docMk/>
          <pc:sldMk cId="4121409150" sldId="275"/>
        </pc:sldMkLst>
        <pc:spChg chg="mod">
          <ac:chgData name="Ram Patel" userId="eb223d56faaba79f" providerId="LiveId" clId="{EB21548F-6E94-44C3-9FBB-D8FC0BDA6F9C}" dt="2024-04-15T07:45:33.359" v="4408" actId="20577"/>
          <ac:spMkLst>
            <pc:docMk/>
            <pc:sldMk cId="4121409150" sldId="275"/>
            <ac:spMk id="2" creationId="{19D6BEA1-31BC-C345-D5FE-86751A1301A9}"/>
          </ac:spMkLst>
        </pc:spChg>
      </pc:sldChg>
      <pc:sldChg chg="modSp new mod">
        <pc:chgData name="Ram Patel" userId="eb223d56faaba79f" providerId="LiveId" clId="{EB21548F-6E94-44C3-9FBB-D8FC0BDA6F9C}" dt="2024-04-17T09:54:54.798" v="5639" actId="20577"/>
        <pc:sldMkLst>
          <pc:docMk/>
          <pc:sldMk cId="1265293674" sldId="276"/>
        </pc:sldMkLst>
        <pc:spChg chg="mod">
          <ac:chgData name="Ram Patel" userId="eb223d56faaba79f" providerId="LiveId" clId="{EB21548F-6E94-44C3-9FBB-D8FC0BDA6F9C}" dt="2024-04-17T09:54:54.798" v="5639" actId="20577"/>
          <ac:spMkLst>
            <pc:docMk/>
            <pc:sldMk cId="1265293674" sldId="276"/>
            <ac:spMk id="2" creationId="{B8D7FFCE-952A-F775-8F6F-314B8241E9B0}"/>
          </ac:spMkLst>
        </pc:spChg>
      </pc:sldChg>
      <pc:sldChg chg="addSp delSp modSp new mod">
        <pc:chgData name="Ram Patel" userId="eb223d56faaba79f" providerId="LiveId" clId="{EB21548F-6E94-44C3-9FBB-D8FC0BDA6F9C}" dt="2024-04-17T11:41:54.090" v="8470" actId="20577"/>
        <pc:sldMkLst>
          <pc:docMk/>
          <pc:sldMk cId="471661647" sldId="277"/>
        </pc:sldMkLst>
        <pc:spChg chg="mod">
          <ac:chgData name="Ram Patel" userId="eb223d56faaba79f" providerId="LiveId" clId="{EB21548F-6E94-44C3-9FBB-D8FC0BDA6F9C}" dt="2024-04-17T09:55:05.606" v="5662" actId="20577"/>
          <ac:spMkLst>
            <pc:docMk/>
            <pc:sldMk cId="471661647" sldId="277"/>
            <ac:spMk id="2" creationId="{B12AF8F0-5838-F3E3-76DF-DA26A02675AC}"/>
          </ac:spMkLst>
        </pc:spChg>
        <pc:spChg chg="mod">
          <ac:chgData name="Ram Patel" userId="eb223d56faaba79f" providerId="LiveId" clId="{EB21548F-6E94-44C3-9FBB-D8FC0BDA6F9C}" dt="2024-04-17T11:41:54.090" v="8470" actId="20577"/>
          <ac:spMkLst>
            <pc:docMk/>
            <pc:sldMk cId="471661647" sldId="277"/>
            <ac:spMk id="3" creationId="{BBADBF46-11D7-41AA-245E-BA132B712CDE}"/>
          </ac:spMkLst>
        </pc:spChg>
        <pc:spChg chg="add mod">
          <ac:chgData name="Ram Patel" userId="eb223d56faaba79f" providerId="LiveId" clId="{EB21548F-6E94-44C3-9FBB-D8FC0BDA6F9C}" dt="2024-04-17T10:18:17.527" v="6482" actId="1038"/>
          <ac:spMkLst>
            <pc:docMk/>
            <pc:sldMk cId="471661647" sldId="277"/>
            <ac:spMk id="4" creationId="{3CCF6264-A08A-DAEF-910C-CC86B85C1B86}"/>
          </ac:spMkLst>
        </pc:spChg>
        <pc:spChg chg="add mod">
          <ac:chgData name="Ram Patel" userId="eb223d56faaba79f" providerId="LiveId" clId="{EB21548F-6E94-44C3-9FBB-D8FC0BDA6F9C}" dt="2024-04-17T10:18:17.527" v="6482" actId="1038"/>
          <ac:spMkLst>
            <pc:docMk/>
            <pc:sldMk cId="471661647" sldId="277"/>
            <ac:spMk id="5" creationId="{4899B07F-B7B6-8E5B-04D5-9B6E86E0AAE2}"/>
          </ac:spMkLst>
        </pc:spChg>
        <pc:spChg chg="add mod">
          <ac:chgData name="Ram Patel" userId="eb223d56faaba79f" providerId="LiveId" clId="{EB21548F-6E94-44C3-9FBB-D8FC0BDA6F9C}" dt="2024-04-17T10:18:17.527" v="6482" actId="1038"/>
          <ac:spMkLst>
            <pc:docMk/>
            <pc:sldMk cId="471661647" sldId="277"/>
            <ac:spMk id="6" creationId="{AA3C2227-63F2-2218-795C-81780BA4E4B5}"/>
          </ac:spMkLst>
        </pc:spChg>
        <pc:spChg chg="add del mod">
          <ac:chgData name="Ram Patel" userId="eb223d56faaba79f" providerId="LiveId" clId="{EB21548F-6E94-44C3-9FBB-D8FC0BDA6F9C}" dt="2024-04-17T10:13:04.724" v="6368" actId="478"/>
          <ac:spMkLst>
            <pc:docMk/>
            <pc:sldMk cId="471661647" sldId="277"/>
            <ac:spMk id="7" creationId="{98A165CD-0C7A-2838-691B-C2FF3BF20E2E}"/>
          </ac:spMkLst>
        </pc:spChg>
        <pc:spChg chg="add del">
          <ac:chgData name="Ram Patel" userId="eb223d56faaba79f" providerId="LiveId" clId="{EB21548F-6E94-44C3-9FBB-D8FC0BDA6F9C}" dt="2024-04-17T10:13:22.745" v="6371" actId="478"/>
          <ac:spMkLst>
            <pc:docMk/>
            <pc:sldMk cId="471661647" sldId="277"/>
            <ac:spMk id="8" creationId="{ED74B70A-7490-3C29-D426-3CD22E987494}"/>
          </ac:spMkLst>
        </pc:spChg>
        <pc:spChg chg="add mod">
          <ac:chgData name="Ram Patel" userId="eb223d56faaba79f" providerId="LiveId" clId="{EB21548F-6E94-44C3-9FBB-D8FC0BDA6F9C}" dt="2024-04-17T10:18:17.527" v="6482" actId="1038"/>
          <ac:spMkLst>
            <pc:docMk/>
            <pc:sldMk cId="471661647" sldId="277"/>
            <ac:spMk id="9" creationId="{3DC60D98-FD9E-5D4C-EA43-0EF93C0E3253}"/>
          </ac:spMkLst>
        </pc:spChg>
        <pc:spChg chg="add del mod">
          <ac:chgData name="Ram Patel" userId="eb223d56faaba79f" providerId="LiveId" clId="{EB21548F-6E94-44C3-9FBB-D8FC0BDA6F9C}" dt="2024-04-17T10:15:53.307" v="6412"/>
          <ac:spMkLst>
            <pc:docMk/>
            <pc:sldMk cId="471661647" sldId="277"/>
            <ac:spMk id="26" creationId="{D5E750F0-0642-E367-56BA-527897984673}"/>
          </ac:spMkLst>
        </pc:spChg>
        <pc:spChg chg="add del mod">
          <ac:chgData name="Ram Patel" userId="eb223d56faaba79f" providerId="LiveId" clId="{EB21548F-6E94-44C3-9FBB-D8FC0BDA6F9C}" dt="2024-04-17T10:15:53.309" v="6414"/>
          <ac:spMkLst>
            <pc:docMk/>
            <pc:sldMk cId="471661647" sldId="277"/>
            <ac:spMk id="27" creationId="{02AF54E4-6182-4966-2106-1B4AC9D70032}"/>
          </ac:spMkLst>
        </pc:spChg>
        <pc:spChg chg="add mod">
          <ac:chgData name="Ram Patel" userId="eb223d56faaba79f" providerId="LiveId" clId="{EB21548F-6E94-44C3-9FBB-D8FC0BDA6F9C}" dt="2024-04-17T10:18:17.527" v="6482" actId="1038"/>
          <ac:spMkLst>
            <pc:docMk/>
            <pc:sldMk cId="471661647" sldId="277"/>
            <ac:spMk id="28" creationId="{1425A86A-9DDC-DB2F-63A6-DED68977687F}"/>
          </ac:spMkLst>
        </pc:spChg>
        <pc:spChg chg="add del mod">
          <ac:chgData name="Ram Patel" userId="eb223d56faaba79f" providerId="LiveId" clId="{EB21548F-6E94-44C3-9FBB-D8FC0BDA6F9C}" dt="2024-04-17T10:15:53.311" v="6416"/>
          <ac:spMkLst>
            <pc:docMk/>
            <pc:sldMk cId="471661647" sldId="277"/>
            <ac:spMk id="29" creationId="{0D184CE6-8AFC-904D-60CF-AEB836D90D99}"/>
          </ac:spMkLst>
        </pc:spChg>
        <pc:spChg chg="add mod">
          <ac:chgData name="Ram Patel" userId="eb223d56faaba79f" providerId="LiveId" clId="{EB21548F-6E94-44C3-9FBB-D8FC0BDA6F9C}" dt="2024-04-17T10:18:17.527" v="6482" actId="1038"/>
          <ac:spMkLst>
            <pc:docMk/>
            <pc:sldMk cId="471661647" sldId="277"/>
            <ac:spMk id="30" creationId="{B7F34309-B653-69BA-6ED7-EEFB52B956B8}"/>
          </ac:spMkLst>
        </pc:spChg>
        <pc:spChg chg="add mod">
          <ac:chgData name="Ram Patel" userId="eb223d56faaba79f" providerId="LiveId" clId="{EB21548F-6E94-44C3-9FBB-D8FC0BDA6F9C}" dt="2024-04-17T10:18:17.527" v="6482" actId="1038"/>
          <ac:spMkLst>
            <pc:docMk/>
            <pc:sldMk cId="471661647" sldId="277"/>
            <ac:spMk id="31" creationId="{22B8A8AD-BBC5-A7CC-8784-EDEB9D1B81A9}"/>
          </ac:spMkLst>
        </pc:spChg>
        <pc:spChg chg="add mod">
          <ac:chgData name="Ram Patel" userId="eb223d56faaba79f" providerId="LiveId" clId="{EB21548F-6E94-44C3-9FBB-D8FC0BDA6F9C}" dt="2024-04-17T10:18:17.527" v="6482" actId="1038"/>
          <ac:spMkLst>
            <pc:docMk/>
            <pc:sldMk cId="471661647" sldId="277"/>
            <ac:spMk id="32" creationId="{E3A24B96-ECD2-C5A8-628A-E8BD2DDF2F42}"/>
          </ac:spMkLst>
        </pc:spChg>
        <pc:spChg chg="add mod">
          <ac:chgData name="Ram Patel" userId="eb223d56faaba79f" providerId="LiveId" clId="{EB21548F-6E94-44C3-9FBB-D8FC0BDA6F9C}" dt="2024-04-17T10:18:17.527" v="6482" actId="1038"/>
          <ac:spMkLst>
            <pc:docMk/>
            <pc:sldMk cId="471661647" sldId="277"/>
            <ac:spMk id="33" creationId="{570790A7-F97E-538D-3DCA-CAAC79D7F05C}"/>
          </ac:spMkLst>
        </pc:spChg>
        <pc:spChg chg="add mod">
          <ac:chgData name="Ram Patel" userId="eb223d56faaba79f" providerId="LiveId" clId="{EB21548F-6E94-44C3-9FBB-D8FC0BDA6F9C}" dt="2024-04-17T10:18:17.527" v="6482" actId="1038"/>
          <ac:spMkLst>
            <pc:docMk/>
            <pc:sldMk cId="471661647" sldId="277"/>
            <ac:spMk id="34" creationId="{8C65E993-65D8-2877-38C1-77E40FA327C8}"/>
          </ac:spMkLst>
        </pc:spChg>
        <pc:spChg chg="add mod">
          <ac:chgData name="Ram Patel" userId="eb223d56faaba79f" providerId="LiveId" clId="{EB21548F-6E94-44C3-9FBB-D8FC0BDA6F9C}" dt="2024-04-17T10:18:17.527" v="6482" actId="1038"/>
          <ac:spMkLst>
            <pc:docMk/>
            <pc:sldMk cId="471661647" sldId="277"/>
            <ac:spMk id="37" creationId="{EC29AF67-7E36-6C67-77B2-09C3AE0FE11A}"/>
          </ac:spMkLst>
        </pc:spChg>
        <pc:spChg chg="add mod">
          <ac:chgData name="Ram Patel" userId="eb223d56faaba79f" providerId="LiveId" clId="{EB21548F-6E94-44C3-9FBB-D8FC0BDA6F9C}" dt="2024-04-17T10:18:17.527" v="6482" actId="1038"/>
          <ac:spMkLst>
            <pc:docMk/>
            <pc:sldMk cId="471661647" sldId="277"/>
            <ac:spMk id="38" creationId="{A8ABCD67-0A38-8E0C-A63A-856955EEF3C4}"/>
          </ac:spMkLst>
        </pc:spChg>
        <pc:spChg chg="add del mod">
          <ac:chgData name="Ram Patel" userId="eb223d56faaba79f" providerId="LiveId" clId="{EB21548F-6E94-44C3-9FBB-D8FC0BDA6F9C}" dt="2024-04-17T10:17:16.331" v="6448" actId="478"/>
          <ac:spMkLst>
            <pc:docMk/>
            <pc:sldMk cId="471661647" sldId="277"/>
            <ac:spMk id="39" creationId="{7C431F7D-1E2C-4B7F-DCB5-47B0E08D5A6B}"/>
          </ac:spMkLst>
        </pc:spChg>
        <pc:spChg chg="add mod">
          <ac:chgData name="Ram Patel" userId="eb223d56faaba79f" providerId="LiveId" clId="{EB21548F-6E94-44C3-9FBB-D8FC0BDA6F9C}" dt="2024-04-17T10:18:28.027" v="6483" actId="1076"/>
          <ac:spMkLst>
            <pc:docMk/>
            <pc:sldMk cId="471661647" sldId="277"/>
            <ac:spMk id="40" creationId="{28DBD9DF-B691-463F-DBF7-86273D7FCC6F}"/>
          </ac:spMkLst>
        </pc:spChg>
        <pc:cxnChg chg="add del mod">
          <ac:chgData name="Ram Patel" userId="eb223d56faaba79f" providerId="LiveId" clId="{EB21548F-6E94-44C3-9FBB-D8FC0BDA6F9C}" dt="2024-04-17T10:13:44.224" v="6374" actId="11529"/>
          <ac:cxnSpMkLst>
            <pc:docMk/>
            <pc:sldMk cId="471661647" sldId="277"/>
            <ac:cxnSpMk id="11" creationId="{DE34EB16-6084-EDBC-C6CB-DBB484A8A837}"/>
          </ac:cxnSpMkLst>
        </pc:cxnChg>
        <pc:cxnChg chg="add mod">
          <ac:chgData name="Ram Patel" userId="eb223d56faaba79f" providerId="LiveId" clId="{EB21548F-6E94-44C3-9FBB-D8FC0BDA6F9C}" dt="2024-04-17T10:18:17.527" v="6482" actId="1038"/>
          <ac:cxnSpMkLst>
            <pc:docMk/>
            <pc:sldMk cId="471661647" sldId="277"/>
            <ac:cxnSpMk id="13" creationId="{3E632F6E-5050-8DF9-94D1-202C8635881D}"/>
          </ac:cxnSpMkLst>
        </pc:cxnChg>
        <pc:cxnChg chg="add mod">
          <ac:chgData name="Ram Patel" userId="eb223d56faaba79f" providerId="LiveId" clId="{EB21548F-6E94-44C3-9FBB-D8FC0BDA6F9C}" dt="2024-04-17T10:18:17.527" v="6482" actId="1038"/>
          <ac:cxnSpMkLst>
            <pc:docMk/>
            <pc:sldMk cId="471661647" sldId="277"/>
            <ac:cxnSpMk id="14" creationId="{D1D19307-B557-01F5-47B1-F511ECBB89F1}"/>
          </ac:cxnSpMkLst>
        </pc:cxnChg>
        <pc:cxnChg chg="add mod">
          <ac:chgData name="Ram Patel" userId="eb223d56faaba79f" providerId="LiveId" clId="{EB21548F-6E94-44C3-9FBB-D8FC0BDA6F9C}" dt="2024-04-17T10:18:17.527" v="6482" actId="1038"/>
          <ac:cxnSpMkLst>
            <pc:docMk/>
            <pc:sldMk cId="471661647" sldId="277"/>
            <ac:cxnSpMk id="17" creationId="{561698EC-D440-245C-55C5-3459A02AA386}"/>
          </ac:cxnSpMkLst>
        </pc:cxnChg>
        <pc:cxnChg chg="add mod">
          <ac:chgData name="Ram Patel" userId="eb223d56faaba79f" providerId="LiveId" clId="{EB21548F-6E94-44C3-9FBB-D8FC0BDA6F9C}" dt="2024-04-17T10:18:17.527" v="6482" actId="1038"/>
          <ac:cxnSpMkLst>
            <pc:docMk/>
            <pc:sldMk cId="471661647" sldId="277"/>
            <ac:cxnSpMk id="18" creationId="{A53D2BE4-922F-B8D6-A1C9-8EF6A7781E2B}"/>
          </ac:cxnSpMkLst>
        </pc:cxnChg>
        <pc:cxnChg chg="add mod">
          <ac:chgData name="Ram Patel" userId="eb223d56faaba79f" providerId="LiveId" clId="{EB21548F-6E94-44C3-9FBB-D8FC0BDA6F9C}" dt="2024-04-17T10:18:17.527" v="6482" actId="1038"/>
          <ac:cxnSpMkLst>
            <pc:docMk/>
            <pc:sldMk cId="471661647" sldId="277"/>
            <ac:cxnSpMk id="20" creationId="{8D301E6C-DB7E-9174-33B7-6016291B3D04}"/>
          </ac:cxnSpMkLst>
        </pc:cxnChg>
        <pc:cxnChg chg="add mod">
          <ac:chgData name="Ram Patel" userId="eb223d56faaba79f" providerId="LiveId" clId="{EB21548F-6E94-44C3-9FBB-D8FC0BDA6F9C}" dt="2024-04-17T10:19:09.530" v="6486" actId="14100"/>
          <ac:cxnSpMkLst>
            <pc:docMk/>
            <pc:sldMk cId="471661647" sldId="277"/>
            <ac:cxnSpMk id="22" creationId="{B6AF0DDD-52F9-2F2F-C4DA-3B8FBE0363A6}"/>
          </ac:cxnSpMkLst>
        </pc:cxnChg>
      </pc:sldChg>
      <pc:sldChg chg="modSp new mod">
        <pc:chgData name="Ram Patel" userId="eb223d56faaba79f" providerId="LiveId" clId="{EB21548F-6E94-44C3-9FBB-D8FC0BDA6F9C}" dt="2024-04-17T11:43:46.590" v="8526" actId="20577"/>
        <pc:sldMkLst>
          <pc:docMk/>
          <pc:sldMk cId="3893624568" sldId="278"/>
        </pc:sldMkLst>
        <pc:spChg chg="mod">
          <ac:chgData name="Ram Patel" userId="eb223d56faaba79f" providerId="LiveId" clId="{EB21548F-6E94-44C3-9FBB-D8FC0BDA6F9C}" dt="2024-04-17T10:21:29.465" v="6513" actId="20577"/>
          <ac:spMkLst>
            <pc:docMk/>
            <pc:sldMk cId="3893624568" sldId="278"/>
            <ac:spMk id="2" creationId="{03745464-3B85-6DAA-B6FF-502B6B77DAEB}"/>
          </ac:spMkLst>
        </pc:spChg>
        <pc:spChg chg="mod">
          <ac:chgData name="Ram Patel" userId="eb223d56faaba79f" providerId="LiveId" clId="{EB21548F-6E94-44C3-9FBB-D8FC0BDA6F9C}" dt="2024-04-17T11:43:46.590" v="8526" actId="20577"/>
          <ac:spMkLst>
            <pc:docMk/>
            <pc:sldMk cId="3893624568" sldId="278"/>
            <ac:spMk id="3" creationId="{3D5AECB9-B631-9203-C66A-BCE9CB5FDCF8}"/>
          </ac:spMkLst>
        </pc:spChg>
      </pc:sldChg>
      <pc:sldChg chg="addSp modSp new mod">
        <pc:chgData name="Ram Patel" userId="eb223d56faaba79f" providerId="LiveId" clId="{EB21548F-6E94-44C3-9FBB-D8FC0BDA6F9C}" dt="2024-04-17T11:46:14.369" v="8741" actId="20577"/>
        <pc:sldMkLst>
          <pc:docMk/>
          <pc:sldMk cId="76049164" sldId="279"/>
        </pc:sldMkLst>
        <pc:spChg chg="mod">
          <ac:chgData name="Ram Patel" userId="eb223d56faaba79f" providerId="LiveId" clId="{EB21548F-6E94-44C3-9FBB-D8FC0BDA6F9C}" dt="2024-04-17T11:15:45.235" v="7264"/>
          <ac:spMkLst>
            <pc:docMk/>
            <pc:sldMk cId="76049164" sldId="279"/>
            <ac:spMk id="2" creationId="{82B04AF8-CFBE-D3E5-E2F0-6E48C4C78AB8}"/>
          </ac:spMkLst>
        </pc:spChg>
        <pc:spChg chg="mod">
          <ac:chgData name="Ram Patel" userId="eb223d56faaba79f" providerId="LiveId" clId="{EB21548F-6E94-44C3-9FBB-D8FC0BDA6F9C}" dt="2024-04-17T11:46:14.369" v="8741" actId="20577"/>
          <ac:spMkLst>
            <pc:docMk/>
            <pc:sldMk cId="76049164" sldId="279"/>
            <ac:spMk id="3" creationId="{99DCADAB-2F73-D44E-284F-20DDEA892EF1}"/>
          </ac:spMkLst>
        </pc:spChg>
        <pc:spChg chg="add mod">
          <ac:chgData name="Ram Patel" userId="eb223d56faaba79f" providerId="LiveId" clId="{EB21548F-6E94-44C3-9FBB-D8FC0BDA6F9C}" dt="2024-04-17T11:25:23.449" v="7782"/>
          <ac:spMkLst>
            <pc:docMk/>
            <pc:sldMk cId="76049164" sldId="279"/>
            <ac:spMk id="4" creationId="{9DF384D5-E10A-9DAC-09B9-D2CB00117C3C}"/>
          </ac:spMkLst>
        </pc:spChg>
      </pc:sldChg>
      <pc:sldChg chg="addSp modSp new mod">
        <pc:chgData name="Ram Patel" userId="eb223d56faaba79f" providerId="LiveId" clId="{EB21548F-6E94-44C3-9FBB-D8FC0BDA6F9C}" dt="2024-04-17T11:46:46.769" v="8773" actId="20577"/>
        <pc:sldMkLst>
          <pc:docMk/>
          <pc:sldMk cId="1681209986" sldId="280"/>
        </pc:sldMkLst>
        <pc:spChg chg="mod">
          <ac:chgData name="Ram Patel" userId="eb223d56faaba79f" providerId="LiveId" clId="{EB21548F-6E94-44C3-9FBB-D8FC0BDA6F9C}" dt="2024-04-17T11:28:46.446" v="7980" actId="12"/>
          <ac:spMkLst>
            <pc:docMk/>
            <pc:sldMk cId="1681209986" sldId="280"/>
            <ac:spMk id="2" creationId="{B8B0AB9D-07E2-19A4-113F-19E6E1C9C71B}"/>
          </ac:spMkLst>
        </pc:spChg>
        <pc:spChg chg="mod">
          <ac:chgData name="Ram Patel" userId="eb223d56faaba79f" providerId="LiveId" clId="{EB21548F-6E94-44C3-9FBB-D8FC0BDA6F9C}" dt="2024-04-17T11:46:46.769" v="8773" actId="20577"/>
          <ac:spMkLst>
            <pc:docMk/>
            <pc:sldMk cId="1681209986" sldId="280"/>
            <ac:spMk id="3" creationId="{E05FAA54-471B-4E54-1BC7-B0BBE8F4AD09}"/>
          </ac:spMkLst>
        </pc:spChg>
        <pc:spChg chg="add mod">
          <ac:chgData name="Ram Patel" userId="eb223d56faaba79f" providerId="LiveId" clId="{EB21548F-6E94-44C3-9FBB-D8FC0BDA6F9C}" dt="2024-04-17T11:40:42.794" v="8458" actId="20577"/>
          <ac:spMkLst>
            <pc:docMk/>
            <pc:sldMk cId="1681209986" sldId="280"/>
            <ac:spMk id="6" creationId="{FB1B4D2D-592A-E6D5-B6D6-91602A5BB5CC}"/>
          </ac:spMkLst>
        </pc:spChg>
        <pc:picChg chg="add mod">
          <ac:chgData name="Ram Patel" userId="eb223d56faaba79f" providerId="LiveId" clId="{EB21548F-6E94-44C3-9FBB-D8FC0BDA6F9C}" dt="2024-04-17T11:37:55.134" v="8280" actId="1076"/>
          <ac:picMkLst>
            <pc:docMk/>
            <pc:sldMk cId="1681209986" sldId="280"/>
            <ac:picMk id="5" creationId="{841652A3-02C0-6B8C-60C4-306FEF3D7AF1}"/>
          </ac:picMkLst>
        </pc:picChg>
      </pc:sldChg>
      <pc:sldChg chg="addSp delSp modSp new mod ord">
        <pc:chgData name="Ram Patel" userId="eb223d56faaba79f" providerId="LiveId" clId="{EB21548F-6E94-44C3-9FBB-D8FC0BDA6F9C}" dt="2024-04-17T12:41:17.036" v="10936" actId="478"/>
        <pc:sldMkLst>
          <pc:docMk/>
          <pc:sldMk cId="133389637" sldId="281"/>
        </pc:sldMkLst>
        <pc:spChg chg="mod">
          <ac:chgData name="Ram Patel" userId="eb223d56faaba79f" providerId="LiveId" clId="{EB21548F-6E94-44C3-9FBB-D8FC0BDA6F9C}" dt="2024-04-17T12:28:01.659" v="10070" actId="20577"/>
          <ac:spMkLst>
            <pc:docMk/>
            <pc:sldMk cId="133389637" sldId="281"/>
            <ac:spMk id="2" creationId="{20F8F9FB-263F-F1C3-21EC-1816300BEB99}"/>
          </ac:spMkLst>
        </pc:spChg>
        <pc:spChg chg="mod">
          <ac:chgData name="Ram Patel" userId="eb223d56faaba79f" providerId="LiveId" clId="{EB21548F-6E94-44C3-9FBB-D8FC0BDA6F9C}" dt="2024-04-17T12:39:28.988" v="10925" actId="12"/>
          <ac:spMkLst>
            <pc:docMk/>
            <pc:sldMk cId="133389637" sldId="281"/>
            <ac:spMk id="3" creationId="{454623DA-4403-2CE5-2122-0C46A2E0DD80}"/>
          </ac:spMkLst>
        </pc:spChg>
        <pc:spChg chg="add del mod">
          <ac:chgData name="Ram Patel" userId="eb223d56faaba79f" providerId="LiveId" clId="{EB21548F-6E94-44C3-9FBB-D8FC0BDA6F9C}" dt="2024-04-17T12:36:04.728" v="10786" actId="1038"/>
          <ac:spMkLst>
            <pc:docMk/>
            <pc:sldMk cId="133389637" sldId="281"/>
            <ac:spMk id="4" creationId="{3986338A-AC21-7B80-6ADF-567FAC0044F6}"/>
          </ac:spMkLst>
        </pc:spChg>
        <pc:spChg chg="add del mod">
          <ac:chgData name="Ram Patel" userId="eb223d56faaba79f" providerId="LiveId" clId="{EB21548F-6E94-44C3-9FBB-D8FC0BDA6F9C}" dt="2024-04-17T12:36:04.728" v="10786" actId="1038"/>
          <ac:spMkLst>
            <pc:docMk/>
            <pc:sldMk cId="133389637" sldId="281"/>
            <ac:spMk id="5" creationId="{1B70A0F0-3483-3725-CFC6-2F4261D40FD5}"/>
          </ac:spMkLst>
        </pc:spChg>
        <pc:spChg chg="add del mod">
          <ac:chgData name="Ram Patel" userId="eb223d56faaba79f" providerId="LiveId" clId="{EB21548F-6E94-44C3-9FBB-D8FC0BDA6F9C}" dt="2024-04-17T12:36:04.728" v="10786" actId="1038"/>
          <ac:spMkLst>
            <pc:docMk/>
            <pc:sldMk cId="133389637" sldId="281"/>
            <ac:spMk id="6" creationId="{BDC89E64-A17E-9DF1-263D-9F5608D474E2}"/>
          </ac:spMkLst>
        </pc:spChg>
        <pc:spChg chg="add del mod">
          <ac:chgData name="Ram Patel" userId="eb223d56faaba79f" providerId="LiveId" clId="{EB21548F-6E94-44C3-9FBB-D8FC0BDA6F9C}" dt="2024-04-17T12:36:04.728" v="10786" actId="1038"/>
          <ac:spMkLst>
            <pc:docMk/>
            <pc:sldMk cId="133389637" sldId="281"/>
            <ac:spMk id="10" creationId="{B7161D56-3024-9421-2E9F-64B353737023}"/>
          </ac:spMkLst>
        </pc:spChg>
        <pc:spChg chg="add del mod">
          <ac:chgData name="Ram Patel" userId="eb223d56faaba79f" providerId="LiveId" clId="{EB21548F-6E94-44C3-9FBB-D8FC0BDA6F9C}" dt="2024-04-17T12:36:04.728" v="10786" actId="1038"/>
          <ac:spMkLst>
            <pc:docMk/>
            <pc:sldMk cId="133389637" sldId="281"/>
            <ac:spMk id="11" creationId="{1F64E78B-2B94-7ED5-A2FB-E4E6016D1848}"/>
          </ac:spMkLst>
        </pc:spChg>
        <pc:spChg chg="add del mod">
          <ac:chgData name="Ram Patel" userId="eb223d56faaba79f" providerId="LiveId" clId="{EB21548F-6E94-44C3-9FBB-D8FC0BDA6F9C}" dt="2024-04-17T12:41:15.244" v="10935" actId="478"/>
          <ac:spMkLst>
            <pc:docMk/>
            <pc:sldMk cId="133389637" sldId="281"/>
            <ac:spMk id="12" creationId="{5A243C5F-00CF-A28C-6E85-C801A70C02A4}"/>
          </ac:spMkLst>
        </pc:spChg>
        <pc:spChg chg="add del mod">
          <ac:chgData name="Ram Patel" userId="eb223d56faaba79f" providerId="LiveId" clId="{EB21548F-6E94-44C3-9FBB-D8FC0BDA6F9C}" dt="2024-04-17T12:41:17.036" v="10936" actId="478"/>
          <ac:spMkLst>
            <pc:docMk/>
            <pc:sldMk cId="133389637" sldId="281"/>
            <ac:spMk id="13" creationId="{E0C2C9B7-A461-F1EC-D3DF-2458C63FF61C}"/>
          </ac:spMkLst>
        </pc:spChg>
        <pc:spChg chg="add del mod">
          <ac:chgData name="Ram Patel" userId="eb223d56faaba79f" providerId="LiveId" clId="{EB21548F-6E94-44C3-9FBB-D8FC0BDA6F9C}" dt="2024-04-17T12:36:04.728" v="10786" actId="1038"/>
          <ac:spMkLst>
            <pc:docMk/>
            <pc:sldMk cId="133389637" sldId="281"/>
            <ac:spMk id="14" creationId="{D2E1FEC0-8B04-63D5-E557-5F722B50D67C}"/>
          </ac:spMkLst>
        </pc:spChg>
        <pc:spChg chg="add mod">
          <ac:chgData name="Ram Patel" userId="eb223d56faaba79f" providerId="LiveId" clId="{EB21548F-6E94-44C3-9FBB-D8FC0BDA6F9C}" dt="2024-04-17T12:39:56.046" v="10934" actId="1038"/>
          <ac:spMkLst>
            <pc:docMk/>
            <pc:sldMk cId="133389637" sldId="281"/>
            <ac:spMk id="15" creationId="{7D657324-4C2F-7CA1-969E-6D318C5FCFEE}"/>
          </ac:spMkLst>
        </pc:spChg>
        <pc:cxnChg chg="add del mod">
          <ac:chgData name="Ram Patel" userId="eb223d56faaba79f" providerId="LiveId" clId="{EB21548F-6E94-44C3-9FBB-D8FC0BDA6F9C}" dt="2024-04-17T12:33:57.240" v="10430" actId="478"/>
          <ac:cxnSpMkLst>
            <pc:docMk/>
            <pc:sldMk cId="133389637" sldId="281"/>
            <ac:cxnSpMk id="7" creationId="{0C510A4B-7F89-D0C4-6D76-7D0F213D5034}"/>
          </ac:cxnSpMkLst>
        </pc:cxnChg>
        <pc:cxnChg chg="add del mod">
          <ac:chgData name="Ram Patel" userId="eb223d56faaba79f" providerId="LiveId" clId="{EB21548F-6E94-44C3-9FBB-D8FC0BDA6F9C}" dt="2024-04-17T12:36:04.728" v="10786" actId="1038"/>
          <ac:cxnSpMkLst>
            <pc:docMk/>
            <pc:sldMk cId="133389637" sldId="281"/>
            <ac:cxnSpMk id="8" creationId="{F08745CE-42F6-93CB-16D4-10BE9EBFFC0A}"/>
          </ac:cxnSpMkLst>
        </pc:cxnChg>
        <pc:cxnChg chg="add del mod">
          <ac:chgData name="Ram Patel" userId="eb223d56faaba79f" providerId="LiveId" clId="{EB21548F-6E94-44C3-9FBB-D8FC0BDA6F9C}" dt="2024-04-17T12:36:04.728" v="10786" actId="1038"/>
          <ac:cxnSpMkLst>
            <pc:docMk/>
            <pc:sldMk cId="133389637" sldId="281"/>
            <ac:cxnSpMk id="9" creationId="{0915F66F-10A4-DC6F-A630-F280D8618A1C}"/>
          </ac:cxnSpMkLst>
        </pc:cxnChg>
      </pc:sldChg>
      <pc:sldChg chg="modSp new del mod">
        <pc:chgData name="Ram Patel" userId="eb223d56faaba79f" providerId="LiveId" clId="{EB21548F-6E94-44C3-9FBB-D8FC0BDA6F9C}" dt="2024-04-17T12:26:09.056" v="10027" actId="2696"/>
        <pc:sldMkLst>
          <pc:docMk/>
          <pc:sldMk cId="3994402699" sldId="281"/>
        </pc:sldMkLst>
        <pc:spChg chg="mod">
          <ac:chgData name="Ram Patel" userId="eb223d56faaba79f" providerId="LiveId" clId="{EB21548F-6E94-44C3-9FBB-D8FC0BDA6F9C}" dt="2024-04-17T12:23:58.755" v="9890" actId="20577"/>
          <ac:spMkLst>
            <pc:docMk/>
            <pc:sldMk cId="3994402699" sldId="281"/>
            <ac:spMk id="2" creationId="{08A9079D-955E-E81B-A65C-B8825C80A10F}"/>
          </ac:spMkLst>
        </pc:spChg>
      </pc:sldChg>
      <pc:sldChg chg="add del">
        <pc:chgData name="Ram Patel" userId="eb223d56faaba79f" providerId="LiveId" clId="{EB21548F-6E94-44C3-9FBB-D8FC0BDA6F9C}" dt="2024-04-17T12:31:19.818" v="10300"/>
        <pc:sldMkLst>
          <pc:docMk/>
          <pc:sldMk cId="1061315342" sldId="282"/>
        </pc:sldMkLst>
      </pc:sldChg>
      <pc:sldChg chg="add del">
        <pc:chgData name="Ram Patel" userId="eb223d56faaba79f" providerId="LiveId" clId="{EB21548F-6E94-44C3-9FBB-D8FC0BDA6F9C}" dt="2024-04-17T12:31:13.867" v="10298"/>
        <pc:sldMkLst>
          <pc:docMk/>
          <pc:sldMk cId="2785163153" sldId="282"/>
        </pc:sldMkLst>
      </pc:sldChg>
      <pc:sldChg chg="modSp new del mod">
        <pc:chgData name="Ram Patel" userId="eb223d56faaba79f" providerId="LiveId" clId="{EB21548F-6E94-44C3-9FBB-D8FC0BDA6F9C}" dt="2024-04-17T12:47:31.210" v="11019" actId="2696"/>
        <pc:sldMkLst>
          <pc:docMk/>
          <pc:sldMk cId="3416196907" sldId="282"/>
        </pc:sldMkLst>
        <pc:spChg chg="mod">
          <ac:chgData name="Ram Patel" userId="eb223d56faaba79f" providerId="LiveId" clId="{EB21548F-6E94-44C3-9FBB-D8FC0BDA6F9C}" dt="2024-04-17T12:46:00.887" v="10939" actId="12"/>
          <ac:spMkLst>
            <pc:docMk/>
            <pc:sldMk cId="3416196907" sldId="282"/>
            <ac:spMk id="2" creationId="{CBE41C5B-9B0E-7DC5-D298-997A57AFCBD7}"/>
          </ac:spMkLst>
        </pc:spChg>
        <pc:spChg chg="mod">
          <ac:chgData name="Ram Patel" userId="eb223d56faaba79f" providerId="LiveId" clId="{EB21548F-6E94-44C3-9FBB-D8FC0BDA6F9C}" dt="2024-04-17T12:47:00.688" v="10987" actId="20577"/>
          <ac:spMkLst>
            <pc:docMk/>
            <pc:sldMk cId="3416196907" sldId="282"/>
            <ac:spMk id="3" creationId="{7C35EA5B-FB6D-2F40-83CB-B14A4F3E36E4}"/>
          </ac:spMkLst>
        </pc:spChg>
      </pc:sldChg>
      <pc:sldChg chg="addSp delSp modSp add mod">
        <pc:chgData name="Ram Patel" userId="eb223d56faaba79f" providerId="LiveId" clId="{EB21548F-6E94-44C3-9FBB-D8FC0BDA6F9C}" dt="2024-04-17T13:31:11.795" v="12722" actId="208"/>
        <pc:sldMkLst>
          <pc:docMk/>
          <pc:sldMk cId="2811260331" sldId="283"/>
        </pc:sldMkLst>
        <pc:spChg chg="mod">
          <ac:chgData name="Ram Patel" userId="eb223d56faaba79f" providerId="LiveId" clId="{EB21548F-6E94-44C3-9FBB-D8FC0BDA6F9C}" dt="2024-04-17T13:16:08.676" v="11613" actId="20577"/>
          <ac:spMkLst>
            <pc:docMk/>
            <pc:sldMk cId="2811260331" sldId="283"/>
            <ac:spMk id="3" creationId="{ECAB7100-D4F2-E953-EFAE-94079CE1C2C2}"/>
          </ac:spMkLst>
        </pc:spChg>
        <pc:spChg chg="add del mod">
          <ac:chgData name="Ram Patel" userId="eb223d56faaba79f" providerId="LiveId" clId="{EB21548F-6E94-44C3-9FBB-D8FC0BDA6F9C}" dt="2024-04-17T13:14:20.010" v="11554" actId="478"/>
          <ac:spMkLst>
            <pc:docMk/>
            <pc:sldMk cId="2811260331" sldId="283"/>
            <ac:spMk id="4" creationId="{8B74DE06-8886-BC81-35F7-FF7A6ADE266C}"/>
          </ac:spMkLst>
        </pc:spChg>
        <pc:spChg chg="add mod">
          <ac:chgData name="Ram Patel" userId="eb223d56faaba79f" providerId="LiveId" clId="{EB21548F-6E94-44C3-9FBB-D8FC0BDA6F9C}" dt="2024-04-17T13:16:30.243" v="11692" actId="1035"/>
          <ac:spMkLst>
            <pc:docMk/>
            <pc:sldMk cId="2811260331" sldId="283"/>
            <ac:spMk id="12" creationId="{20E2D3E1-ABF5-0709-B232-D40DB2E4F3BC}"/>
          </ac:spMkLst>
        </pc:spChg>
        <pc:spChg chg="add mod">
          <ac:chgData name="Ram Patel" userId="eb223d56faaba79f" providerId="LiveId" clId="{EB21548F-6E94-44C3-9FBB-D8FC0BDA6F9C}" dt="2024-04-17T13:16:44.015" v="11697" actId="1076"/>
          <ac:spMkLst>
            <pc:docMk/>
            <pc:sldMk cId="2811260331" sldId="283"/>
            <ac:spMk id="13" creationId="{FE0CB31D-4A72-C98F-8873-1C6775FD4BD5}"/>
          </ac:spMkLst>
        </pc:spChg>
        <pc:spChg chg="add mod">
          <ac:chgData name="Ram Patel" userId="eb223d56faaba79f" providerId="LiveId" clId="{EB21548F-6E94-44C3-9FBB-D8FC0BDA6F9C}" dt="2024-04-17T13:16:53.277" v="11704" actId="20577"/>
          <ac:spMkLst>
            <pc:docMk/>
            <pc:sldMk cId="2811260331" sldId="283"/>
            <ac:spMk id="15" creationId="{984667A1-915B-D5F7-255F-EEACDD85D5D1}"/>
          </ac:spMkLst>
        </pc:spChg>
        <pc:spChg chg="add mod">
          <ac:chgData name="Ram Patel" userId="eb223d56faaba79f" providerId="LiveId" clId="{EB21548F-6E94-44C3-9FBB-D8FC0BDA6F9C}" dt="2024-04-17T13:31:11.795" v="12722" actId="208"/>
          <ac:spMkLst>
            <pc:docMk/>
            <pc:sldMk cId="2811260331" sldId="283"/>
            <ac:spMk id="16" creationId="{913D5A3F-B293-569D-E228-0C948C31FD48}"/>
          </ac:spMkLst>
        </pc:spChg>
        <pc:cxnChg chg="add del mod">
          <ac:chgData name="Ram Patel" userId="eb223d56faaba79f" providerId="LiveId" clId="{EB21548F-6E94-44C3-9FBB-D8FC0BDA6F9C}" dt="2024-04-17T13:06:15.794" v="11422" actId="478"/>
          <ac:cxnSpMkLst>
            <pc:docMk/>
            <pc:sldMk cId="2811260331" sldId="283"/>
            <ac:cxnSpMk id="6" creationId="{6DE17F4A-F2D7-9499-3B73-761E41FEB6EE}"/>
          </ac:cxnSpMkLst>
        </pc:cxnChg>
        <pc:cxnChg chg="add del mod">
          <ac:chgData name="Ram Patel" userId="eb223d56faaba79f" providerId="LiveId" clId="{EB21548F-6E94-44C3-9FBB-D8FC0BDA6F9C}" dt="2024-04-17T13:06:10.307" v="11420" actId="478"/>
          <ac:cxnSpMkLst>
            <pc:docMk/>
            <pc:sldMk cId="2811260331" sldId="283"/>
            <ac:cxnSpMk id="7" creationId="{D6338721-3549-525B-777B-3FF11BD6D22F}"/>
          </ac:cxnSpMkLst>
        </pc:cxnChg>
        <pc:cxnChg chg="add del mod">
          <ac:chgData name="Ram Patel" userId="eb223d56faaba79f" providerId="LiveId" clId="{EB21548F-6E94-44C3-9FBB-D8FC0BDA6F9C}" dt="2024-04-17T13:06:12.625" v="11421" actId="478"/>
          <ac:cxnSpMkLst>
            <pc:docMk/>
            <pc:sldMk cId="2811260331" sldId="283"/>
            <ac:cxnSpMk id="8" creationId="{1D1809E5-D92F-6371-26FD-B9EF9BD0E17F}"/>
          </ac:cxnSpMkLst>
        </pc:cxnChg>
        <pc:cxnChg chg="add mod">
          <ac:chgData name="Ram Patel" userId="eb223d56faaba79f" providerId="LiveId" clId="{EB21548F-6E94-44C3-9FBB-D8FC0BDA6F9C}" dt="2024-04-17T13:16:14.546" v="11633" actId="1036"/>
          <ac:cxnSpMkLst>
            <pc:docMk/>
            <pc:sldMk cId="2811260331" sldId="283"/>
            <ac:cxnSpMk id="10" creationId="{FAB794A1-7A40-C14A-8584-C5E5D31D60A8}"/>
          </ac:cxnSpMkLst>
        </pc:cxnChg>
        <pc:cxnChg chg="add mod">
          <ac:chgData name="Ram Patel" userId="eb223d56faaba79f" providerId="LiveId" clId="{EB21548F-6E94-44C3-9FBB-D8FC0BDA6F9C}" dt="2024-04-17T13:16:23.698" v="11678" actId="1035"/>
          <ac:cxnSpMkLst>
            <pc:docMk/>
            <pc:sldMk cId="2811260331" sldId="283"/>
            <ac:cxnSpMk id="11" creationId="{5C9684F8-5FF6-A9B7-E3D4-2A9ED47E92BC}"/>
          </ac:cxnSpMkLst>
        </pc:cxnChg>
        <pc:cxnChg chg="add mod">
          <ac:chgData name="Ram Patel" userId="eb223d56faaba79f" providerId="LiveId" clId="{EB21548F-6E94-44C3-9FBB-D8FC0BDA6F9C}" dt="2024-04-17T13:16:34.933" v="11694" actId="1076"/>
          <ac:cxnSpMkLst>
            <pc:docMk/>
            <pc:sldMk cId="2811260331" sldId="283"/>
            <ac:cxnSpMk id="14" creationId="{BD2784F9-FF7D-C4E0-24A3-198A3894B404}"/>
          </ac:cxnSpMkLst>
        </pc:cxnChg>
      </pc:sldChg>
      <pc:sldChg chg="addSp delSp modSp new mod">
        <pc:chgData name="Ram Patel" userId="eb223d56faaba79f" providerId="LiveId" clId="{EB21548F-6E94-44C3-9FBB-D8FC0BDA6F9C}" dt="2024-04-17T13:24:55.128" v="12316" actId="1037"/>
        <pc:sldMkLst>
          <pc:docMk/>
          <pc:sldMk cId="1361847912" sldId="284"/>
        </pc:sldMkLst>
        <pc:spChg chg="mod">
          <ac:chgData name="Ram Patel" userId="eb223d56faaba79f" providerId="LiveId" clId="{EB21548F-6E94-44C3-9FBB-D8FC0BDA6F9C}" dt="2024-04-17T13:17:16.078" v="11708" actId="20577"/>
          <ac:spMkLst>
            <pc:docMk/>
            <pc:sldMk cId="1361847912" sldId="284"/>
            <ac:spMk id="2" creationId="{DCD55A25-E2EC-CD8A-A082-B6BDD49C227C}"/>
          </ac:spMkLst>
        </pc:spChg>
        <pc:spChg chg="mod">
          <ac:chgData name="Ram Patel" userId="eb223d56faaba79f" providerId="LiveId" clId="{EB21548F-6E94-44C3-9FBB-D8FC0BDA6F9C}" dt="2024-04-17T13:18:08.342" v="11775" actId="20577"/>
          <ac:spMkLst>
            <pc:docMk/>
            <pc:sldMk cId="1361847912" sldId="284"/>
            <ac:spMk id="3" creationId="{0BBFAD52-AB57-5507-8EB8-821A9A24E157}"/>
          </ac:spMkLst>
        </pc:spChg>
        <pc:spChg chg="add mod">
          <ac:chgData name="Ram Patel" userId="eb223d56faaba79f" providerId="LiveId" clId="{EB21548F-6E94-44C3-9FBB-D8FC0BDA6F9C}" dt="2024-04-17T13:24:55.128" v="12316" actId="1037"/>
          <ac:spMkLst>
            <pc:docMk/>
            <pc:sldMk cId="1361847912" sldId="284"/>
            <ac:spMk id="4" creationId="{394DA083-A3BC-0D62-E2D0-465985C2FFBA}"/>
          </ac:spMkLst>
        </pc:spChg>
        <pc:spChg chg="add mod">
          <ac:chgData name="Ram Patel" userId="eb223d56faaba79f" providerId="LiveId" clId="{EB21548F-6E94-44C3-9FBB-D8FC0BDA6F9C}" dt="2024-04-17T13:24:55.128" v="12316" actId="1037"/>
          <ac:spMkLst>
            <pc:docMk/>
            <pc:sldMk cId="1361847912" sldId="284"/>
            <ac:spMk id="5" creationId="{0A2851AE-1DF2-3D55-2732-427D070DDA6C}"/>
          </ac:spMkLst>
        </pc:spChg>
        <pc:spChg chg="add mod">
          <ac:chgData name="Ram Patel" userId="eb223d56faaba79f" providerId="LiveId" clId="{EB21548F-6E94-44C3-9FBB-D8FC0BDA6F9C}" dt="2024-04-17T13:24:55.128" v="12316" actId="1037"/>
          <ac:spMkLst>
            <pc:docMk/>
            <pc:sldMk cId="1361847912" sldId="284"/>
            <ac:spMk id="6" creationId="{F64AE3B4-C2CC-1BEB-3CE9-B6497F29993E}"/>
          </ac:spMkLst>
        </pc:spChg>
        <pc:spChg chg="add del mod">
          <ac:chgData name="Ram Patel" userId="eb223d56faaba79f" providerId="LiveId" clId="{EB21548F-6E94-44C3-9FBB-D8FC0BDA6F9C}" dt="2024-04-17T13:18:46.846" v="11922" actId="478"/>
          <ac:spMkLst>
            <pc:docMk/>
            <pc:sldMk cId="1361847912" sldId="284"/>
            <ac:spMk id="9" creationId="{F2AB040E-08EE-2DC2-BDA7-68743EEB9740}"/>
          </ac:spMkLst>
        </pc:spChg>
        <pc:spChg chg="add del mod">
          <ac:chgData name="Ram Patel" userId="eb223d56faaba79f" providerId="LiveId" clId="{EB21548F-6E94-44C3-9FBB-D8FC0BDA6F9C}" dt="2024-04-17T13:18:49.270" v="11923" actId="478"/>
          <ac:spMkLst>
            <pc:docMk/>
            <pc:sldMk cId="1361847912" sldId="284"/>
            <ac:spMk id="10" creationId="{5344DA40-EF39-25F9-B85C-405AFDFFF80B}"/>
          </ac:spMkLst>
        </pc:spChg>
        <pc:spChg chg="add del mod">
          <ac:chgData name="Ram Patel" userId="eb223d56faaba79f" providerId="LiveId" clId="{EB21548F-6E94-44C3-9FBB-D8FC0BDA6F9C}" dt="2024-04-17T13:24:55.128" v="12316" actId="1037"/>
          <ac:spMkLst>
            <pc:docMk/>
            <pc:sldMk cId="1361847912" sldId="284"/>
            <ac:spMk id="11" creationId="{D7590165-4E05-5AD6-99AD-53F547835522}"/>
          </ac:spMkLst>
        </pc:spChg>
        <pc:spChg chg="add del mod">
          <ac:chgData name="Ram Patel" userId="eb223d56faaba79f" providerId="LiveId" clId="{EB21548F-6E94-44C3-9FBB-D8FC0BDA6F9C}" dt="2024-04-17T13:21:35.209" v="12119" actId="478"/>
          <ac:spMkLst>
            <pc:docMk/>
            <pc:sldMk cId="1361847912" sldId="284"/>
            <ac:spMk id="12" creationId="{AB56E24E-9729-657D-9F54-5622115250FF}"/>
          </ac:spMkLst>
        </pc:spChg>
        <pc:spChg chg="add del mod">
          <ac:chgData name="Ram Patel" userId="eb223d56faaba79f" providerId="LiveId" clId="{EB21548F-6E94-44C3-9FBB-D8FC0BDA6F9C}" dt="2024-04-17T13:24:55.128" v="12316" actId="1037"/>
          <ac:spMkLst>
            <pc:docMk/>
            <pc:sldMk cId="1361847912" sldId="284"/>
            <ac:spMk id="13" creationId="{7B939F5D-3BB7-50DD-DE91-25BA4BD3909B}"/>
          </ac:spMkLst>
        </pc:spChg>
        <pc:spChg chg="add mod">
          <ac:chgData name="Ram Patel" userId="eb223d56faaba79f" providerId="LiveId" clId="{EB21548F-6E94-44C3-9FBB-D8FC0BDA6F9C}" dt="2024-04-17T13:24:55.128" v="12316" actId="1037"/>
          <ac:spMkLst>
            <pc:docMk/>
            <pc:sldMk cId="1361847912" sldId="284"/>
            <ac:spMk id="23" creationId="{026B9E3C-4625-143D-33D3-E1F001DB3335}"/>
          </ac:spMkLst>
        </pc:spChg>
        <pc:spChg chg="add mod">
          <ac:chgData name="Ram Patel" userId="eb223d56faaba79f" providerId="LiveId" clId="{EB21548F-6E94-44C3-9FBB-D8FC0BDA6F9C}" dt="2024-04-17T13:24:55.128" v="12316" actId="1037"/>
          <ac:spMkLst>
            <pc:docMk/>
            <pc:sldMk cId="1361847912" sldId="284"/>
            <ac:spMk id="24" creationId="{B1464438-9474-FDC8-DC8F-709C86418389}"/>
          </ac:spMkLst>
        </pc:spChg>
        <pc:spChg chg="add mod">
          <ac:chgData name="Ram Patel" userId="eb223d56faaba79f" providerId="LiveId" clId="{EB21548F-6E94-44C3-9FBB-D8FC0BDA6F9C}" dt="2024-04-17T13:24:55.128" v="12316" actId="1037"/>
          <ac:spMkLst>
            <pc:docMk/>
            <pc:sldMk cId="1361847912" sldId="284"/>
            <ac:spMk id="25" creationId="{1950E06F-E506-F03A-CCFC-65619A592F11}"/>
          </ac:spMkLst>
        </pc:spChg>
        <pc:spChg chg="add mod">
          <ac:chgData name="Ram Patel" userId="eb223d56faaba79f" providerId="LiveId" clId="{EB21548F-6E94-44C3-9FBB-D8FC0BDA6F9C}" dt="2024-04-17T13:24:55.128" v="12316" actId="1037"/>
          <ac:spMkLst>
            <pc:docMk/>
            <pc:sldMk cId="1361847912" sldId="284"/>
            <ac:spMk id="28" creationId="{6EE41D48-65AE-4C5E-4DB5-78EB34E967F4}"/>
          </ac:spMkLst>
        </pc:spChg>
        <pc:spChg chg="add mod">
          <ac:chgData name="Ram Patel" userId="eb223d56faaba79f" providerId="LiveId" clId="{EB21548F-6E94-44C3-9FBB-D8FC0BDA6F9C}" dt="2024-04-17T13:24:55.128" v="12316" actId="1037"/>
          <ac:spMkLst>
            <pc:docMk/>
            <pc:sldMk cId="1361847912" sldId="284"/>
            <ac:spMk id="29" creationId="{F2C9C4C6-A8C4-9688-50EB-7FFF7697C431}"/>
          </ac:spMkLst>
        </pc:spChg>
        <pc:spChg chg="add mod">
          <ac:chgData name="Ram Patel" userId="eb223d56faaba79f" providerId="LiveId" clId="{EB21548F-6E94-44C3-9FBB-D8FC0BDA6F9C}" dt="2024-04-17T13:24:55.128" v="12316" actId="1037"/>
          <ac:spMkLst>
            <pc:docMk/>
            <pc:sldMk cId="1361847912" sldId="284"/>
            <ac:spMk id="30" creationId="{9ABC3200-B878-133A-ACF8-39527D5CC300}"/>
          </ac:spMkLst>
        </pc:spChg>
        <pc:spChg chg="add mod">
          <ac:chgData name="Ram Patel" userId="eb223d56faaba79f" providerId="LiveId" clId="{EB21548F-6E94-44C3-9FBB-D8FC0BDA6F9C}" dt="2024-04-17T13:24:55.128" v="12316" actId="1037"/>
          <ac:spMkLst>
            <pc:docMk/>
            <pc:sldMk cId="1361847912" sldId="284"/>
            <ac:spMk id="35" creationId="{EF5E149C-7F4A-A594-9248-C1B69486069D}"/>
          </ac:spMkLst>
        </pc:spChg>
        <pc:spChg chg="add mod">
          <ac:chgData name="Ram Patel" userId="eb223d56faaba79f" providerId="LiveId" clId="{EB21548F-6E94-44C3-9FBB-D8FC0BDA6F9C}" dt="2024-04-17T13:24:55.128" v="12316" actId="1037"/>
          <ac:spMkLst>
            <pc:docMk/>
            <pc:sldMk cId="1361847912" sldId="284"/>
            <ac:spMk id="36" creationId="{B9260760-C8C4-0A86-94F5-6F47F426CD11}"/>
          </ac:spMkLst>
        </pc:spChg>
        <pc:spChg chg="add mod">
          <ac:chgData name="Ram Patel" userId="eb223d56faaba79f" providerId="LiveId" clId="{EB21548F-6E94-44C3-9FBB-D8FC0BDA6F9C}" dt="2024-04-17T13:24:55.128" v="12316" actId="1037"/>
          <ac:spMkLst>
            <pc:docMk/>
            <pc:sldMk cId="1361847912" sldId="284"/>
            <ac:spMk id="40" creationId="{D6689795-61B1-29D4-2C71-34E7FDDA1E82}"/>
          </ac:spMkLst>
        </pc:spChg>
        <pc:spChg chg="add mod">
          <ac:chgData name="Ram Patel" userId="eb223d56faaba79f" providerId="LiveId" clId="{EB21548F-6E94-44C3-9FBB-D8FC0BDA6F9C}" dt="2024-04-17T13:24:55.128" v="12316" actId="1037"/>
          <ac:spMkLst>
            <pc:docMk/>
            <pc:sldMk cId="1361847912" sldId="284"/>
            <ac:spMk id="41" creationId="{CFB0B804-89FC-7861-61C1-612168F305C5}"/>
          </ac:spMkLst>
        </pc:spChg>
        <pc:spChg chg="add mod">
          <ac:chgData name="Ram Patel" userId="eb223d56faaba79f" providerId="LiveId" clId="{EB21548F-6E94-44C3-9FBB-D8FC0BDA6F9C}" dt="2024-04-17T13:24:55.128" v="12316" actId="1037"/>
          <ac:spMkLst>
            <pc:docMk/>
            <pc:sldMk cId="1361847912" sldId="284"/>
            <ac:spMk id="45" creationId="{CE9B8E2E-6A89-9DE1-DEAB-B576E1A12910}"/>
          </ac:spMkLst>
        </pc:spChg>
        <pc:cxnChg chg="add mod">
          <ac:chgData name="Ram Patel" userId="eb223d56faaba79f" providerId="LiveId" clId="{EB21548F-6E94-44C3-9FBB-D8FC0BDA6F9C}" dt="2024-04-17T13:24:55.128" v="12316" actId="1037"/>
          <ac:cxnSpMkLst>
            <pc:docMk/>
            <pc:sldMk cId="1361847912" sldId="284"/>
            <ac:cxnSpMk id="7" creationId="{03F69429-F876-18ED-4650-07A41ADB5385}"/>
          </ac:cxnSpMkLst>
        </pc:cxnChg>
        <pc:cxnChg chg="add mod">
          <ac:chgData name="Ram Patel" userId="eb223d56faaba79f" providerId="LiveId" clId="{EB21548F-6E94-44C3-9FBB-D8FC0BDA6F9C}" dt="2024-04-17T13:24:55.128" v="12316" actId="1037"/>
          <ac:cxnSpMkLst>
            <pc:docMk/>
            <pc:sldMk cId="1361847912" sldId="284"/>
            <ac:cxnSpMk id="8" creationId="{58389FCA-F530-6D05-B8E4-941A7635DCBC}"/>
          </ac:cxnSpMkLst>
        </pc:cxnChg>
        <pc:cxnChg chg="add del mod">
          <ac:chgData name="Ram Patel" userId="eb223d56faaba79f" providerId="LiveId" clId="{EB21548F-6E94-44C3-9FBB-D8FC0BDA6F9C}" dt="2024-04-17T13:24:55.128" v="12316" actId="1037"/>
          <ac:cxnSpMkLst>
            <pc:docMk/>
            <pc:sldMk cId="1361847912" sldId="284"/>
            <ac:cxnSpMk id="15" creationId="{66D66034-8DBE-EFE6-911B-7407261FB656}"/>
          </ac:cxnSpMkLst>
        </pc:cxnChg>
        <pc:cxnChg chg="add del mod">
          <ac:chgData name="Ram Patel" userId="eb223d56faaba79f" providerId="LiveId" clId="{EB21548F-6E94-44C3-9FBB-D8FC0BDA6F9C}" dt="2024-04-17T13:24:55.128" v="12316" actId="1037"/>
          <ac:cxnSpMkLst>
            <pc:docMk/>
            <pc:sldMk cId="1361847912" sldId="284"/>
            <ac:cxnSpMk id="16" creationId="{6F4F96B4-527A-9EDC-8CFD-115C11099953}"/>
          </ac:cxnSpMkLst>
        </pc:cxnChg>
        <pc:cxnChg chg="add del mod">
          <ac:chgData name="Ram Patel" userId="eb223d56faaba79f" providerId="LiveId" clId="{EB21548F-6E94-44C3-9FBB-D8FC0BDA6F9C}" dt="2024-04-17T13:24:55.128" v="12316" actId="1037"/>
          <ac:cxnSpMkLst>
            <pc:docMk/>
            <pc:sldMk cId="1361847912" sldId="284"/>
            <ac:cxnSpMk id="17" creationId="{422E1E5F-92BF-3D9F-D8DE-3A4CB86E039E}"/>
          </ac:cxnSpMkLst>
        </pc:cxnChg>
        <pc:cxnChg chg="add del mod">
          <ac:chgData name="Ram Patel" userId="eb223d56faaba79f" providerId="LiveId" clId="{EB21548F-6E94-44C3-9FBB-D8FC0BDA6F9C}" dt="2024-04-17T13:24:55.128" v="12316" actId="1037"/>
          <ac:cxnSpMkLst>
            <pc:docMk/>
            <pc:sldMk cId="1361847912" sldId="284"/>
            <ac:cxnSpMk id="22" creationId="{00D819AE-8BF2-13D8-003C-5E95DE0EA0B3}"/>
          </ac:cxnSpMkLst>
        </pc:cxnChg>
        <pc:cxnChg chg="add mod">
          <ac:chgData name="Ram Patel" userId="eb223d56faaba79f" providerId="LiveId" clId="{EB21548F-6E94-44C3-9FBB-D8FC0BDA6F9C}" dt="2024-04-17T13:24:55.128" v="12316" actId="1037"/>
          <ac:cxnSpMkLst>
            <pc:docMk/>
            <pc:sldMk cId="1361847912" sldId="284"/>
            <ac:cxnSpMk id="26" creationId="{C0B8EEAF-36FA-FB01-3CB4-88E720663E8C}"/>
          </ac:cxnSpMkLst>
        </pc:cxnChg>
        <pc:cxnChg chg="add mod">
          <ac:chgData name="Ram Patel" userId="eb223d56faaba79f" providerId="LiveId" clId="{EB21548F-6E94-44C3-9FBB-D8FC0BDA6F9C}" dt="2024-04-17T13:24:55.128" v="12316" actId="1037"/>
          <ac:cxnSpMkLst>
            <pc:docMk/>
            <pc:sldMk cId="1361847912" sldId="284"/>
            <ac:cxnSpMk id="27" creationId="{3FA472E9-448F-61E2-94C8-07A3E7150CB1}"/>
          </ac:cxnSpMkLst>
        </pc:cxnChg>
        <pc:cxnChg chg="add mod">
          <ac:chgData name="Ram Patel" userId="eb223d56faaba79f" providerId="LiveId" clId="{EB21548F-6E94-44C3-9FBB-D8FC0BDA6F9C}" dt="2024-04-17T13:24:55.128" v="12316" actId="1037"/>
          <ac:cxnSpMkLst>
            <pc:docMk/>
            <pc:sldMk cId="1361847912" sldId="284"/>
            <ac:cxnSpMk id="31" creationId="{9AA4701A-955A-FACE-7E33-4A899186ED7C}"/>
          </ac:cxnSpMkLst>
        </pc:cxnChg>
        <pc:cxnChg chg="add mod">
          <ac:chgData name="Ram Patel" userId="eb223d56faaba79f" providerId="LiveId" clId="{EB21548F-6E94-44C3-9FBB-D8FC0BDA6F9C}" dt="2024-04-17T13:24:55.128" v="12316" actId="1037"/>
          <ac:cxnSpMkLst>
            <pc:docMk/>
            <pc:sldMk cId="1361847912" sldId="284"/>
            <ac:cxnSpMk id="32" creationId="{134B3A6A-DFBD-CAE8-D2D8-9AEA94B1A335}"/>
          </ac:cxnSpMkLst>
        </pc:cxnChg>
        <pc:cxnChg chg="add mod">
          <ac:chgData name="Ram Patel" userId="eb223d56faaba79f" providerId="LiveId" clId="{EB21548F-6E94-44C3-9FBB-D8FC0BDA6F9C}" dt="2024-04-17T13:24:55.128" v="12316" actId="1037"/>
          <ac:cxnSpMkLst>
            <pc:docMk/>
            <pc:sldMk cId="1361847912" sldId="284"/>
            <ac:cxnSpMk id="33" creationId="{59AB077C-DC63-8B79-E302-574EDC773C10}"/>
          </ac:cxnSpMkLst>
        </pc:cxnChg>
        <pc:cxnChg chg="add mod">
          <ac:chgData name="Ram Patel" userId="eb223d56faaba79f" providerId="LiveId" clId="{EB21548F-6E94-44C3-9FBB-D8FC0BDA6F9C}" dt="2024-04-17T13:24:55.128" v="12316" actId="1037"/>
          <ac:cxnSpMkLst>
            <pc:docMk/>
            <pc:sldMk cId="1361847912" sldId="284"/>
            <ac:cxnSpMk id="34" creationId="{5DD84EEF-8D77-9E06-3437-9396F354CC93}"/>
          </ac:cxnSpMkLst>
        </pc:cxnChg>
        <pc:cxnChg chg="add mod">
          <ac:chgData name="Ram Patel" userId="eb223d56faaba79f" providerId="LiveId" clId="{EB21548F-6E94-44C3-9FBB-D8FC0BDA6F9C}" dt="2024-04-17T13:24:55.128" v="12316" actId="1037"/>
          <ac:cxnSpMkLst>
            <pc:docMk/>
            <pc:sldMk cId="1361847912" sldId="284"/>
            <ac:cxnSpMk id="38" creationId="{2F6E609D-919B-9366-C774-73CEE3B71C79}"/>
          </ac:cxnSpMkLst>
        </pc:cxnChg>
        <pc:cxnChg chg="add mod">
          <ac:chgData name="Ram Patel" userId="eb223d56faaba79f" providerId="LiveId" clId="{EB21548F-6E94-44C3-9FBB-D8FC0BDA6F9C}" dt="2024-04-17T13:24:55.128" v="12316" actId="1037"/>
          <ac:cxnSpMkLst>
            <pc:docMk/>
            <pc:sldMk cId="1361847912" sldId="284"/>
            <ac:cxnSpMk id="39" creationId="{DC2DA536-2DF3-FCD9-DD6C-AE2C8BFE854B}"/>
          </ac:cxnSpMkLst>
        </pc:cxnChg>
        <pc:cxnChg chg="add mod">
          <ac:chgData name="Ram Patel" userId="eb223d56faaba79f" providerId="LiveId" clId="{EB21548F-6E94-44C3-9FBB-D8FC0BDA6F9C}" dt="2024-04-17T13:24:55.128" v="12316" actId="1037"/>
          <ac:cxnSpMkLst>
            <pc:docMk/>
            <pc:sldMk cId="1361847912" sldId="284"/>
            <ac:cxnSpMk id="42" creationId="{B1F47013-5510-839F-6389-BDB2104D0398}"/>
          </ac:cxnSpMkLst>
        </pc:cxnChg>
      </pc:sldChg>
      <pc:sldChg chg="new del">
        <pc:chgData name="Ram Patel" userId="eb223d56faaba79f" providerId="LiveId" clId="{EB21548F-6E94-44C3-9FBB-D8FC0BDA6F9C}" dt="2024-04-17T13:25:08.250" v="12319" actId="2696"/>
        <pc:sldMkLst>
          <pc:docMk/>
          <pc:sldMk cId="2023635784" sldId="285"/>
        </pc:sldMkLst>
      </pc:sldChg>
      <pc:sldChg chg="delSp modSp add mod">
        <pc:chgData name="Ram Patel" userId="eb223d56faaba79f" providerId="LiveId" clId="{EB21548F-6E94-44C3-9FBB-D8FC0BDA6F9C}" dt="2024-04-17T13:30:22.641" v="12719" actId="20577"/>
        <pc:sldMkLst>
          <pc:docMk/>
          <pc:sldMk cId="3396822384" sldId="286"/>
        </pc:sldMkLst>
        <pc:spChg chg="mod">
          <ac:chgData name="Ram Patel" userId="eb223d56faaba79f" providerId="LiveId" clId="{EB21548F-6E94-44C3-9FBB-D8FC0BDA6F9C}" dt="2024-04-17T13:30:22.641" v="12719" actId="20577"/>
          <ac:spMkLst>
            <pc:docMk/>
            <pc:sldMk cId="3396822384" sldId="286"/>
            <ac:spMk id="3" creationId="{0BBFAD52-AB57-5507-8EB8-821A9A24E157}"/>
          </ac:spMkLst>
        </pc:spChg>
        <pc:spChg chg="del">
          <ac:chgData name="Ram Patel" userId="eb223d56faaba79f" providerId="LiveId" clId="{EB21548F-6E94-44C3-9FBB-D8FC0BDA6F9C}" dt="2024-04-17T13:25:12.979" v="12320" actId="478"/>
          <ac:spMkLst>
            <pc:docMk/>
            <pc:sldMk cId="3396822384" sldId="286"/>
            <ac:spMk id="4" creationId="{394DA083-A3BC-0D62-E2D0-465985C2FFBA}"/>
          </ac:spMkLst>
        </pc:spChg>
        <pc:spChg chg="del">
          <ac:chgData name="Ram Patel" userId="eb223d56faaba79f" providerId="LiveId" clId="{EB21548F-6E94-44C3-9FBB-D8FC0BDA6F9C}" dt="2024-04-17T13:25:12.979" v="12320" actId="478"/>
          <ac:spMkLst>
            <pc:docMk/>
            <pc:sldMk cId="3396822384" sldId="286"/>
            <ac:spMk id="5" creationId="{0A2851AE-1DF2-3D55-2732-427D070DDA6C}"/>
          </ac:spMkLst>
        </pc:spChg>
        <pc:spChg chg="del">
          <ac:chgData name="Ram Patel" userId="eb223d56faaba79f" providerId="LiveId" clId="{EB21548F-6E94-44C3-9FBB-D8FC0BDA6F9C}" dt="2024-04-17T13:25:12.979" v="12320" actId="478"/>
          <ac:spMkLst>
            <pc:docMk/>
            <pc:sldMk cId="3396822384" sldId="286"/>
            <ac:spMk id="6" creationId="{F64AE3B4-C2CC-1BEB-3CE9-B6497F29993E}"/>
          </ac:spMkLst>
        </pc:spChg>
        <pc:spChg chg="del">
          <ac:chgData name="Ram Patel" userId="eb223d56faaba79f" providerId="LiveId" clId="{EB21548F-6E94-44C3-9FBB-D8FC0BDA6F9C}" dt="2024-04-17T13:25:12.979" v="12320" actId="478"/>
          <ac:spMkLst>
            <pc:docMk/>
            <pc:sldMk cId="3396822384" sldId="286"/>
            <ac:spMk id="11" creationId="{D7590165-4E05-5AD6-99AD-53F547835522}"/>
          </ac:spMkLst>
        </pc:spChg>
        <pc:spChg chg="del">
          <ac:chgData name="Ram Patel" userId="eb223d56faaba79f" providerId="LiveId" clId="{EB21548F-6E94-44C3-9FBB-D8FC0BDA6F9C}" dt="2024-04-17T13:25:12.979" v="12320" actId="478"/>
          <ac:spMkLst>
            <pc:docMk/>
            <pc:sldMk cId="3396822384" sldId="286"/>
            <ac:spMk id="13" creationId="{7B939F5D-3BB7-50DD-DE91-25BA4BD3909B}"/>
          </ac:spMkLst>
        </pc:spChg>
        <pc:spChg chg="del">
          <ac:chgData name="Ram Patel" userId="eb223d56faaba79f" providerId="LiveId" clId="{EB21548F-6E94-44C3-9FBB-D8FC0BDA6F9C}" dt="2024-04-17T13:25:12.979" v="12320" actId="478"/>
          <ac:spMkLst>
            <pc:docMk/>
            <pc:sldMk cId="3396822384" sldId="286"/>
            <ac:spMk id="23" creationId="{026B9E3C-4625-143D-33D3-E1F001DB3335}"/>
          </ac:spMkLst>
        </pc:spChg>
        <pc:spChg chg="del">
          <ac:chgData name="Ram Patel" userId="eb223d56faaba79f" providerId="LiveId" clId="{EB21548F-6E94-44C3-9FBB-D8FC0BDA6F9C}" dt="2024-04-17T13:25:12.979" v="12320" actId="478"/>
          <ac:spMkLst>
            <pc:docMk/>
            <pc:sldMk cId="3396822384" sldId="286"/>
            <ac:spMk id="24" creationId="{B1464438-9474-FDC8-DC8F-709C86418389}"/>
          </ac:spMkLst>
        </pc:spChg>
        <pc:spChg chg="del">
          <ac:chgData name="Ram Patel" userId="eb223d56faaba79f" providerId="LiveId" clId="{EB21548F-6E94-44C3-9FBB-D8FC0BDA6F9C}" dt="2024-04-17T13:25:12.979" v="12320" actId="478"/>
          <ac:spMkLst>
            <pc:docMk/>
            <pc:sldMk cId="3396822384" sldId="286"/>
            <ac:spMk id="25" creationId="{1950E06F-E506-F03A-CCFC-65619A592F11}"/>
          </ac:spMkLst>
        </pc:spChg>
        <pc:spChg chg="del">
          <ac:chgData name="Ram Patel" userId="eb223d56faaba79f" providerId="LiveId" clId="{EB21548F-6E94-44C3-9FBB-D8FC0BDA6F9C}" dt="2024-04-17T13:25:12.979" v="12320" actId="478"/>
          <ac:spMkLst>
            <pc:docMk/>
            <pc:sldMk cId="3396822384" sldId="286"/>
            <ac:spMk id="28" creationId="{6EE41D48-65AE-4C5E-4DB5-78EB34E967F4}"/>
          </ac:spMkLst>
        </pc:spChg>
        <pc:spChg chg="del">
          <ac:chgData name="Ram Patel" userId="eb223d56faaba79f" providerId="LiveId" clId="{EB21548F-6E94-44C3-9FBB-D8FC0BDA6F9C}" dt="2024-04-17T13:25:12.979" v="12320" actId="478"/>
          <ac:spMkLst>
            <pc:docMk/>
            <pc:sldMk cId="3396822384" sldId="286"/>
            <ac:spMk id="29" creationId="{F2C9C4C6-A8C4-9688-50EB-7FFF7697C431}"/>
          </ac:spMkLst>
        </pc:spChg>
        <pc:spChg chg="del">
          <ac:chgData name="Ram Patel" userId="eb223d56faaba79f" providerId="LiveId" clId="{EB21548F-6E94-44C3-9FBB-D8FC0BDA6F9C}" dt="2024-04-17T13:25:12.979" v="12320" actId="478"/>
          <ac:spMkLst>
            <pc:docMk/>
            <pc:sldMk cId="3396822384" sldId="286"/>
            <ac:spMk id="30" creationId="{9ABC3200-B878-133A-ACF8-39527D5CC300}"/>
          </ac:spMkLst>
        </pc:spChg>
        <pc:spChg chg="del">
          <ac:chgData name="Ram Patel" userId="eb223d56faaba79f" providerId="LiveId" clId="{EB21548F-6E94-44C3-9FBB-D8FC0BDA6F9C}" dt="2024-04-17T13:25:12.979" v="12320" actId="478"/>
          <ac:spMkLst>
            <pc:docMk/>
            <pc:sldMk cId="3396822384" sldId="286"/>
            <ac:spMk id="35" creationId="{EF5E149C-7F4A-A594-9248-C1B69486069D}"/>
          </ac:spMkLst>
        </pc:spChg>
        <pc:spChg chg="del">
          <ac:chgData name="Ram Patel" userId="eb223d56faaba79f" providerId="LiveId" clId="{EB21548F-6E94-44C3-9FBB-D8FC0BDA6F9C}" dt="2024-04-17T13:25:12.979" v="12320" actId="478"/>
          <ac:spMkLst>
            <pc:docMk/>
            <pc:sldMk cId="3396822384" sldId="286"/>
            <ac:spMk id="36" creationId="{B9260760-C8C4-0A86-94F5-6F47F426CD11}"/>
          </ac:spMkLst>
        </pc:spChg>
        <pc:spChg chg="del">
          <ac:chgData name="Ram Patel" userId="eb223d56faaba79f" providerId="LiveId" clId="{EB21548F-6E94-44C3-9FBB-D8FC0BDA6F9C}" dt="2024-04-17T13:25:12.979" v="12320" actId="478"/>
          <ac:spMkLst>
            <pc:docMk/>
            <pc:sldMk cId="3396822384" sldId="286"/>
            <ac:spMk id="40" creationId="{D6689795-61B1-29D4-2C71-34E7FDDA1E82}"/>
          </ac:spMkLst>
        </pc:spChg>
        <pc:spChg chg="del">
          <ac:chgData name="Ram Patel" userId="eb223d56faaba79f" providerId="LiveId" clId="{EB21548F-6E94-44C3-9FBB-D8FC0BDA6F9C}" dt="2024-04-17T13:25:12.979" v="12320" actId="478"/>
          <ac:spMkLst>
            <pc:docMk/>
            <pc:sldMk cId="3396822384" sldId="286"/>
            <ac:spMk id="41" creationId="{CFB0B804-89FC-7861-61C1-612168F305C5}"/>
          </ac:spMkLst>
        </pc:spChg>
        <pc:spChg chg="del">
          <ac:chgData name="Ram Patel" userId="eb223d56faaba79f" providerId="LiveId" clId="{EB21548F-6E94-44C3-9FBB-D8FC0BDA6F9C}" dt="2024-04-17T13:25:12.979" v="12320" actId="478"/>
          <ac:spMkLst>
            <pc:docMk/>
            <pc:sldMk cId="3396822384" sldId="286"/>
            <ac:spMk id="45" creationId="{CE9B8E2E-6A89-9DE1-DEAB-B576E1A12910}"/>
          </ac:spMkLst>
        </pc:spChg>
        <pc:cxnChg chg="del mod">
          <ac:chgData name="Ram Patel" userId="eb223d56faaba79f" providerId="LiveId" clId="{EB21548F-6E94-44C3-9FBB-D8FC0BDA6F9C}" dt="2024-04-17T13:25:12.979" v="12320" actId="478"/>
          <ac:cxnSpMkLst>
            <pc:docMk/>
            <pc:sldMk cId="3396822384" sldId="286"/>
            <ac:cxnSpMk id="7" creationId="{03F69429-F876-18ED-4650-07A41ADB5385}"/>
          </ac:cxnSpMkLst>
        </pc:cxnChg>
        <pc:cxnChg chg="del mod">
          <ac:chgData name="Ram Patel" userId="eb223d56faaba79f" providerId="LiveId" clId="{EB21548F-6E94-44C3-9FBB-D8FC0BDA6F9C}" dt="2024-04-17T13:25:12.979" v="12320" actId="478"/>
          <ac:cxnSpMkLst>
            <pc:docMk/>
            <pc:sldMk cId="3396822384" sldId="286"/>
            <ac:cxnSpMk id="8" creationId="{58389FCA-F530-6D05-B8E4-941A7635DCBC}"/>
          </ac:cxnSpMkLst>
        </pc:cxnChg>
        <pc:cxnChg chg="del">
          <ac:chgData name="Ram Patel" userId="eb223d56faaba79f" providerId="LiveId" clId="{EB21548F-6E94-44C3-9FBB-D8FC0BDA6F9C}" dt="2024-04-17T13:25:12.979" v="12320" actId="478"/>
          <ac:cxnSpMkLst>
            <pc:docMk/>
            <pc:sldMk cId="3396822384" sldId="286"/>
            <ac:cxnSpMk id="15" creationId="{66D66034-8DBE-EFE6-911B-7407261FB656}"/>
          </ac:cxnSpMkLst>
        </pc:cxnChg>
        <pc:cxnChg chg="del">
          <ac:chgData name="Ram Patel" userId="eb223d56faaba79f" providerId="LiveId" clId="{EB21548F-6E94-44C3-9FBB-D8FC0BDA6F9C}" dt="2024-04-17T13:25:12.979" v="12320" actId="478"/>
          <ac:cxnSpMkLst>
            <pc:docMk/>
            <pc:sldMk cId="3396822384" sldId="286"/>
            <ac:cxnSpMk id="16" creationId="{6F4F96B4-527A-9EDC-8CFD-115C11099953}"/>
          </ac:cxnSpMkLst>
        </pc:cxnChg>
        <pc:cxnChg chg="del">
          <ac:chgData name="Ram Patel" userId="eb223d56faaba79f" providerId="LiveId" clId="{EB21548F-6E94-44C3-9FBB-D8FC0BDA6F9C}" dt="2024-04-17T13:25:12.979" v="12320" actId="478"/>
          <ac:cxnSpMkLst>
            <pc:docMk/>
            <pc:sldMk cId="3396822384" sldId="286"/>
            <ac:cxnSpMk id="17" creationId="{422E1E5F-92BF-3D9F-D8DE-3A4CB86E039E}"/>
          </ac:cxnSpMkLst>
        </pc:cxnChg>
        <pc:cxnChg chg="del">
          <ac:chgData name="Ram Patel" userId="eb223d56faaba79f" providerId="LiveId" clId="{EB21548F-6E94-44C3-9FBB-D8FC0BDA6F9C}" dt="2024-04-17T13:25:12.979" v="12320" actId="478"/>
          <ac:cxnSpMkLst>
            <pc:docMk/>
            <pc:sldMk cId="3396822384" sldId="286"/>
            <ac:cxnSpMk id="22" creationId="{00D819AE-8BF2-13D8-003C-5E95DE0EA0B3}"/>
          </ac:cxnSpMkLst>
        </pc:cxnChg>
        <pc:cxnChg chg="del mod">
          <ac:chgData name="Ram Patel" userId="eb223d56faaba79f" providerId="LiveId" clId="{EB21548F-6E94-44C3-9FBB-D8FC0BDA6F9C}" dt="2024-04-17T13:25:12.979" v="12320" actId="478"/>
          <ac:cxnSpMkLst>
            <pc:docMk/>
            <pc:sldMk cId="3396822384" sldId="286"/>
            <ac:cxnSpMk id="26" creationId="{C0B8EEAF-36FA-FB01-3CB4-88E720663E8C}"/>
          </ac:cxnSpMkLst>
        </pc:cxnChg>
        <pc:cxnChg chg="del mod">
          <ac:chgData name="Ram Patel" userId="eb223d56faaba79f" providerId="LiveId" clId="{EB21548F-6E94-44C3-9FBB-D8FC0BDA6F9C}" dt="2024-04-17T13:25:12.979" v="12320" actId="478"/>
          <ac:cxnSpMkLst>
            <pc:docMk/>
            <pc:sldMk cId="3396822384" sldId="286"/>
            <ac:cxnSpMk id="27" creationId="{3FA472E9-448F-61E2-94C8-07A3E7150CB1}"/>
          </ac:cxnSpMkLst>
        </pc:cxnChg>
        <pc:cxnChg chg="del">
          <ac:chgData name="Ram Patel" userId="eb223d56faaba79f" providerId="LiveId" clId="{EB21548F-6E94-44C3-9FBB-D8FC0BDA6F9C}" dt="2024-04-17T13:25:12.979" v="12320" actId="478"/>
          <ac:cxnSpMkLst>
            <pc:docMk/>
            <pc:sldMk cId="3396822384" sldId="286"/>
            <ac:cxnSpMk id="31" creationId="{9AA4701A-955A-FACE-7E33-4A899186ED7C}"/>
          </ac:cxnSpMkLst>
        </pc:cxnChg>
        <pc:cxnChg chg="del">
          <ac:chgData name="Ram Patel" userId="eb223d56faaba79f" providerId="LiveId" clId="{EB21548F-6E94-44C3-9FBB-D8FC0BDA6F9C}" dt="2024-04-17T13:25:12.979" v="12320" actId="478"/>
          <ac:cxnSpMkLst>
            <pc:docMk/>
            <pc:sldMk cId="3396822384" sldId="286"/>
            <ac:cxnSpMk id="32" creationId="{134B3A6A-DFBD-CAE8-D2D8-9AEA94B1A335}"/>
          </ac:cxnSpMkLst>
        </pc:cxnChg>
        <pc:cxnChg chg="del">
          <ac:chgData name="Ram Patel" userId="eb223d56faaba79f" providerId="LiveId" clId="{EB21548F-6E94-44C3-9FBB-D8FC0BDA6F9C}" dt="2024-04-17T13:25:12.979" v="12320" actId="478"/>
          <ac:cxnSpMkLst>
            <pc:docMk/>
            <pc:sldMk cId="3396822384" sldId="286"/>
            <ac:cxnSpMk id="33" creationId="{59AB077C-DC63-8B79-E302-574EDC773C10}"/>
          </ac:cxnSpMkLst>
        </pc:cxnChg>
        <pc:cxnChg chg="del">
          <ac:chgData name="Ram Patel" userId="eb223d56faaba79f" providerId="LiveId" clId="{EB21548F-6E94-44C3-9FBB-D8FC0BDA6F9C}" dt="2024-04-17T13:25:12.979" v="12320" actId="478"/>
          <ac:cxnSpMkLst>
            <pc:docMk/>
            <pc:sldMk cId="3396822384" sldId="286"/>
            <ac:cxnSpMk id="34" creationId="{5DD84EEF-8D77-9E06-3437-9396F354CC93}"/>
          </ac:cxnSpMkLst>
        </pc:cxnChg>
        <pc:cxnChg chg="del">
          <ac:chgData name="Ram Patel" userId="eb223d56faaba79f" providerId="LiveId" clId="{EB21548F-6E94-44C3-9FBB-D8FC0BDA6F9C}" dt="2024-04-17T13:25:12.979" v="12320" actId="478"/>
          <ac:cxnSpMkLst>
            <pc:docMk/>
            <pc:sldMk cId="3396822384" sldId="286"/>
            <ac:cxnSpMk id="38" creationId="{2F6E609D-919B-9366-C774-73CEE3B71C79}"/>
          </ac:cxnSpMkLst>
        </pc:cxnChg>
        <pc:cxnChg chg="del">
          <ac:chgData name="Ram Patel" userId="eb223d56faaba79f" providerId="LiveId" clId="{EB21548F-6E94-44C3-9FBB-D8FC0BDA6F9C}" dt="2024-04-17T13:25:12.979" v="12320" actId="478"/>
          <ac:cxnSpMkLst>
            <pc:docMk/>
            <pc:sldMk cId="3396822384" sldId="286"/>
            <ac:cxnSpMk id="39" creationId="{DC2DA536-2DF3-FCD9-DD6C-AE2C8BFE854B}"/>
          </ac:cxnSpMkLst>
        </pc:cxnChg>
        <pc:cxnChg chg="del">
          <ac:chgData name="Ram Patel" userId="eb223d56faaba79f" providerId="LiveId" clId="{EB21548F-6E94-44C3-9FBB-D8FC0BDA6F9C}" dt="2024-04-17T13:25:12.979" v="12320" actId="478"/>
          <ac:cxnSpMkLst>
            <pc:docMk/>
            <pc:sldMk cId="3396822384" sldId="286"/>
            <ac:cxnSpMk id="42" creationId="{B1F47013-5510-839F-6389-BDB2104D0398}"/>
          </ac:cxnSpMkLst>
        </pc:cxnChg>
      </pc:sldChg>
      <pc:sldChg chg="add">
        <pc:chgData name="Ram Patel" userId="eb223d56faaba79f" providerId="LiveId" clId="{EB21548F-6E94-44C3-9FBB-D8FC0BDA6F9C}" dt="2024-04-17T13:32:34.378" v="12725" actId="2890"/>
        <pc:sldMkLst>
          <pc:docMk/>
          <pc:sldMk cId="1903481360" sldId="287"/>
        </pc:sldMkLst>
      </pc:sldChg>
      <pc:sldMasterChg chg="modSldLayout">
        <pc:chgData name="Ram Patel" userId="eb223d56faaba79f" providerId="LiveId" clId="{EB21548F-6E94-44C3-9FBB-D8FC0BDA6F9C}" dt="2024-04-14T18:08:01.036" v="3928"/>
        <pc:sldMasterMkLst>
          <pc:docMk/>
          <pc:sldMasterMk cId="2571378444" sldId="2147483844"/>
        </pc:sldMasterMkLst>
        <pc:sldLayoutChg chg="setBg">
          <pc:chgData name="Ram Patel" userId="eb223d56faaba79f" providerId="LiveId" clId="{EB21548F-6E94-44C3-9FBB-D8FC0BDA6F9C}" dt="2024-04-14T18:08:01.036" v="3928"/>
          <pc:sldLayoutMkLst>
            <pc:docMk/>
            <pc:sldMasterMk cId="2571378444" sldId="2147483844"/>
            <pc:sldLayoutMk cId="2482471424" sldId="2147483847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6E5AF0-A57F-4A73-899B-BDD642909AB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AAB79D-2180-4DDD-95BC-B01366D2C3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Brief History and Introduction to Polar Codes</a:t>
          </a:r>
        </a:p>
      </dgm:t>
    </dgm:pt>
    <dgm:pt modelId="{3F163878-B147-4ABE-8FD3-17504B93B70C}" type="parTrans" cxnId="{ED2D8E00-3ED0-4F98-9509-50890A0B8720}">
      <dgm:prSet/>
      <dgm:spPr/>
      <dgm:t>
        <a:bodyPr/>
        <a:lstStyle/>
        <a:p>
          <a:endParaRPr lang="en-US"/>
        </a:p>
      </dgm:t>
    </dgm:pt>
    <dgm:pt modelId="{079BF72E-7661-4AA4-84F8-0CD1F4117976}" type="sibTrans" cxnId="{ED2D8E00-3ED0-4F98-9509-50890A0B8720}">
      <dgm:prSet/>
      <dgm:spPr/>
      <dgm:t>
        <a:bodyPr/>
        <a:lstStyle/>
        <a:p>
          <a:endParaRPr lang="en-US"/>
        </a:p>
      </dgm:t>
    </dgm:pt>
    <dgm:pt modelId="{557949FF-950A-4955-B306-120301A401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Channel Polarization and Encoding-Decoding</a:t>
          </a:r>
        </a:p>
      </dgm:t>
    </dgm:pt>
    <dgm:pt modelId="{3AD75A3D-C425-407D-9047-7093E9D7670E}" type="parTrans" cxnId="{580A0BB1-7336-4DCA-91F9-27EA4215E2CC}">
      <dgm:prSet/>
      <dgm:spPr/>
      <dgm:t>
        <a:bodyPr/>
        <a:lstStyle/>
        <a:p>
          <a:endParaRPr lang="en-US"/>
        </a:p>
      </dgm:t>
    </dgm:pt>
    <dgm:pt modelId="{BBE081FD-9CDB-4E5B-8C57-BF8BA9A6352B}" type="sibTrans" cxnId="{580A0BB1-7336-4DCA-91F9-27EA4215E2CC}">
      <dgm:prSet/>
      <dgm:spPr/>
      <dgm:t>
        <a:bodyPr/>
        <a:lstStyle/>
        <a:p>
          <a:endParaRPr lang="en-US"/>
        </a:p>
      </dgm:t>
    </dgm:pt>
    <dgm:pt modelId="{92C48E10-A558-40F8-8CA5-0CFFA091F8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Shannon’s Theorem</a:t>
          </a:r>
        </a:p>
      </dgm:t>
    </dgm:pt>
    <dgm:pt modelId="{4D0ACDEF-3E77-439F-8349-6355D26C8CCE}" type="parTrans" cxnId="{FFC55C35-0C86-4BA6-BDEF-C680374D8FF4}">
      <dgm:prSet/>
      <dgm:spPr/>
      <dgm:t>
        <a:bodyPr/>
        <a:lstStyle/>
        <a:p>
          <a:endParaRPr lang="en-US"/>
        </a:p>
      </dgm:t>
    </dgm:pt>
    <dgm:pt modelId="{E6DBA4BA-8E47-438A-A072-D70A7B0A1E76}" type="sibTrans" cxnId="{FFC55C35-0C86-4BA6-BDEF-C680374D8FF4}">
      <dgm:prSet/>
      <dgm:spPr/>
      <dgm:t>
        <a:bodyPr/>
        <a:lstStyle/>
        <a:p>
          <a:endParaRPr lang="en-US"/>
        </a:p>
      </dgm:t>
    </dgm:pt>
    <dgm:pt modelId="{2CE99AF6-8116-489C-8FB4-0BC45EEA905C}" type="pres">
      <dgm:prSet presAssocID="{156E5AF0-A57F-4A73-899B-BDD642909AB2}" presName="root" presStyleCnt="0">
        <dgm:presLayoutVars>
          <dgm:dir/>
          <dgm:resizeHandles val="exact"/>
        </dgm:presLayoutVars>
      </dgm:prSet>
      <dgm:spPr/>
    </dgm:pt>
    <dgm:pt modelId="{5DD6840B-BC8A-4EB7-A705-1506FDAC46DE}" type="pres">
      <dgm:prSet presAssocID="{0CAAB79D-2180-4DDD-95BC-B01366D2C373}" presName="compNode" presStyleCnt="0"/>
      <dgm:spPr/>
    </dgm:pt>
    <dgm:pt modelId="{AC5378B7-4EB0-4CA1-A012-1441B4B0B9B8}" type="pres">
      <dgm:prSet presAssocID="{0CAAB79D-2180-4DDD-95BC-B01366D2C373}" presName="bgRect" presStyleLbl="bgShp" presStyleIdx="0" presStyleCnt="3"/>
      <dgm:spPr/>
    </dgm:pt>
    <dgm:pt modelId="{EE8342DE-AF60-4261-8475-241AFA741CC2}" type="pres">
      <dgm:prSet presAssocID="{0CAAB79D-2180-4DDD-95BC-B01366D2C37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C9B1C06-5E1F-4937-9DFC-520F854BF1CA}" type="pres">
      <dgm:prSet presAssocID="{0CAAB79D-2180-4DDD-95BC-B01366D2C373}" presName="spaceRect" presStyleCnt="0"/>
      <dgm:spPr/>
    </dgm:pt>
    <dgm:pt modelId="{B8C56FE8-4278-46EA-8545-E3556F7193E9}" type="pres">
      <dgm:prSet presAssocID="{0CAAB79D-2180-4DDD-95BC-B01366D2C373}" presName="parTx" presStyleLbl="revTx" presStyleIdx="0" presStyleCnt="3">
        <dgm:presLayoutVars>
          <dgm:chMax val="0"/>
          <dgm:chPref val="0"/>
        </dgm:presLayoutVars>
      </dgm:prSet>
      <dgm:spPr/>
    </dgm:pt>
    <dgm:pt modelId="{3C377ED7-3C28-4EF9-A3CF-D03CF053C27E}" type="pres">
      <dgm:prSet presAssocID="{079BF72E-7661-4AA4-84F8-0CD1F4117976}" presName="sibTrans" presStyleCnt="0"/>
      <dgm:spPr/>
    </dgm:pt>
    <dgm:pt modelId="{ED6BDBEE-20F7-466F-823E-5321ACE1B539}" type="pres">
      <dgm:prSet presAssocID="{557949FF-950A-4955-B306-120301A40111}" presName="compNode" presStyleCnt="0"/>
      <dgm:spPr/>
    </dgm:pt>
    <dgm:pt modelId="{109D43E4-26B9-4B80-AAD9-4973C27F12A7}" type="pres">
      <dgm:prSet presAssocID="{557949FF-950A-4955-B306-120301A40111}" presName="bgRect" presStyleLbl="bgShp" presStyleIdx="1" presStyleCnt="3"/>
      <dgm:spPr/>
    </dgm:pt>
    <dgm:pt modelId="{CE589E28-3424-4210-85B9-39448A40B39F}" type="pres">
      <dgm:prSet presAssocID="{557949FF-950A-4955-B306-120301A4011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ADE20762-B6C8-49AE-A229-CCF25089923F}" type="pres">
      <dgm:prSet presAssocID="{557949FF-950A-4955-B306-120301A40111}" presName="spaceRect" presStyleCnt="0"/>
      <dgm:spPr/>
    </dgm:pt>
    <dgm:pt modelId="{6FA6AEBD-A95F-4080-917D-C8CB481B65A1}" type="pres">
      <dgm:prSet presAssocID="{557949FF-950A-4955-B306-120301A40111}" presName="parTx" presStyleLbl="revTx" presStyleIdx="1" presStyleCnt="3">
        <dgm:presLayoutVars>
          <dgm:chMax val="0"/>
          <dgm:chPref val="0"/>
        </dgm:presLayoutVars>
      </dgm:prSet>
      <dgm:spPr/>
    </dgm:pt>
    <dgm:pt modelId="{7CCB3F39-937B-42F3-AAC2-D7034F71E2F5}" type="pres">
      <dgm:prSet presAssocID="{BBE081FD-9CDB-4E5B-8C57-BF8BA9A6352B}" presName="sibTrans" presStyleCnt="0"/>
      <dgm:spPr/>
    </dgm:pt>
    <dgm:pt modelId="{DE32EF31-3A50-444F-9347-0E5F9AA9DED8}" type="pres">
      <dgm:prSet presAssocID="{92C48E10-A558-40F8-8CA5-0CFFA091F893}" presName="compNode" presStyleCnt="0"/>
      <dgm:spPr/>
    </dgm:pt>
    <dgm:pt modelId="{7BBD6F5C-6A52-4812-8AF1-16EA9A8670BF}" type="pres">
      <dgm:prSet presAssocID="{92C48E10-A558-40F8-8CA5-0CFFA091F893}" presName="bgRect" presStyleLbl="bgShp" presStyleIdx="2" presStyleCnt="3"/>
      <dgm:spPr/>
    </dgm:pt>
    <dgm:pt modelId="{11C6D1C5-3AA8-4A1C-8444-2DB8691E52BF}" type="pres">
      <dgm:prSet presAssocID="{92C48E10-A558-40F8-8CA5-0CFFA091F89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517DADE-47AD-4B48-BB48-008758B2AF2F}" type="pres">
      <dgm:prSet presAssocID="{92C48E10-A558-40F8-8CA5-0CFFA091F893}" presName="spaceRect" presStyleCnt="0"/>
      <dgm:spPr/>
    </dgm:pt>
    <dgm:pt modelId="{F7987E90-67DC-4BAE-AC92-0CE9965F821A}" type="pres">
      <dgm:prSet presAssocID="{92C48E10-A558-40F8-8CA5-0CFFA091F89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D2D8E00-3ED0-4F98-9509-50890A0B8720}" srcId="{156E5AF0-A57F-4A73-899B-BDD642909AB2}" destId="{0CAAB79D-2180-4DDD-95BC-B01366D2C373}" srcOrd="0" destOrd="0" parTransId="{3F163878-B147-4ABE-8FD3-17504B93B70C}" sibTransId="{079BF72E-7661-4AA4-84F8-0CD1F4117976}"/>
    <dgm:cxn modelId="{FFC55C35-0C86-4BA6-BDEF-C680374D8FF4}" srcId="{156E5AF0-A57F-4A73-899B-BDD642909AB2}" destId="{92C48E10-A558-40F8-8CA5-0CFFA091F893}" srcOrd="2" destOrd="0" parTransId="{4D0ACDEF-3E77-439F-8349-6355D26C8CCE}" sibTransId="{E6DBA4BA-8E47-438A-A072-D70A7B0A1E76}"/>
    <dgm:cxn modelId="{2653517D-CABF-473B-8235-B493BA33FAD9}" type="presOf" srcId="{557949FF-950A-4955-B306-120301A40111}" destId="{6FA6AEBD-A95F-4080-917D-C8CB481B65A1}" srcOrd="0" destOrd="0" presId="urn:microsoft.com/office/officeart/2018/2/layout/IconVerticalSolidList"/>
    <dgm:cxn modelId="{A113A6A0-5955-4612-AC1C-0559E099266D}" type="presOf" srcId="{0CAAB79D-2180-4DDD-95BC-B01366D2C373}" destId="{B8C56FE8-4278-46EA-8545-E3556F7193E9}" srcOrd="0" destOrd="0" presId="urn:microsoft.com/office/officeart/2018/2/layout/IconVerticalSolidList"/>
    <dgm:cxn modelId="{580A0BB1-7336-4DCA-91F9-27EA4215E2CC}" srcId="{156E5AF0-A57F-4A73-899B-BDD642909AB2}" destId="{557949FF-950A-4955-B306-120301A40111}" srcOrd="1" destOrd="0" parTransId="{3AD75A3D-C425-407D-9047-7093E9D7670E}" sibTransId="{BBE081FD-9CDB-4E5B-8C57-BF8BA9A6352B}"/>
    <dgm:cxn modelId="{02EFBAE1-BD89-4DB8-B640-808F464938FB}" type="presOf" srcId="{156E5AF0-A57F-4A73-899B-BDD642909AB2}" destId="{2CE99AF6-8116-489C-8FB4-0BC45EEA905C}" srcOrd="0" destOrd="0" presId="urn:microsoft.com/office/officeart/2018/2/layout/IconVerticalSolidList"/>
    <dgm:cxn modelId="{F219BBF4-6D29-4BC4-BDCA-F96824530436}" type="presOf" srcId="{92C48E10-A558-40F8-8CA5-0CFFA091F893}" destId="{F7987E90-67DC-4BAE-AC92-0CE9965F821A}" srcOrd="0" destOrd="0" presId="urn:microsoft.com/office/officeart/2018/2/layout/IconVerticalSolidList"/>
    <dgm:cxn modelId="{D455C4A1-AE01-409D-BEF0-9E85D686CFD5}" type="presParOf" srcId="{2CE99AF6-8116-489C-8FB4-0BC45EEA905C}" destId="{5DD6840B-BC8A-4EB7-A705-1506FDAC46DE}" srcOrd="0" destOrd="0" presId="urn:microsoft.com/office/officeart/2018/2/layout/IconVerticalSolidList"/>
    <dgm:cxn modelId="{15D98021-8D81-41AF-A1E7-A5811E9E8BEA}" type="presParOf" srcId="{5DD6840B-BC8A-4EB7-A705-1506FDAC46DE}" destId="{AC5378B7-4EB0-4CA1-A012-1441B4B0B9B8}" srcOrd="0" destOrd="0" presId="urn:microsoft.com/office/officeart/2018/2/layout/IconVerticalSolidList"/>
    <dgm:cxn modelId="{B23068E6-A839-4ADB-B0F5-2D29131229CE}" type="presParOf" srcId="{5DD6840B-BC8A-4EB7-A705-1506FDAC46DE}" destId="{EE8342DE-AF60-4261-8475-241AFA741CC2}" srcOrd="1" destOrd="0" presId="urn:microsoft.com/office/officeart/2018/2/layout/IconVerticalSolidList"/>
    <dgm:cxn modelId="{FA4918CB-1109-4782-B4CE-28BBC5FE6D93}" type="presParOf" srcId="{5DD6840B-BC8A-4EB7-A705-1506FDAC46DE}" destId="{DC9B1C06-5E1F-4937-9DFC-520F854BF1CA}" srcOrd="2" destOrd="0" presId="urn:microsoft.com/office/officeart/2018/2/layout/IconVerticalSolidList"/>
    <dgm:cxn modelId="{230BECF0-1115-46C1-8EAE-BBC2C5EAE3BD}" type="presParOf" srcId="{5DD6840B-BC8A-4EB7-A705-1506FDAC46DE}" destId="{B8C56FE8-4278-46EA-8545-E3556F7193E9}" srcOrd="3" destOrd="0" presId="urn:microsoft.com/office/officeart/2018/2/layout/IconVerticalSolidList"/>
    <dgm:cxn modelId="{061B4FF4-F7FB-41B8-8A87-B8293745A254}" type="presParOf" srcId="{2CE99AF6-8116-489C-8FB4-0BC45EEA905C}" destId="{3C377ED7-3C28-4EF9-A3CF-D03CF053C27E}" srcOrd="1" destOrd="0" presId="urn:microsoft.com/office/officeart/2018/2/layout/IconVerticalSolidList"/>
    <dgm:cxn modelId="{A793EA32-A08B-4C42-A06E-8F336153DC06}" type="presParOf" srcId="{2CE99AF6-8116-489C-8FB4-0BC45EEA905C}" destId="{ED6BDBEE-20F7-466F-823E-5321ACE1B539}" srcOrd="2" destOrd="0" presId="urn:microsoft.com/office/officeart/2018/2/layout/IconVerticalSolidList"/>
    <dgm:cxn modelId="{B7BD4B53-75DA-46D3-9096-6E6CC9D85741}" type="presParOf" srcId="{ED6BDBEE-20F7-466F-823E-5321ACE1B539}" destId="{109D43E4-26B9-4B80-AAD9-4973C27F12A7}" srcOrd="0" destOrd="0" presId="urn:microsoft.com/office/officeart/2018/2/layout/IconVerticalSolidList"/>
    <dgm:cxn modelId="{E4330155-D064-48D7-BDE1-367C6512FCEE}" type="presParOf" srcId="{ED6BDBEE-20F7-466F-823E-5321ACE1B539}" destId="{CE589E28-3424-4210-85B9-39448A40B39F}" srcOrd="1" destOrd="0" presId="urn:microsoft.com/office/officeart/2018/2/layout/IconVerticalSolidList"/>
    <dgm:cxn modelId="{55FFF7F4-5793-4065-8CB4-25ADDA991DD8}" type="presParOf" srcId="{ED6BDBEE-20F7-466F-823E-5321ACE1B539}" destId="{ADE20762-B6C8-49AE-A229-CCF25089923F}" srcOrd="2" destOrd="0" presId="urn:microsoft.com/office/officeart/2018/2/layout/IconVerticalSolidList"/>
    <dgm:cxn modelId="{20C0E5A4-ECCB-415D-8B5A-E1A93EC668B7}" type="presParOf" srcId="{ED6BDBEE-20F7-466F-823E-5321ACE1B539}" destId="{6FA6AEBD-A95F-4080-917D-C8CB481B65A1}" srcOrd="3" destOrd="0" presId="urn:microsoft.com/office/officeart/2018/2/layout/IconVerticalSolidList"/>
    <dgm:cxn modelId="{FB2051DE-331D-41C7-83A5-B94F5CFC8761}" type="presParOf" srcId="{2CE99AF6-8116-489C-8FB4-0BC45EEA905C}" destId="{7CCB3F39-937B-42F3-AAC2-D7034F71E2F5}" srcOrd="3" destOrd="0" presId="urn:microsoft.com/office/officeart/2018/2/layout/IconVerticalSolidList"/>
    <dgm:cxn modelId="{C99F31F4-6BD1-4B75-93AF-0F5BE83ACDB0}" type="presParOf" srcId="{2CE99AF6-8116-489C-8FB4-0BC45EEA905C}" destId="{DE32EF31-3A50-444F-9347-0E5F9AA9DED8}" srcOrd="4" destOrd="0" presId="urn:microsoft.com/office/officeart/2018/2/layout/IconVerticalSolidList"/>
    <dgm:cxn modelId="{C3B2D806-AE59-48E6-8741-2C77DDAFA063}" type="presParOf" srcId="{DE32EF31-3A50-444F-9347-0E5F9AA9DED8}" destId="{7BBD6F5C-6A52-4812-8AF1-16EA9A8670BF}" srcOrd="0" destOrd="0" presId="urn:microsoft.com/office/officeart/2018/2/layout/IconVerticalSolidList"/>
    <dgm:cxn modelId="{463A4153-F54D-4481-80BB-EE637B1252A9}" type="presParOf" srcId="{DE32EF31-3A50-444F-9347-0E5F9AA9DED8}" destId="{11C6D1C5-3AA8-4A1C-8444-2DB8691E52BF}" srcOrd="1" destOrd="0" presId="urn:microsoft.com/office/officeart/2018/2/layout/IconVerticalSolidList"/>
    <dgm:cxn modelId="{9C55D00A-7B00-4873-BD19-B5E0C383DB29}" type="presParOf" srcId="{DE32EF31-3A50-444F-9347-0E5F9AA9DED8}" destId="{C517DADE-47AD-4B48-BB48-008758B2AF2F}" srcOrd="2" destOrd="0" presId="urn:microsoft.com/office/officeart/2018/2/layout/IconVerticalSolidList"/>
    <dgm:cxn modelId="{B3805741-1B68-480B-8C4C-FCB30CB11C83}" type="presParOf" srcId="{DE32EF31-3A50-444F-9347-0E5F9AA9DED8}" destId="{F7987E90-67DC-4BAE-AC92-0CE9965F821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5378B7-4EB0-4CA1-A012-1441B4B0B9B8}">
      <dsp:nvSpPr>
        <dsp:cNvPr id="0" name=""/>
        <dsp:cNvSpPr/>
      </dsp:nvSpPr>
      <dsp:spPr>
        <a:xfrm>
          <a:off x="0" y="491"/>
          <a:ext cx="10058399" cy="11490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342DE-AF60-4261-8475-241AFA741CC2}">
      <dsp:nvSpPr>
        <dsp:cNvPr id="0" name=""/>
        <dsp:cNvSpPr/>
      </dsp:nvSpPr>
      <dsp:spPr>
        <a:xfrm>
          <a:off x="347593" y="259031"/>
          <a:ext cx="631988" cy="6319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56FE8-4278-46EA-8545-E3556F7193E9}">
      <dsp:nvSpPr>
        <dsp:cNvPr id="0" name=""/>
        <dsp:cNvSpPr/>
      </dsp:nvSpPr>
      <dsp:spPr>
        <a:xfrm>
          <a:off x="1327175" y="491"/>
          <a:ext cx="8731224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Brief History and Introduction to Polar Codes</a:t>
          </a:r>
        </a:p>
      </dsp:txBody>
      <dsp:txXfrm>
        <a:off x="1327175" y="491"/>
        <a:ext cx="8731224" cy="1149069"/>
      </dsp:txXfrm>
    </dsp:sp>
    <dsp:sp modelId="{109D43E4-26B9-4B80-AAD9-4973C27F12A7}">
      <dsp:nvSpPr>
        <dsp:cNvPr id="0" name=""/>
        <dsp:cNvSpPr/>
      </dsp:nvSpPr>
      <dsp:spPr>
        <a:xfrm>
          <a:off x="0" y="1436827"/>
          <a:ext cx="10058399" cy="11490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589E28-3424-4210-85B9-39448A40B39F}">
      <dsp:nvSpPr>
        <dsp:cNvPr id="0" name=""/>
        <dsp:cNvSpPr/>
      </dsp:nvSpPr>
      <dsp:spPr>
        <a:xfrm>
          <a:off x="347593" y="1695368"/>
          <a:ext cx="631988" cy="6319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6AEBD-A95F-4080-917D-C8CB481B65A1}">
      <dsp:nvSpPr>
        <dsp:cNvPr id="0" name=""/>
        <dsp:cNvSpPr/>
      </dsp:nvSpPr>
      <dsp:spPr>
        <a:xfrm>
          <a:off x="1327175" y="1436827"/>
          <a:ext cx="8731224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Channel Polarization and Encoding-Decoding</a:t>
          </a:r>
        </a:p>
      </dsp:txBody>
      <dsp:txXfrm>
        <a:off x="1327175" y="1436827"/>
        <a:ext cx="8731224" cy="1149069"/>
      </dsp:txXfrm>
    </dsp:sp>
    <dsp:sp modelId="{7BBD6F5C-6A52-4812-8AF1-16EA9A8670BF}">
      <dsp:nvSpPr>
        <dsp:cNvPr id="0" name=""/>
        <dsp:cNvSpPr/>
      </dsp:nvSpPr>
      <dsp:spPr>
        <a:xfrm>
          <a:off x="0" y="2873164"/>
          <a:ext cx="10058399" cy="11490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C6D1C5-3AA8-4A1C-8444-2DB8691E52BF}">
      <dsp:nvSpPr>
        <dsp:cNvPr id="0" name=""/>
        <dsp:cNvSpPr/>
      </dsp:nvSpPr>
      <dsp:spPr>
        <a:xfrm>
          <a:off x="347593" y="3131705"/>
          <a:ext cx="631988" cy="6319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987E90-67DC-4BAE-AC92-0CE9965F821A}">
      <dsp:nvSpPr>
        <dsp:cNvPr id="0" name=""/>
        <dsp:cNvSpPr/>
      </dsp:nvSpPr>
      <dsp:spPr>
        <a:xfrm>
          <a:off x="1327175" y="2873164"/>
          <a:ext cx="8731224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Shannon’s Theorem</a:t>
          </a:r>
        </a:p>
      </dsp:txBody>
      <dsp:txXfrm>
        <a:off x="1327175" y="2873164"/>
        <a:ext cx="8731224" cy="1149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05F5A-FA13-4B99-B28A-646F3C00E9A5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CF34F-9883-47E5-9D4E-F51EEC6F6A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004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CF34F-9883-47E5-9D4E-F51EEC6F6ACB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126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C4F8-31B3-469A-82E6-4699F923C44C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1B9C-909F-4475-ADCB-4598B06A0D0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5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C4F8-31B3-469A-82E6-4699F923C44C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1B9C-909F-4475-ADCB-4598B06A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48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C4F8-31B3-469A-82E6-4699F923C44C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1B9C-909F-4475-ADCB-4598B06A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13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C4F8-31B3-469A-82E6-4699F923C44C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1B9C-909F-4475-ADCB-4598B06A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67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C4F8-31B3-469A-82E6-4699F923C44C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1B9C-909F-4475-ADCB-4598B06A0D0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47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C4F8-31B3-469A-82E6-4699F923C44C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1B9C-909F-4475-ADCB-4598B06A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5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C4F8-31B3-469A-82E6-4699F923C44C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1B9C-909F-4475-ADCB-4598B06A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21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C4F8-31B3-469A-82E6-4699F923C44C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1B9C-909F-4475-ADCB-4598B06A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72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C4F8-31B3-469A-82E6-4699F923C44C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1B9C-909F-4475-ADCB-4598B06A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17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0FC4F8-31B3-469A-82E6-4699F923C44C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9F1B9C-909F-4475-ADCB-4598B06A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C4F8-31B3-469A-82E6-4699F923C44C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1B9C-909F-4475-ADCB-4598B06A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67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B0FC4F8-31B3-469A-82E6-4699F923C44C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99F1B9C-909F-4475-ADCB-4598B06A0D0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37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2.png"/><Relationship Id="rId7" Type="http://schemas.openxmlformats.org/officeDocument/2006/relationships/image" Target="../media/image26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2.png"/><Relationship Id="rId5" Type="http://schemas.openxmlformats.org/officeDocument/2006/relationships/image" Target="../media/image242.png"/><Relationship Id="rId10" Type="http://schemas.openxmlformats.org/officeDocument/2006/relationships/image" Target="../media/image29.png"/><Relationship Id="rId4" Type="http://schemas.openxmlformats.org/officeDocument/2006/relationships/image" Target="../media/image232.png"/><Relationship Id="rId9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13" Type="http://schemas.openxmlformats.org/officeDocument/2006/relationships/image" Target="../media/image231.png"/><Relationship Id="rId3" Type="http://schemas.openxmlformats.org/officeDocument/2006/relationships/image" Target="../media/image130.png"/><Relationship Id="rId7" Type="http://schemas.openxmlformats.org/officeDocument/2006/relationships/image" Target="../media/image171.png"/><Relationship Id="rId12" Type="http://schemas.openxmlformats.org/officeDocument/2006/relationships/image" Target="../media/image221.png"/><Relationship Id="rId2" Type="http://schemas.openxmlformats.org/officeDocument/2006/relationships/image" Target="../media/image120.png"/><Relationship Id="rId16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11" Type="http://schemas.openxmlformats.org/officeDocument/2006/relationships/image" Target="../media/image211.png"/><Relationship Id="rId5" Type="http://schemas.openxmlformats.org/officeDocument/2006/relationships/image" Target="../media/image150.png"/><Relationship Id="rId15" Type="http://schemas.openxmlformats.org/officeDocument/2006/relationships/image" Target="../media/image251.png"/><Relationship Id="rId10" Type="http://schemas.openxmlformats.org/officeDocument/2006/relationships/image" Target="../media/image201.png"/><Relationship Id="rId4" Type="http://schemas.openxmlformats.org/officeDocument/2006/relationships/image" Target="../media/image140.png"/><Relationship Id="rId9" Type="http://schemas.openxmlformats.org/officeDocument/2006/relationships/image" Target="../media/image191.png"/><Relationship Id="rId14" Type="http://schemas.openxmlformats.org/officeDocument/2006/relationships/image" Target="../media/image2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260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12" Type="http://schemas.openxmlformats.org/officeDocument/2006/relationships/image" Target="../media/image2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image" Target="../media/image240.png"/><Relationship Id="rId5" Type="http://schemas.openxmlformats.org/officeDocument/2006/relationships/image" Target="../media/image180.png"/><Relationship Id="rId10" Type="http://schemas.openxmlformats.org/officeDocument/2006/relationships/image" Target="../media/image230.png"/><Relationship Id="rId4" Type="http://schemas.openxmlformats.org/officeDocument/2006/relationships/image" Target="../media/image170.png"/><Relationship Id="rId9" Type="http://schemas.openxmlformats.org/officeDocument/2006/relationships/image" Target="../media/image220.png"/><Relationship Id="rId14" Type="http://schemas.openxmlformats.org/officeDocument/2006/relationships/image" Target="../media/image2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290.png"/><Relationship Id="rId7" Type="http://schemas.openxmlformats.org/officeDocument/2006/relationships/image" Target="../media/image33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310.png"/><Relationship Id="rId10" Type="http://schemas.openxmlformats.org/officeDocument/2006/relationships/image" Target="../media/image360.png"/><Relationship Id="rId4" Type="http://schemas.openxmlformats.org/officeDocument/2006/relationships/image" Target="../media/image300.png"/><Relationship Id="rId9" Type="http://schemas.openxmlformats.org/officeDocument/2006/relationships/image" Target="../media/image35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B5E0-8916-5F81-7476-7151099F9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2904959"/>
            <a:ext cx="9144000" cy="13573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+mn-lt"/>
              </a:rPr>
              <a:t>CT216 - Introduction to Communication System</a:t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Polar Codes</a:t>
            </a:r>
            <a:endParaRPr lang="en-IN" sz="36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73878-01EE-532F-03C8-327AFB67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733405"/>
            <a:ext cx="10058400" cy="82182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Lab Group - 6</a:t>
            </a:r>
          </a:p>
          <a:p>
            <a:r>
              <a:rPr lang="en-US" dirty="0"/>
              <a:t>Project Group - 3 </a:t>
            </a:r>
            <a:endParaRPr lang="en-IN" dirty="0"/>
          </a:p>
        </p:txBody>
      </p:sp>
      <p:pic>
        <p:nvPicPr>
          <p:cNvPr id="6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AB93A8A9-8C42-738C-66A8-48FA28459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46" y="389189"/>
            <a:ext cx="2280210" cy="228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74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5464-3B85-6DAA-B6FF-502B6B77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dirty="0"/>
              <a:t> Channel Polarization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5AECB9-B631-9203-C66A-BCE9CB5FDC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Let W</a:t>
                </a:r>
                <a:r>
                  <a:rPr lang="en-US" sz="2400" baseline="30000" dirty="0"/>
                  <a:t>+</a:t>
                </a:r>
                <a:r>
                  <a:rPr lang="en-US" dirty="0"/>
                  <a:t> and W</a:t>
                </a:r>
                <a:r>
                  <a:rPr lang="en-US" sz="2800" baseline="30000" dirty="0"/>
                  <a:t>-</a:t>
                </a:r>
                <a:r>
                  <a:rPr lang="en-US" dirty="0"/>
                  <a:t> be two virtual channels :- </a:t>
                </a:r>
              </a:p>
              <a:p>
                <a:pPr marL="0" indent="0" algn="ctr">
                  <a:buNone/>
                </a:pPr>
                <a:r>
                  <a:rPr lang="en-US" dirty="0"/>
                  <a:t>  W</a:t>
                </a:r>
                <a:r>
                  <a:rPr lang="en-US" sz="3200" baseline="30000" dirty="0"/>
                  <a:t>-</a:t>
                </a:r>
                <a:r>
                  <a:rPr lang="en-US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:r>
                  <a:rPr lang="en-IN" dirty="0">
                    <a:sym typeface="Wingdings" panose="05000000000000000000" pitchFamily="2" charset="2"/>
                  </a:rPr>
                  <a:t>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,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)</a:t>
                </a:r>
              </a:p>
              <a:p>
                <a:pPr marL="0" indent="0" algn="ctr">
                  <a:buNone/>
                </a:pPr>
                <a:r>
                  <a:rPr lang="en-US" dirty="0"/>
                  <a:t>        W</a:t>
                </a:r>
                <a:r>
                  <a:rPr lang="en-US" sz="2800" baseline="30000" dirty="0"/>
                  <a:t>+</a:t>
                </a:r>
                <a:r>
                  <a:rPr lang="en-US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:r>
                  <a:rPr lang="en-IN" dirty="0">
                    <a:sym typeface="Wingdings" panose="05000000000000000000" pitchFamily="2" charset="2"/>
                  </a:rPr>
                  <a:t>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,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,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>
                    <a:sym typeface="Wingdings" panose="05000000000000000000" pitchFamily="2" charset="2"/>
                  </a:rPr>
                  <a:t> If we consider Binary Erasure channel with erasure probability p then,</a:t>
                </a:r>
              </a:p>
              <a:p>
                <a:pPr marL="0" indent="0" algn="ctr">
                  <a:buNone/>
                </a:pPr>
                <a:r>
                  <a:rPr lang="en-IN" dirty="0">
                    <a:sym typeface="Wingdings" panose="05000000000000000000" pitchFamily="2" charset="2"/>
                  </a:rPr>
                  <a:t>  Erasure Probability for W+  = p</a:t>
                </a:r>
                <a:r>
                  <a:rPr lang="en-IN" baseline="30000" dirty="0">
                    <a:sym typeface="Wingdings" panose="05000000000000000000" pitchFamily="2" charset="2"/>
                  </a:rPr>
                  <a:t>2</a:t>
                </a:r>
              </a:p>
              <a:p>
                <a:pPr marL="0" indent="0" algn="ctr">
                  <a:buNone/>
                </a:pPr>
                <a:r>
                  <a:rPr lang="en-IN" dirty="0">
                    <a:sym typeface="Wingdings" panose="05000000000000000000" pitchFamily="2" charset="2"/>
                  </a:rPr>
                  <a:t>        Erasure Probability for W-  = p(2-p)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baseline="30000" dirty="0">
                    <a:sym typeface="Wingdings" panose="05000000000000000000" pitchFamily="2" charset="2"/>
                  </a:rPr>
                  <a:t> </a:t>
                </a:r>
                <a:r>
                  <a:rPr lang="en-IN" dirty="0">
                    <a:sym typeface="Wingdings" panose="05000000000000000000" pitchFamily="2" charset="2"/>
                  </a:rPr>
                  <a:t>Assuming X ~ Bernoulli(q), then the information for BEC is given by,</a:t>
                </a:r>
              </a:p>
              <a:p>
                <a:pPr marL="0" indent="0" algn="ctr">
                  <a:buNone/>
                </a:pPr>
                <a:r>
                  <a:rPr lang="en-IN" dirty="0">
                    <a:sym typeface="Wingdings" panose="05000000000000000000" pitchFamily="2" charset="2"/>
                  </a:rPr>
                  <a:t>I(W) = H</a:t>
                </a:r>
                <a:r>
                  <a:rPr lang="en-IN" baseline="-25000" dirty="0">
                    <a:sym typeface="Wingdings" panose="05000000000000000000" pitchFamily="2" charset="2"/>
                  </a:rPr>
                  <a:t>2</a:t>
                </a:r>
                <a:r>
                  <a:rPr lang="en-IN" dirty="0">
                    <a:sym typeface="Wingdings" panose="05000000000000000000" pitchFamily="2" charset="2"/>
                  </a:rPr>
                  <a:t>(q) (1 – </a:t>
                </a:r>
                <a:r>
                  <a:rPr lang="en-IN" dirty="0" err="1">
                    <a:sym typeface="Wingdings" panose="05000000000000000000" pitchFamily="2" charset="2"/>
                  </a:rPr>
                  <a:t>erasure_probability</a:t>
                </a:r>
                <a:r>
                  <a:rPr lang="en-IN" dirty="0">
                    <a:sym typeface="Wingdings" panose="05000000000000000000" pitchFamily="2" charset="2"/>
                  </a:rPr>
                  <a:t>) </a:t>
                </a:r>
              </a:p>
              <a:p>
                <a:pPr marL="0" indent="0">
                  <a:buNone/>
                </a:pPr>
                <a:endParaRPr lang="en-IN" baseline="30000" dirty="0">
                  <a:sym typeface="Wingdings" panose="05000000000000000000" pitchFamily="2" charset="2"/>
                </a:endParaRPr>
              </a:p>
              <a:p>
                <a:pPr algn="ctr">
                  <a:buFont typeface="Arial" panose="020B0604020202020204" pitchFamily="34" charset="0"/>
                  <a:buChar char="•"/>
                </a:pPr>
                <a:endParaRPr lang="en-IN" baseline="30000" dirty="0"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:endParaRPr lang="en-IN" dirty="0"/>
              </a:p>
              <a:p>
                <a:pPr marL="0" indent="0" algn="ctr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5AECB9-B631-9203-C66A-BCE9CB5FDC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39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3624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04AF8-CFBE-D3E5-E2F0-6E48C4C7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dirty="0"/>
              <a:t> Channel Polarization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DCADAB-2F73-D44E-284F-20DDEA892E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So for W+ and W-, the information will be as follows:-</a:t>
                </a:r>
              </a:p>
              <a:p>
                <a:pPr marL="0" indent="0" algn="ctr">
                  <a:buNone/>
                </a:pPr>
                <a:r>
                  <a:rPr lang="en-IN" dirty="0">
                    <a:sym typeface="Wingdings" panose="05000000000000000000" pitchFamily="2" charset="2"/>
                  </a:rPr>
                  <a:t>I(</a:t>
                </a:r>
                <a:r>
                  <a:rPr lang="en-US" dirty="0"/>
                  <a:t>W</a:t>
                </a:r>
                <a:r>
                  <a:rPr lang="en-US" sz="2800" baseline="30000" dirty="0"/>
                  <a:t>+</a:t>
                </a:r>
                <a:r>
                  <a:rPr lang="en-US" dirty="0"/>
                  <a:t> </a:t>
                </a:r>
                <a:r>
                  <a:rPr lang="en-IN" dirty="0">
                    <a:sym typeface="Wingdings" panose="05000000000000000000" pitchFamily="2" charset="2"/>
                  </a:rPr>
                  <a:t>) = H2(q) (1 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) </a:t>
                </a:r>
              </a:p>
              <a:p>
                <a:pPr marL="0" indent="0" algn="ctr">
                  <a:buNone/>
                </a:pPr>
                <a:r>
                  <a:rPr lang="en-IN" dirty="0">
                    <a:sym typeface="Wingdings" panose="05000000000000000000" pitchFamily="2" charset="2"/>
                  </a:rPr>
                  <a:t>       I(</a:t>
                </a:r>
                <a:r>
                  <a:rPr lang="en-US" dirty="0"/>
                  <a:t>W</a:t>
                </a:r>
                <a:r>
                  <a:rPr lang="en-US" sz="3200" baseline="30000" dirty="0"/>
                  <a:t>-</a:t>
                </a:r>
                <a:r>
                  <a:rPr lang="en-IN" dirty="0">
                    <a:sym typeface="Wingdings" panose="05000000000000000000" pitchFamily="2" charset="2"/>
                  </a:rPr>
                  <a:t>) = H2(q) (1 – </a:t>
                </a:r>
                <a:r>
                  <a:rPr lang="en-IN">
                    <a:sym typeface="Wingdings" panose="05000000000000000000" pitchFamily="2" charset="2"/>
                  </a:rPr>
                  <a:t>2p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)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>
                    <a:sym typeface="Wingdings" panose="05000000000000000000" pitchFamily="2" charset="2"/>
                  </a:rPr>
                  <a:t> We can clearly see that the virtual channel </a:t>
                </a:r>
                <a:r>
                  <a:rPr lang="en-US" dirty="0"/>
                  <a:t>W</a:t>
                </a:r>
                <a:r>
                  <a:rPr lang="en-US" sz="2800" baseline="30000" dirty="0"/>
                  <a:t>+</a:t>
                </a:r>
                <a:r>
                  <a:rPr lang="en-IN" dirty="0">
                    <a:sym typeface="Wingdings" panose="05000000000000000000" pitchFamily="2" charset="2"/>
                  </a:rPr>
                  <a:t> is performing better than the original channel W and the virtual channel </a:t>
                </a:r>
                <a:r>
                  <a:rPr lang="en-US" dirty="0"/>
                  <a:t>W</a:t>
                </a:r>
                <a:r>
                  <a:rPr lang="en-US" sz="3200" baseline="30000" dirty="0"/>
                  <a:t>-</a:t>
                </a:r>
                <a:r>
                  <a:rPr lang="en-IN" dirty="0">
                    <a:sym typeface="Wingdings" panose="05000000000000000000" pitchFamily="2" charset="2"/>
                  </a:rPr>
                  <a:t> is performing worse than the original channel W.</a:t>
                </a:r>
              </a:p>
              <a:p>
                <a:pPr marL="0" indent="0" algn="ctr">
                  <a:buNone/>
                </a:pPr>
                <a:r>
                  <a:rPr lang="en-IN" b="1" dirty="0">
                    <a:sym typeface="Wingdings" panose="05000000000000000000" pitchFamily="2" charset="2"/>
                  </a:rPr>
                  <a:t>I(</a:t>
                </a:r>
                <a:r>
                  <a:rPr lang="en-US" b="1" dirty="0"/>
                  <a:t>W</a:t>
                </a:r>
                <a:r>
                  <a:rPr lang="en-US" sz="3200" b="1" baseline="30000" dirty="0"/>
                  <a:t>-</a:t>
                </a:r>
                <a:r>
                  <a:rPr lang="en-IN" b="1" dirty="0">
                    <a:sym typeface="Wingdings" panose="05000000000000000000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</m:oMath>
                </a14:m>
                <a:r>
                  <a:rPr lang="en-IN" b="1" dirty="0">
                    <a:sym typeface="Wingdings" panose="05000000000000000000" pitchFamily="2" charset="2"/>
                  </a:rPr>
                  <a:t> I(W)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</m:oMath>
                </a14:m>
                <a:r>
                  <a:rPr lang="en-IN" b="1" dirty="0">
                    <a:sym typeface="Wingdings" panose="05000000000000000000" pitchFamily="2" charset="2"/>
                  </a:rPr>
                  <a:t> I(</a:t>
                </a:r>
                <a:r>
                  <a:rPr lang="en-US" b="1" dirty="0"/>
                  <a:t>W</a:t>
                </a:r>
                <a:r>
                  <a:rPr lang="en-US" sz="2800" b="1" baseline="30000" dirty="0"/>
                  <a:t>+</a:t>
                </a:r>
                <a:r>
                  <a:rPr lang="en-US" b="1" dirty="0"/>
                  <a:t> </a:t>
                </a:r>
                <a:r>
                  <a:rPr lang="en-IN" b="1" dirty="0">
                    <a:sym typeface="Wingdings" panose="05000000000000000000" pitchFamily="2" charset="2"/>
                  </a:rPr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b="1" dirty="0">
                    <a:sym typeface="Wingdings" panose="05000000000000000000" pitchFamily="2" charset="2"/>
                  </a:rPr>
                  <a:t> </a:t>
                </a:r>
                <a:r>
                  <a:rPr lang="en-IN" dirty="0">
                    <a:sym typeface="Wingdings" panose="05000000000000000000" pitchFamily="2" charset="2"/>
                  </a:rPr>
                  <a:t>Similarly for W4 we can define 4-virtual channels, where some channels will perform well while others will get worse :- </a:t>
                </a:r>
              </a:p>
              <a:p>
                <a:pPr marL="0" indent="0">
                  <a:buNone/>
                </a:pPr>
                <a:r>
                  <a:rPr lang="en-IN" dirty="0">
                    <a:sym typeface="Wingdings" panose="05000000000000000000" pitchFamily="2" charset="2"/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1,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|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1,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N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1,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⊕</m:t>
                    </m:r>
                    <m:r>
                      <m:rPr>
                        <m:nor/>
                      </m:rPr>
                      <a:rPr lang="en-US" dirty="0" smtClean="0"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⊕</m:t>
                    </m:r>
                    <m:r>
                      <m:rPr>
                        <m:nor/>
                      </m:rPr>
                      <a:rPr lang="en-US" dirty="0"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N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3,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N" dirty="0"/>
                  <a:t>)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IN" dirty="0"/>
              </a:p>
              <a:p>
                <a:pPr marL="0" indent="0">
                  <a:buNone/>
                </a:pPr>
                <a:endParaRPr lang="en-IN" dirty="0"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DCADAB-2F73-D44E-284F-20DDEA892E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 r="-1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DF384D5-E10A-9DAC-09B9-D2CB00117C3C}"/>
              </a:ext>
            </a:extLst>
          </p:cNvPr>
          <p:cNvSpPr txBox="1"/>
          <p:nvPr/>
        </p:nvSpPr>
        <p:spPr>
          <a:xfrm>
            <a:off x="5638800" y="297425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049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AB9D-07E2-19A4-113F-19E6E1C9C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dirty="0"/>
              <a:t> Channel Polarization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AA54-471B-4E54-1BC7-B0BBE8F4A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For larger N, Recursively doing this Half of the channel becomes highly informative and half of the channel becomes information-less ( </a:t>
            </a:r>
            <a:r>
              <a:rPr lang="en-IN" b="1" dirty="0"/>
              <a:t>Matthew Effect </a:t>
            </a:r>
            <a:r>
              <a:rPr lang="en-IN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err="1"/>
              <a:t>Erdal</a:t>
            </a:r>
            <a:r>
              <a:rPr lang="en-IN" dirty="0"/>
              <a:t> </a:t>
            </a:r>
            <a:r>
              <a:rPr lang="en-IN" dirty="0" err="1"/>
              <a:t>Arikan</a:t>
            </a:r>
            <a:r>
              <a:rPr lang="en-IN" dirty="0"/>
              <a:t> showed this in his paper on Polar Codes by simulations,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652A3-02C0-6B8C-60C4-306FEF3D7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315" y="2682911"/>
            <a:ext cx="4461675" cy="31064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1B4D2D-592A-E6D5-B6D6-91602A5BB5CC}"/>
              </a:ext>
            </a:extLst>
          </p:cNvPr>
          <p:cNvSpPr txBox="1"/>
          <p:nvPr/>
        </p:nvSpPr>
        <p:spPr>
          <a:xfrm>
            <a:off x="3970161" y="5776024"/>
            <a:ext cx="4492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 :- Research Paper by </a:t>
            </a:r>
            <a:r>
              <a:rPr lang="en-US" sz="1400" dirty="0" err="1"/>
              <a:t>Erdal</a:t>
            </a:r>
            <a:r>
              <a:rPr lang="en-US" sz="1400" dirty="0"/>
              <a:t> </a:t>
            </a:r>
            <a:r>
              <a:rPr lang="en-US" sz="1400" dirty="0" err="1"/>
              <a:t>Arikan</a:t>
            </a:r>
            <a:r>
              <a:rPr lang="en-US" sz="1400" dirty="0"/>
              <a:t> on Polar Codes [1]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681209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9891F-A9D1-A832-68A0-637E4DA5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  Reliability Sequence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2A948-503C-A83F-2B25-FB4C16E7C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 Reliability Sequence is defined as a sequence of these virtual channels, ordered in less informative to highly informative channels.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Thus, the reliability sequence in polar codes determines the position of highly</a:t>
            </a:r>
            <a:r>
              <a:rPr lang="en-US" sz="18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reliable “information" bits and less reliable “frozen" bits.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In Polar Codes, generally we set these less reliable bit positions as ‘0’ called frozen bits and message bits at highly reliable positions.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D0D0D"/>
                </a:solidFill>
                <a:latin typeface="Söhne"/>
              </a:rPr>
              <a:t>  Reliability sequence for N=32 is as follows,</a:t>
            </a:r>
            <a:r>
              <a:rPr lang="en-IN" sz="1700" dirty="0">
                <a:solidFill>
                  <a:srgbClr val="0D0D0D"/>
                </a:solidFill>
                <a:latin typeface="Söhne"/>
                <a:sym typeface="Wingdings" panose="05000000000000000000" pitchFamily="2" charset="2"/>
              </a:rPr>
              <a:t>  </a:t>
            </a:r>
          </a:p>
          <a:p>
            <a:pPr marL="0" indent="0">
              <a:buNone/>
            </a:pPr>
            <a:r>
              <a:rPr lang="en-IN" sz="1700" dirty="0">
                <a:solidFill>
                  <a:srgbClr val="0D0D0D"/>
                </a:solidFill>
                <a:latin typeface="Söhne"/>
                <a:sym typeface="Wingdings" panose="05000000000000000000" pitchFamily="2" charset="2"/>
              </a:rPr>
              <a:t>	</a:t>
            </a:r>
            <a:r>
              <a:rPr lang="en-US" sz="2400" dirty="0">
                <a:solidFill>
                  <a:srgbClr val="0D0D0D"/>
                </a:solidFill>
                <a:latin typeface="Söhne"/>
                <a:sym typeface="Wingdings" panose="05000000000000000000" pitchFamily="2" charset="2"/>
              </a:rPr>
              <a:t>0, 1, 2, 4, 8, 16, 3, 5, 9, 6, 17, 10, 18, 12, 20, 34, 24, 7, 11, 19,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D0D0D"/>
                </a:solidFill>
                <a:latin typeface="Söhne"/>
                <a:sym typeface="Wingdings" panose="05000000000000000000" pitchFamily="2" charset="2"/>
              </a:rPr>
              <a:t>	13, 14, 21, 26, 25, 22, 28, 15, 23, 27, 30</a:t>
            </a:r>
            <a:endParaRPr lang="en-IN" sz="2400" dirty="0">
              <a:solidFill>
                <a:srgbClr val="0D0D0D"/>
              </a:solidFill>
              <a:latin typeface="Söhne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700" dirty="0">
              <a:solidFill>
                <a:srgbClr val="0D0D0D"/>
              </a:solidFill>
              <a:latin typeface="Söhne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29626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1E99A-491D-7FD9-0B86-0CA78CFF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 Bit-Channels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0C8B95-F288-C7BD-BBCC-3D4EA97C0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0D0D0D"/>
                    </a:solidFill>
                    <a:latin typeface="Söhne"/>
                  </a:rPr>
                  <a:t> These virtual will be consider as bit-channels with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D0D0D"/>
                    </a:solidFill>
                    <a:latin typeface="Söhne"/>
                  </a:rPr>
                  <a:t> and output as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1800" dirty="0">
                  <a:solidFill>
                    <a:srgbClr val="0D0D0D"/>
                  </a:solidFill>
                  <a:latin typeface="Söhne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0D0D0D"/>
                    </a:solidFill>
                    <a:latin typeface="Söhne"/>
                  </a:rPr>
                  <a:t> We will see how this bit-channels plays a crucial role for successive cancellation decoding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0D0D0D"/>
                    </a:solidFill>
                    <a:latin typeface="Söhne"/>
                  </a:rPr>
                  <a:t> Bit-Channels:- </a:t>
                </a:r>
              </a:p>
              <a:p>
                <a:pPr marL="0" indent="0">
                  <a:buNone/>
                </a:pPr>
                <a:r>
                  <a:rPr lang="en-US" sz="2400" b="0" i="0" dirty="0">
                    <a:solidFill>
                      <a:srgbClr val="0D0D0D"/>
                    </a:solidFill>
                    <a:effectLst/>
                    <a:latin typeface="Söhne"/>
                  </a:rPr>
                  <a:t>     </a:t>
                </a:r>
              </a:p>
              <a:p>
                <a:pPr marL="0" indent="0">
                  <a:buNone/>
                </a:pPr>
                <a:r>
                  <a:rPr lang="en-US" sz="2400" b="0" i="0" dirty="0">
                    <a:solidFill>
                      <a:srgbClr val="0D0D0D"/>
                    </a:solidFill>
                    <a:effectLst/>
                    <a:latin typeface="Söhne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0C8B95-F288-C7BD-BBCC-3D4EA97C0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75" t="-8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716EC2A-E47F-3489-F468-E0FE59673486}"/>
              </a:ext>
            </a:extLst>
          </p:cNvPr>
          <p:cNvSpPr/>
          <p:nvPr/>
        </p:nvSpPr>
        <p:spPr>
          <a:xfrm>
            <a:off x="4385178" y="2987059"/>
            <a:ext cx="1720645" cy="4129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3D6397-08F1-0669-3FC1-60BBB8D21408}"/>
              </a:ext>
            </a:extLst>
          </p:cNvPr>
          <p:cNvSpPr/>
          <p:nvPr/>
        </p:nvSpPr>
        <p:spPr>
          <a:xfrm>
            <a:off x="4375353" y="3648971"/>
            <a:ext cx="1720645" cy="4129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910AC1-BEA8-DF79-E457-B6B0BEC45B01}"/>
              </a:ext>
            </a:extLst>
          </p:cNvPr>
          <p:cNvSpPr/>
          <p:nvPr/>
        </p:nvSpPr>
        <p:spPr>
          <a:xfrm>
            <a:off x="4375353" y="5611972"/>
            <a:ext cx="1720645" cy="4129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19D2EA-4E71-6F74-0654-6B4FD4C0C7FA}"/>
              </a:ext>
            </a:extLst>
          </p:cNvPr>
          <p:cNvCxnSpPr>
            <a:endCxn id="4" idx="1"/>
          </p:cNvCxnSpPr>
          <p:nvPr/>
        </p:nvCxnSpPr>
        <p:spPr>
          <a:xfrm>
            <a:off x="3598597" y="3193536"/>
            <a:ext cx="7865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AEA6A5-686A-58B2-4727-FB95F3157199}"/>
              </a:ext>
            </a:extLst>
          </p:cNvPr>
          <p:cNvCxnSpPr/>
          <p:nvPr/>
        </p:nvCxnSpPr>
        <p:spPr>
          <a:xfrm>
            <a:off x="3608431" y="3862158"/>
            <a:ext cx="7865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C5BFC7-5F0F-AE72-7548-72B8AC0F2653}"/>
              </a:ext>
            </a:extLst>
          </p:cNvPr>
          <p:cNvCxnSpPr/>
          <p:nvPr/>
        </p:nvCxnSpPr>
        <p:spPr>
          <a:xfrm>
            <a:off x="3588772" y="5801244"/>
            <a:ext cx="7865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EE7ED2-B428-B100-7247-13961798971E}"/>
                  </a:ext>
                </a:extLst>
              </p:cNvPr>
              <p:cNvSpPr txBox="1"/>
              <p:nvPr/>
            </p:nvSpPr>
            <p:spPr>
              <a:xfrm>
                <a:off x="2934926" y="2967172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EE7ED2-B428-B100-7247-139617989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926" y="2967172"/>
                <a:ext cx="9144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823FF3-74C2-B9DC-FF30-50B4FBB7F6F4}"/>
                  </a:ext>
                </a:extLst>
              </p:cNvPr>
              <p:cNvSpPr txBox="1"/>
              <p:nvPr/>
            </p:nvSpPr>
            <p:spPr>
              <a:xfrm>
                <a:off x="2949673" y="3642084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823FF3-74C2-B9DC-FF30-50B4FBB7F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673" y="3642084"/>
                <a:ext cx="9144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D97D5E-8E6E-8AFF-4406-D1CE21FEF119}"/>
                  </a:ext>
                </a:extLst>
              </p:cNvPr>
              <p:cNvSpPr txBox="1"/>
              <p:nvPr/>
            </p:nvSpPr>
            <p:spPr>
              <a:xfrm>
                <a:off x="2934926" y="5574904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D97D5E-8E6E-8AFF-4406-D1CE21FEF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926" y="5574904"/>
                <a:ext cx="9144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BC5F38-AA9F-4497-4F17-0A2B6B1F9AC7}"/>
              </a:ext>
            </a:extLst>
          </p:cNvPr>
          <p:cNvCxnSpPr/>
          <p:nvPr/>
        </p:nvCxnSpPr>
        <p:spPr>
          <a:xfrm>
            <a:off x="6105823" y="3193536"/>
            <a:ext cx="7865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5A603A-0723-CBF4-19E5-ACB1B4B488EF}"/>
              </a:ext>
            </a:extLst>
          </p:cNvPr>
          <p:cNvCxnSpPr/>
          <p:nvPr/>
        </p:nvCxnSpPr>
        <p:spPr>
          <a:xfrm>
            <a:off x="6105823" y="3837162"/>
            <a:ext cx="7865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88FA481-98AF-D91A-D79B-BE90FB654E8D}"/>
              </a:ext>
            </a:extLst>
          </p:cNvPr>
          <p:cNvCxnSpPr/>
          <p:nvPr/>
        </p:nvCxnSpPr>
        <p:spPr>
          <a:xfrm>
            <a:off x="6095997" y="5791410"/>
            <a:ext cx="7865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5B3D1FC-0FF3-483B-615D-3D61BB604286}"/>
              </a:ext>
            </a:extLst>
          </p:cNvPr>
          <p:cNvSpPr/>
          <p:nvPr/>
        </p:nvSpPr>
        <p:spPr>
          <a:xfrm>
            <a:off x="4375353" y="4596794"/>
            <a:ext cx="1720645" cy="4129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E80065-B0F0-EFC9-8F00-B8CBFD5A382F}"/>
              </a:ext>
            </a:extLst>
          </p:cNvPr>
          <p:cNvCxnSpPr/>
          <p:nvPr/>
        </p:nvCxnSpPr>
        <p:spPr>
          <a:xfrm>
            <a:off x="3608431" y="4803271"/>
            <a:ext cx="7865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E130D7-AAD0-A973-C230-BA23B263DFA7}"/>
              </a:ext>
            </a:extLst>
          </p:cNvPr>
          <p:cNvCxnSpPr/>
          <p:nvPr/>
        </p:nvCxnSpPr>
        <p:spPr>
          <a:xfrm>
            <a:off x="6095997" y="4823658"/>
            <a:ext cx="7865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3DB339-EC0C-3AC8-921B-E6C79A3212AF}"/>
                  </a:ext>
                </a:extLst>
              </p:cNvPr>
              <p:cNvSpPr txBox="1"/>
              <p:nvPr/>
            </p:nvSpPr>
            <p:spPr>
              <a:xfrm>
                <a:off x="2951519" y="4585592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3DB339-EC0C-3AC8-921B-E6C79A321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519" y="4585592"/>
                <a:ext cx="9144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2E3CCF-4823-BB23-6495-B791D5108B66}"/>
              </a:ext>
            </a:extLst>
          </p:cNvPr>
          <p:cNvCxnSpPr>
            <a:cxnSpLocks/>
          </p:cNvCxnSpPr>
          <p:nvPr/>
        </p:nvCxnSpPr>
        <p:spPr>
          <a:xfrm>
            <a:off x="5235675" y="5142285"/>
            <a:ext cx="0" cy="432619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078477E-B143-7059-5344-FAA63C84AEE3}"/>
              </a:ext>
            </a:extLst>
          </p:cNvPr>
          <p:cNvSpPr txBox="1"/>
          <p:nvPr/>
        </p:nvSpPr>
        <p:spPr>
          <a:xfrm>
            <a:off x="4503172" y="3008951"/>
            <a:ext cx="191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Bit-Channel 1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15CC8B-1AD0-BA74-B7CC-E8AC35929359}"/>
              </a:ext>
            </a:extLst>
          </p:cNvPr>
          <p:cNvSpPr txBox="1"/>
          <p:nvPr/>
        </p:nvSpPr>
        <p:spPr>
          <a:xfrm>
            <a:off x="4503172" y="3677492"/>
            <a:ext cx="191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Bit-Channel 2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D00B60-44EF-A3B0-FFB8-C36425DC8CA4}"/>
              </a:ext>
            </a:extLst>
          </p:cNvPr>
          <p:cNvSpPr txBox="1"/>
          <p:nvPr/>
        </p:nvSpPr>
        <p:spPr>
          <a:xfrm>
            <a:off x="4509316" y="4638992"/>
            <a:ext cx="191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Bit-Channel </a:t>
            </a:r>
            <a:r>
              <a:rPr lang="en-US" dirty="0" err="1"/>
              <a:t>i</a:t>
            </a:r>
            <a:endParaRPr lang="en-IN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8D7F333-2EFA-EA1F-AEA7-D1D4CA55659D}"/>
              </a:ext>
            </a:extLst>
          </p:cNvPr>
          <p:cNvCxnSpPr>
            <a:cxnSpLocks/>
          </p:cNvCxnSpPr>
          <p:nvPr/>
        </p:nvCxnSpPr>
        <p:spPr>
          <a:xfrm flipH="1">
            <a:off x="5235676" y="4155497"/>
            <a:ext cx="9824" cy="36352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6561C1-BEE4-CA87-C560-120DABF375F8}"/>
                  </a:ext>
                </a:extLst>
              </p:cNvPr>
              <p:cNvSpPr txBox="1"/>
              <p:nvPr/>
            </p:nvSpPr>
            <p:spPr>
              <a:xfrm>
                <a:off x="6794058" y="2992346"/>
                <a:ext cx="914400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8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𝑟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𝑁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6561C1-BEE4-CA87-C560-120DABF37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058" y="2992346"/>
                <a:ext cx="914400" cy="3808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65FCD06-7C0F-F40C-7786-BD61CA7E2403}"/>
                  </a:ext>
                </a:extLst>
              </p:cNvPr>
              <p:cNvSpPr txBox="1"/>
              <p:nvPr/>
            </p:nvSpPr>
            <p:spPr>
              <a:xfrm>
                <a:off x="6934177" y="3598369"/>
                <a:ext cx="1138107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65FCD06-7C0F-F40C-7786-BD61CA7E2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177" y="3598369"/>
                <a:ext cx="1138107" cy="380810"/>
              </a:xfrm>
              <a:prstGeom prst="rect">
                <a:avLst/>
              </a:prstGeom>
              <a:blipFill>
                <a:blip r:embed="rId8"/>
                <a:stretch>
                  <a:fillRect t="-4762" b="-238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45E446-745A-6BBB-B1A0-D9FFA1F8722F}"/>
                  </a:ext>
                </a:extLst>
              </p:cNvPr>
              <p:cNvSpPr txBox="1"/>
              <p:nvPr/>
            </p:nvSpPr>
            <p:spPr>
              <a:xfrm>
                <a:off x="6967334" y="4613081"/>
                <a:ext cx="2446423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45E446-745A-6BBB-B1A0-D9FFA1F87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334" y="4613081"/>
                <a:ext cx="2446423" cy="380810"/>
              </a:xfrm>
              <a:prstGeom prst="rect">
                <a:avLst/>
              </a:prstGeom>
              <a:blipFill>
                <a:blip r:embed="rId9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E0DEA6B-D02A-540F-846D-AEDDD9065192}"/>
                  </a:ext>
                </a:extLst>
              </p:cNvPr>
              <p:cNvSpPr txBox="1"/>
              <p:nvPr/>
            </p:nvSpPr>
            <p:spPr>
              <a:xfrm>
                <a:off x="6967334" y="5580953"/>
                <a:ext cx="2446421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E0DEA6B-D02A-540F-846D-AEDDD9065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334" y="5580953"/>
                <a:ext cx="2446421" cy="380810"/>
              </a:xfrm>
              <a:prstGeom prst="rect">
                <a:avLst/>
              </a:prstGeom>
              <a:blipFill>
                <a:blip r:embed="rId10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16A693FF-C5F3-DDA3-A4AC-042099725564}"/>
              </a:ext>
            </a:extLst>
          </p:cNvPr>
          <p:cNvSpPr txBox="1"/>
          <p:nvPr/>
        </p:nvSpPr>
        <p:spPr>
          <a:xfrm>
            <a:off x="4460152" y="5616578"/>
            <a:ext cx="191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Bit-Channel 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5372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F9FB-263F-F1C3-21EC-1816300B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dirty="0"/>
              <a:t> Polar Code Encoding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4623DA-4403-2CE5-2122-0C46A2E0DD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N = Total Number of bits , N=2^n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K = Number of message bits(information bits)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GN is generator matrix for polar codes 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matrix, is Kronecker Product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 Codeword = u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            </a:t>
                </a:r>
              </a:p>
              <a:p>
                <a:pPr marL="0" indent="0">
                  <a:buNone/>
                </a:pPr>
                <a:r>
                  <a:rPr lang="en-IN" dirty="0"/>
                  <a:t>                              </a:t>
                </a:r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800" dirty="0"/>
                  <a:t> =  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mr>
                    </m:m>
                  </m:oMath>
                </a14:m>
                <a:r>
                  <a:rPr lang="en-IN" sz="2800" dirty="0"/>
                  <a:t>]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4623DA-4403-2CE5-2122-0C46A2E0DD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3986338A-AC21-7B80-6ADF-567FAC0044F6}"/>
              </a:ext>
            </a:extLst>
          </p:cNvPr>
          <p:cNvSpPr/>
          <p:nvPr/>
        </p:nvSpPr>
        <p:spPr>
          <a:xfrm>
            <a:off x="8989159" y="3884116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B70A0F0-3483-3725-CFC6-2F4261D40FD5}"/>
              </a:ext>
            </a:extLst>
          </p:cNvPr>
          <p:cNvSpPr/>
          <p:nvPr/>
        </p:nvSpPr>
        <p:spPr>
          <a:xfrm>
            <a:off x="9569257" y="5223671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C89E64-A17E-9DF1-263D-9F5608D474E2}"/>
              </a:ext>
            </a:extLst>
          </p:cNvPr>
          <p:cNvSpPr/>
          <p:nvPr/>
        </p:nvSpPr>
        <p:spPr>
          <a:xfrm>
            <a:off x="8431175" y="5223672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8745CE-42F6-93CB-16D4-10BE9EBFFC0A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8704021" y="4333106"/>
            <a:ext cx="365053" cy="8905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15F66F-10A4-DC6F-A630-F280D8618A1C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9454935" y="4333106"/>
            <a:ext cx="387168" cy="8905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161D56-3024-9421-2E9F-64B353737023}"/>
                  </a:ext>
                </a:extLst>
              </p:cNvPr>
              <p:cNvSpPr txBox="1"/>
              <p:nvPr/>
            </p:nvSpPr>
            <p:spPr>
              <a:xfrm>
                <a:off x="8342622" y="5789330"/>
                <a:ext cx="6465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161D56-3024-9421-2E9F-64B353737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622" y="5789330"/>
                <a:ext cx="6465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64E78B-2B94-7ED5-A2FB-E4E6016D1848}"/>
                  </a:ext>
                </a:extLst>
              </p:cNvPr>
              <p:cNvSpPr txBox="1"/>
              <p:nvPr/>
            </p:nvSpPr>
            <p:spPr>
              <a:xfrm>
                <a:off x="9561883" y="5811299"/>
                <a:ext cx="6465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64E78B-2B94-7ED5-A2FB-E4E6016D1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883" y="5811299"/>
                <a:ext cx="6465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E1FEC0-8B04-63D5-E557-5F722B50D67C}"/>
                  </a:ext>
                </a:extLst>
              </p:cNvPr>
              <p:cNvSpPr txBox="1"/>
              <p:nvPr/>
            </p:nvSpPr>
            <p:spPr>
              <a:xfrm>
                <a:off x="7023574" y="3884564"/>
                <a:ext cx="2230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E1FEC0-8B04-63D5-E557-5F722B50D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574" y="3884564"/>
                <a:ext cx="2230388" cy="369332"/>
              </a:xfrm>
              <a:prstGeom prst="rect">
                <a:avLst/>
              </a:prstGeom>
              <a:blipFill>
                <a:blip r:embed="rId5"/>
                <a:stretch>
                  <a:fillRect l="-2186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Right 14">
            <a:extLst>
              <a:ext uri="{FF2B5EF4-FFF2-40B4-BE49-F238E27FC236}">
                <a16:creationId xmlns:a16="http://schemas.microsoft.com/office/drawing/2014/main" id="{7D657324-4C2F-7CA1-969E-6D318C5FCFEE}"/>
              </a:ext>
            </a:extLst>
          </p:cNvPr>
          <p:cNvSpPr/>
          <p:nvPr/>
        </p:nvSpPr>
        <p:spPr>
          <a:xfrm>
            <a:off x="2062236" y="4807974"/>
            <a:ext cx="474485" cy="3126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89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D0AA-766B-04EB-76F5-176262CE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 Encoding Procedure and Pseudocode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AB7100-D4F2-E953-EFAE-94079CE1C2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dirty="0"/>
                  <a:t>  </a:t>
                </a:r>
                <a:r>
                  <a:rPr lang="en-IN" sz="3200" dirty="0"/>
                  <a:t>Encoding Procedure:-</a:t>
                </a:r>
              </a:p>
              <a:p>
                <a:pPr marL="457200" lvl="1" indent="0">
                  <a:buNone/>
                </a:pPr>
                <a:r>
                  <a:rPr lang="en-IN" sz="2000" dirty="0"/>
                  <a:t>  </a:t>
                </a:r>
                <a:r>
                  <a:rPr lang="en-IN" sz="2100" dirty="0"/>
                  <a:t>1. Parameters: Define N (total bits) and K (message bis), calculate n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1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sz="2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1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IN" sz="2100" dirty="0"/>
              </a:p>
              <a:p>
                <a:pPr marL="457200" lvl="1" indent="0">
                  <a:buNone/>
                </a:pPr>
                <a:r>
                  <a:rPr lang="en-IN" sz="2100" dirty="0"/>
                  <a:t>  2. Reliability Sequence: Extract the reliability sequence for N bits</a:t>
                </a:r>
              </a:p>
              <a:p>
                <a:pPr marL="457200" lvl="1" indent="0">
                  <a:buNone/>
                </a:pPr>
                <a:r>
                  <a:rPr lang="en-IN" sz="2100" dirty="0"/>
                  <a:t>  3. Generate Message: Create a random binary message of length K</a:t>
                </a:r>
              </a:p>
              <a:p>
                <a:pPr marL="457200" lvl="1" indent="0">
                  <a:buNone/>
                </a:pPr>
                <a:r>
                  <a:rPr lang="en-IN" sz="2100" dirty="0"/>
                  <a:t>  4. Set u-Sequence: Fill N-K frozen positions with zeros, and use the reliability sequence</a:t>
                </a:r>
              </a:p>
              <a:p>
                <a:pPr marL="457200" lvl="1" indent="0">
                  <a:buNone/>
                </a:pPr>
                <a:r>
                  <a:rPr lang="en-IN" sz="2100" dirty="0"/>
                  <a:t>                                    to place message bits</a:t>
                </a:r>
              </a:p>
              <a:p>
                <a:pPr marL="457200" lvl="1" indent="0">
                  <a:buNone/>
                </a:pPr>
                <a:r>
                  <a:rPr lang="en-IN" sz="2100" dirty="0"/>
                  <a:t>  5. Iterates through Polar code depth Splits sequence into u</a:t>
                </a:r>
                <a:r>
                  <a:rPr lang="en-IN" sz="2100" baseline="-25000" dirty="0"/>
                  <a:t>0</a:t>
                </a:r>
                <a:r>
                  <a:rPr lang="en-IN" sz="2100" dirty="0"/>
                  <a:t> and u</a:t>
                </a:r>
                <a:r>
                  <a:rPr lang="en-IN" sz="2100" baseline="-25000" dirty="0"/>
                  <a:t>1</a:t>
                </a:r>
                <a:r>
                  <a:rPr lang="en-IN" sz="2100" dirty="0"/>
                  <a:t>, applies Polar</a:t>
                </a:r>
              </a:p>
              <a:p>
                <a:pPr marL="457200" lvl="1" indent="0">
                  <a:buNone/>
                </a:pPr>
                <a:r>
                  <a:rPr lang="en-IN" sz="2100" dirty="0"/>
                  <a:t>      transformation</a:t>
                </a:r>
              </a:p>
              <a:p>
                <a:pPr marL="457200" lvl="1" indent="0">
                  <a:buNone/>
                </a:pPr>
                <a:r>
                  <a:rPr lang="en-IN" sz="2100" dirty="0"/>
                  <a:t>  6. Polar Transformation:- Takes u</a:t>
                </a:r>
                <a:r>
                  <a:rPr lang="en-IN" sz="2100" baseline="-25000" dirty="0"/>
                  <a:t>0</a:t>
                </a:r>
                <a:r>
                  <a:rPr lang="en-IN" sz="2100" dirty="0"/>
                  <a:t> and u</a:t>
                </a:r>
                <a:r>
                  <a:rPr lang="en-IN" sz="2100" baseline="-25000" dirty="0"/>
                  <a:t>1 </a:t>
                </a:r>
                <a:r>
                  <a:rPr lang="en-IN" sz="2100" dirty="0"/>
                  <a:t>and returns [u</a:t>
                </a:r>
                <a:r>
                  <a:rPr lang="en-IN" sz="2100" baseline="-25000" dirty="0"/>
                  <a:t>0</a:t>
                </a:r>
                <a:r>
                  <a:rPr lang="en-IN" sz="2100" dirty="0"/>
                  <a:t>+u</a:t>
                </a:r>
                <a:r>
                  <a:rPr lang="en-IN" sz="2100" baseline="-25000" dirty="0"/>
                  <a:t>1</a:t>
                </a:r>
                <a:r>
                  <a:rPr lang="en-IN" sz="2100" dirty="0"/>
                  <a:t>  u</a:t>
                </a:r>
                <a:r>
                  <a:rPr lang="en-IN" sz="2100" baseline="-25000" dirty="0"/>
                  <a:t>1</a:t>
                </a:r>
                <a:r>
                  <a:rPr lang="en-IN" sz="2100" dirty="0"/>
                  <a:t>]</a:t>
                </a:r>
              </a:p>
              <a:p>
                <a:pPr marL="457200" lvl="1" indent="0">
                  <a:buNone/>
                </a:pPr>
                <a:r>
                  <a:rPr lang="en-IN" sz="2100" dirty="0"/>
                  <a:t>  7. Print Results:- Display the encoded message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AB7100-D4F2-E953-EFAE-94079CE1C2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3182" r="-3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25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DF7E-FEA6-B645-9C7B-1CBEE09F2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475" y="78122"/>
            <a:ext cx="10058400" cy="944435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400" dirty="0"/>
              <a:t> Encoding Process – Tree Diagram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43A465-04BD-FD25-2F71-6ACCDED8043D}"/>
              </a:ext>
            </a:extLst>
          </p:cNvPr>
          <p:cNvSpPr txBox="1">
            <a:spLocks/>
          </p:cNvSpPr>
          <p:nvPr/>
        </p:nvSpPr>
        <p:spPr>
          <a:xfrm>
            <a:off x="838200" y="1050616"/>
            <a:ext cx="10515600" cy="43513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/>
              <a:t> 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7508B3-7562-1F20-F50C-55CF1F2F3C5A}"/>
              </a:ext>
            </a:extLst>
          </p:cNvPr>
          <p:cNvSpPr/>
          <p:nvPr/>
        </p:nvSpPr>
        <p:spPr>
          <a:xfrm>
            <a:off x="1673942" y="4100425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536B5C-47F7-0668-2D62-378D77520C1E}"/>
              </a:ext>
            </a:extLst>
          </p:cNvPr>
          <p:cNvSpPr/>
          <p:nvPr/>
        </p:nvSpPr>
        <p:spPr>
          <a:xfrm>
            <a:off x="5201264" y="1559086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6AA8E0E-4D37-9EE6-F131-90B444F19E68}"/>
              </a:ext>
            </a:extLst>
          </p:cNvPr>
          <p:cNvSpPr/>
          <p:nvPr/>
        </p:nvSpPr>
        <p:spPr>
          <a:xfrm>
            <a:off x="7435646" y="3082415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E3092F-B1EB-C551-3028-895CAAE77A3E}"/>
              </a:ext>
            </a:extLst>
          </p:cNvPr>
          <p:cNvSpPr/>
          <p:nvPr/>
        </p:nvSpPr>
        <p:spPr>
          <a:xfrm>
            <a:off x="4041057" y="4162921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E06DCB-F79A-5981-64DE-29924A70012F}"/>
              </a:ext>
            </a:extLst>
          </p:cNvPr>
          <p:cNvSpPr/>
          <p:nvPr/>
        </p:nvSpPr>
        <p:spPr>
          <a:xfrm>
            <a:off x="2254040" y="5439980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1009ED-4C00-15C3-2841-C3357D588F3D}"/>
              </a:ext>
            </a:extLst>
          </p:cNvPr>
          <p:cNvSpPr/>
          <p:nvPr/>
        </p:nvSpPr>
        <p:spPr>
          <a:xfrm>
            <a:off x="2826773" y="3082415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50B2325-81B5-9776-4D9B-B29DF496C234}"/>
              </a:ext>
            </a:extLst>
          </p:cNvPr>
          <p:cNvSpPr/>
          <p:nvPr/>
        </p:nvSpPr>
        <p:spPr>
          <a:xfrm>
            <a:off x="8740851" y="4162920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ADEEFF-8FCE-EC33-7255-C30A16449C9C}"/>
              </a:ext>
            </a:extLst>
          </p:cNvPr>
          <p:cNvSpPr/>
          <p:nvPr/>
        </p:nvSpPr>
        <p:spPr>
          <a:xfrm>
            <a:off x="1115958" y="5439981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979255-B6A9-1E52-E103-109029444FF3}"/>
              </a:ext>
            </a:extLst>
          </p:cNvPr>
          <p:cNvSpPr/>
          <p:nvPr/>
        </p:nvSpPr>
        <p:spPr>
          <a:xfrm>
            <a:off x="4655573" y="5439979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A0AB79-7924-0339-2378-2EC42A846975}"/>
              </a:ext>
            </a:extLst>
          </p:cNvPr>
          <p:cNvSpPr/>
          <p:nvPr/>
        </p:nvSpPr>
        <p:spPr>
          <a:xfrm>
            <a:off x="3392122" y="5439980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9DA871-9A7D-D0B0-3CD9-9EA032E155C2}"/>
              </a:ext>
            </a:extLst>
          </p:cNvPr>
          <p:cNvSpPr/>
          <p:nvPr/>
        </p:nvSpPr>
        <p:spPr>
          <a:xfrm>
            <a:off x="5724830" y="5439977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A2797D7-39A1-F847-CE6C-BA8BE9CB1278}"/>
              </a:ext>
            </a:extLst>
          </p:cNvPr>
          <p:cNvSpPr/>
          <p:nvPr/>
        </p:nvSpPr>
        <p:spPr>
          <a:xfrm>
            <a:off x="7047260" y="5439978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B110607-CD1E-F0BC-CDA2-F098D2E2375A}"/>
              </a:ext>
            </a:extLst>
          </p:cNvPr>
          <p:cNvSpPr/>
          <p:nvPr/>
        </p:nvSpPr>
        <p:spPr>
          <a:xfrm>
            <a:off x="9413164" y="5439976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8363A78-EF0C-7D30-1ED0-9201D7CC71D8}"/>
              </a:ext>
            </a:extLst>
          </p:cNvPr>
          <p:cNvSpPr/>
          <p:nvPr/>
        </p:nvSpPr>
        <p:spPr>
          <a:xfrm>
            <a:off x="6403248" y="4162921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4F22D95-7746-6E9D-FB94-89117E9C2693}"/>
              </a:ext>
            </a:extLst>
          </p:cNvPr>
          <p:cNvSpPr/>
          <p:nvPr/>
        </p:nvSpPr>
        <p:spPr>
          <a:xfrm>
            <a:off x="8160767" y="5439976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784CA1-6947-C923-CACF-5B7226F1E4B8}"/>
              </a:ext>
            </a:extLst>
          </p:cNvPr>
          <p:cNvCxnSpPr>
            <a:stCxn id="7" idx="3"/>
            <a:endCxn id="11" idx="7"/>
          </p:cNvCxnSpPr>
          <p:nvPr/>
        </p:nvCxnSpPr>
        <p:spPr>
          <a:xfrm flipH="1">
            <a:off x="3292549" y="2008076"/>
            <a:ext cx="1988630" cy="11513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422183-A7DF-B147-F250-1DEE55D54E08}"/>
              </a:ext>
            </a:extLst>
          </p:cNvPr>
          <p:cNvCxnSpPr>
            <a:stCxn id="7" idx="5"/>
            <a:endCxn id="8" idx="1"/>
          </p:cNvCxnSpPr>
          <p:nvPr/>
        </p:nvCxnSpPr>
        <p:spPr>
          <a:xfrm>
            <a:off x="5667040" y="2008076"/>
            <a:ext cx="1848521" cy="11513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766A5E-A17A-DD34-3E0D-27A5F2926778}"/>
              </a:ext>
            </a:extLst>
          </p:cNvPr>
          <p:cNvCxnSpPr>
            <a:stCxn id="11" idx="3"/>
            <a:endCxn id="6" idx="7"/>
          </p:cNvCxnSpPr>
          <p:nvPr/>
        </p:nvCxnSpPr>
        <p:spPr>
          <a:xfrm flipH="1">
            <a:off x="2139718" y="3531405"/>
            <a:ext cx="766970" cy="6460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24B981-C37C-1FE9-194E-C6F347641277}"/>
              </a:ext>
            </a:extLst>
          </p:cNvPr>
          <p:cNvCxnSpPr>
            <a:stCxn id="11" idx="5"/>
            <a:endCxn id="9" idx="1"/>
          </p:cNvCxnSpPr>
          <p:nvPr/>
        </p:nvCxnSpPr>
        <p:spPr>
          <a:xfrm>
            <a:off x="3292549" y="3531405"/>
            <a:ext cx="828423" cy="7085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968946-F2BF-DD61-6ABF-A8EEFA7653E4}"/>
              </a:ext>
            </a:extLst>
          </p:cNvPr>
          <p:cNvCxnSpPr>
            <a:stCxn id="8" idx="3"/>
            <a:endCxn id="21" idx="7"/>
          </p:cNvCxnSpPr>
          <p:nvPr/>
        </p:nvCxnSpPr>
        <p:spPr>
          <a:xfrm flipH="1">
            <a:off x="6869024" y="3531405"/>
            <a:ext cx="646537" cy="7085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6D48891-279B-32EE-B902-69CA56227072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7901422" y="3531405"/>
            <a:ext cx="919344" cy="7085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7ADDBF9-D395-A24C-144C-74DA78EF4071}"/>
              </a:ext>
            </a:extLst>
          </p:cNvPr>
          <p:cNvCxnSpPr>
            <a:stCxn id="6" idx="3"/>
            <a:endCxn id="13" idx="0"/>
          </p:cNvCxnSpPr>
          <p:nvPr/>
        </p:nvCxnSpPr>
        <p:spPr>
          <a:xfrm flipH="1">
            <a:off x="1388804" y="4549415"/>
            <a:ext cx="365053" cy="8905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B06FF8-4658-CCD5-AB8A-6B519AA5A10F}"/>
              </a:ext>
            </a:extLst>
          </p:cNvPr>
          <p:cNvCxnSpPr>
            <a:stCxn id="6" idx="5"/>
            <a:endCxn id="10" idx="0"/>
          </p:cNvCxnSpPr>
          <p:nvPr/>
        </p:nvCxnSpPr>
        <p:spPr>
          <a:xfrm>
            <a:off x="2139718" y="4549415"/>
            <a:ext cx="387168" cy="8905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4B46D26-0DA5-1D8E-2875-23BBB4F26FF9}"/>
              </a:ext>
            </a:extLst>
          </p:cNvPr>
          <p:cNvCxnSpPr>
            <a:stCxn id="9" idx="3"/>
            <a:endCxn id="17" idx="0"/>
          </p:cNvCxnSpPr>
          <p:nvPr/>
        </p:nvCxnSpPr>
        <p:spPr>
          <a:xfrm flipH="1">
            <a:off x="3664968" y="4611911"/>
            <a:ext cx="456004" cy="8280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6DFCFE-9C4C-4776-D8CA-87101F7D89E1}"/>
              </a:ext>
            </a:extLst>
          </p:cNvPr>
          <p:cNvCxnSpPr>
            <a:stCxn id="9" idx="5"/>
            <a:endCxn id="15" idx="0"/>
          </p:cNvCxnSpPr>
          <p:nvPr/>
        </p:nvCxnSpPr>
        <p:spPr>
          <a:xfrm>
            <a:off x="4506833" y="4611911"/>
            <a:ext cx="421586" cy="8280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12A28C-B2FA-322F-FB2A-3A6751829D28}"/>
              </a:ext>
            </a:extLst>
          </p:cNvPr>
          <p:cNvCxnSpPr>
            <a:cxnSpLocks/>
            <a:stCxn id="21" idx="3"/>
            <a:endCxn id="18" idx="0"/>
          </p:cNvCxnSpPr>
          <p:nvPr/>
        </p:nvCxnSpPr>
        <p:spPr>
          <a:xfrm flipH="1">
            <a:off x="5997676" y="4611911"/>
            <a:ext cx="485487" cy="8280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567E88F-9A94-909B-50E5-D86C03CB56BA}"/>
              </a:ext>
            </a:extLst>
          </p:cNvPr>
          <p:cNvCxnSpPr>
            <a:stCxn id="21" idx="5"/>
            <a:endCxn id="19" idx="0"/>
          </p:cNvCxnSpPr>
          <p:nvPr/>
        </p:nvCxnSpPr>
        <p:spPr>
          <a:xfrm>
            <a:off x="6869024" y="4611911"/>
            <a:ext cx="451082" cy="828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3FD818-E077-5D38-BCCF-92ADBEB60D89}"/>
              </a:ext>
            </a:extLst>
          </p:cNvPr>
          <p:cNvCxnSpPr>
            <a:stCxn id="12" idx="3"/>
            <a:endCxn id="22" idx="7"/>
          </p:cNvCxnSpPr>
          <p:nvPr/>
        </p:nvCxnSpPr>
        <p:spPr>
          <a:xfrm flipH="1">
            <a:off x="8433613" y="4611910"/>
            <a:ext cx="387153" cy="8280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709FCE-32D9-B2A9-4E84-D41407235ECD}"/>
              </a:ext>
            </a:extLst>
          </p:cNvPr>
          <p:cNvCxnSpPr>
            <a:cxnSpLocks/>
            <a:stCxn id="12" idx="5"/>
            <a:endCxn id="20" idx="0"/>
          </p:cNvCxnSpPr>
          <p:nvPr/>
        </p:nvCxnSpPr>
        <p:spPr>
          <a:xfrm>
            <a:off x="9206627" y="4611910"/>
            <a:ext cx="479383" cy="8280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242C93-165A-BBA6-3035-D1C7090E19F1}"/>
                  </a:ext>
                </a:extLst>
              </p:cNvPr>
              <p:cNvSpPr txBox="1"/>
              <p:nvPr/>
            </p:nvSpPr>
            <p:spPr>
              <a:xfrm>
                <a:off x="1027405" y="6005639"/>
                <a:ext cx="6465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242C93-165A-BBA6-3035-D1C7090E1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405" y="6005639"/>
                <a:ext cx="64653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650417C-89EA-B523-DCEC-EF1CD088265A}"/>
                  </a:ext>
                </a:extLst>
              </p:cNvPr>
              <p:cNvSpPr txBox="1"/>
              <p:nvPr/>
            </p:nvSpPr>
            <p:spPr>
              <a:xfrm>
                <a:off x="2246666" y="6027608"/>
                <a:ext cx="6465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650417C-89EA-B523-DCEC-EF1CD0882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666" y="6027608"/>
                <a:ext cx="6465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F041598-8EE0-4B37-374B-D529C5F59588}"/>
                  </a:ext>
                </a:extLst>
              </p:cNvPr>
              <p:cNvSpPr txBox="1"/>
              <p:nvPr/>
            </p:nvSpPr>
            <p:spPr>
              <a:xfrm>
                <a:off x="3291276" y="6002701"/>
                <a:ext cx="6465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F041598-8EE0-4B37-374B-D529C5F59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276" y="6002701"/>
                <a:ext cx="6465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900B5B9-A310-CB94-2CAC-94C6A2697080}"/>
                  </a:ext>
                </a:extLst>
              </p:cNvPr>
              <p:cNvSpPr txBox="1"/>
              <p:nvPr/>
            </p:nvSpPr>
            <p:spPr>
              <a:xfrm>
                <a:off x="4576916" y="6009086"/>
                <a:ext cx="6465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900B5B9-A310-CB94-2CAC-94C6A2697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916" y="6009086"/>
                <a:ext cx="64653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EB7F32A-3FA6-5FC7-CFBF-56E98D07955E}"/>
                  </a:ext>
                </a:extLst>
              </p:cNvPr>
              <p:cNvSpPr txBox="1"/>
              <p:nvPr/>
            </p:nvSpPr>
            <p:spPr>
              <a:xfrm>
                <a:off x="5631358" y="6027608"/>
                <a:ext cx="6465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EB7F32A-3FA6-5FC7-CFBF-56E98D079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358" y="6027608"/>
                <a:ext cx="6465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1027E0A-8993-936E-9FB9-256A82E2EC8D}"/>
                  </a:ext>
                </a:extLst>
              </p:cNvPr>
              <p:cNvSpPr txBox="1"/>
              <p:nvPr/>
            </p:nvSpPr>
            <p:spPr>
              <a:xfrm>
                <a:off x="6996836" y="6009721"/>
                <a:ext cx="6465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1027E0A-8993-936E-9FB9-256A82E2E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836" y="6009721"/>
                <a:ext cx="6465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B3BD077-01B5-2C57-EB89-BCCF6E4D491D}"/>
                  </a:ext>
                </a:extLst>
              </p:cNvPr>
              <p:cNvSpPr txBox="1"/>
              <p:nvPr/>
            </p:nvSpPr>
            <p:spPr>
              <a:xfrm>
                <a:off x="8174229" y="6027608"/>
                <a:ext cx="6465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B3BD077-01B5-2C57-EB89-BCCF6E4D4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229" y="6027608"/>
                <a:ext cx="64653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B638BA5-6133-1BA5-614B-F26769BD47C8}"/>
                  </a:ext>
                </a:extLst>
              </p:cNvPr>
              <p:cNvSpPr txBox="1"/>
              <p:nvPr/>
            </p:nvSpPr>
            <p:spPr>
              <a:xfrm>
                <a:off x="9342948" y="6024891"/>
                <a:ext cx="6465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B638BA5-6133-1BA5-614B-F26769BD4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948" y="6024891"/>
                <a:ext cx="64653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768D4967-22DC-0A01-ECDD-50894EC04043}"/>
              </a:ext>
            </a:extLst>
          </p:cNvPr>
          <p:cNvSpPr txBox="1"/>
          <p:nvPr/>
        </p:nvSpPr>
        <p:spPr>
          <a:xfrm>
            <a:off x="1227755" y="5538144"/>
            <a:ext cx="308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</a:t>
            </a:r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8750C6-1AC2-E7C4-655D-39307CC0B2A0}"/>
              </a:ext>
            </a:extLst>
          </p:cNvPr>
          <p:cNvSpPr txBox="1"/>
          <p:nvPr/>
        </p:nvSpPr>
        <p:spPr>
          <a:xfrm>
            <a:off x="2400895" y="5549128"/>
            <a:ext cx="308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ABBA58-A154-9EA5-A8CC-FF130948066A}"/>
              </a:ext>
            </a:extLst>
          </p:cNvPr>
          <p:cNvSpPr txBox="1"/>
          <p:nvPr/>
        </p:nvSpPr>
        <p:spPr>
          <a:xfrm>
            <a:off x="3534642" y="5536674"/>
            <a:ext cx="308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9C9FE4-C464-F63E-DE6C-F790C3B5D8D0}"/>
              </a:ext>
            </a:extLst>
          </p:cNvPr>
          <p:cNvSpPr txBox="1"/>
          <p:nvPr/>
        </p:nvSpPr>
        <p:spPr>
          <a:xfrm>
            <a:off x="5866173" y="5532258"/>
            <a:ext cx="308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1E4269C-A7F0-1475-09F7-D9F177D28C35}"/>
              </a:ext>
            </a:extLst>
          </p:cNvPr>
          <p:cNvSpPr txBox="1"/>
          <p:nvPr/>
        </p:nvSpPr>
        <p:spPr>
          <a:xfrm>
            <a:off x="4723104" y="5510834"/>
            <a:ext cx="308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</a:t>
            </a:r>
            <a:endParaRPr lang="en-I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9FC295-44EE-614A-B5A2-09866155A7F0}"/>
              </a:ext>
            </a:extLst>
          </p:cNvPr>
          <p:cNvSpPr txBox="1"/>
          <p:nvPr/>
        </p:nvSpPr>
        <p:spPr>
          <a:xfrm>
            <a:off x="7115510" y="5529210"/>
            <a:ext cx="308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6093B8-D5A2-9492-C068-88EC3153FA7A}"/>
              </a:ext>
            </a:extLst>
          </p:cNvPr>
          <p:cNvSpPr txBox="1"/>
          <p:nvPr/>
        </p:nvSpPr>
        <p:spPr>
          <a:xfrm>
            <a:off x="8264696" y="5518322"/>
            <a:ext cx="308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C8DD92-02BC-F13D-1BB8-18EB3B7E7FBD}"/>
              </a:ext>
            </a:extLst>
          </p:cNvPr>
          <p:cNvSpPr txBox="1"/>
          <p:nvPr/>
        </p:nvSpPr>
        <p:spPr>
          <a:xfrm>
            <a:off x="9482580" y="5498866"/>
            <a:ext cx="308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D059E6F-F98A-E1D7-92E4-3F35AFFF0143}"/>
                  </a:ext>
                </a:extLst>
              </p:cNvPr>
              <p:cNvSpPr txBox="1"/>
              <p:nvPr/>
            </p:nvSpPr>
            <p:spPr>
              <a:xfrm>
                <a:off x="209802" y="3560101"/>
                <a:ext cx="2230388" cy="438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D059E6F-F98A-E1D7-92E4-3F35AFFF0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02" y="3560101"/>
                <a:ext cx="2230388" cy="438262"/>
              </a:xfrm>
              <a:prstGeom prst="rect">
                <a:avLst/>
              </a:prstGeom>
              <a:blipFill>
                <a:blip r:embed="rId10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AB00023-D18D-FDD4-10A8-66E136397F12}"/>
              </a:ext>
            </a:extLst>
          </p:cNvPr>
          <p:cNvCxnSpPr>
            <a:cxnSpLocks/>
          </p:cNvCxnSpPr>
          <p:nvPr/>
        </p:nvCxnSpPr>
        <p:spPr>
          <a:xfrm>
            <a:off x="6001299" y="1709377"/>
            <a:ext cx="434586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AEBC9AB-D560-A0E8-D2FE-5EA68D6B3E3E}"/>
              </a:ext>
            </a:extLst>
          </p:cNvPr>
          <p:cNvCxnSpPr>
            <a:cxnSpLocks/>
          </p:cNvCxnSpPr>
          <p:nvPr/>
        </p:nvCxnSpPr>
        <p:spPr>
          <a:xfrm>
            <a:off x="8324887" y="3163564"/>
            <a:ext cx="217655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D41B009-380D-1DE0-E103-75F42DAB9A74}"/>
              </a:ext>
            </a:extLst>
          </p:cNvPr>
          <p:cNvCxnSpPr>
            <a:cxnSpLocks/>
          </p:cNvCxnSpPr>
          <p:nvPr/>
        </p:nvCxnSpPr>
        <p:spPr>
          <a:xfrm>
            <a:off x="9398472" y="4239955"/>
            <a:ext cx="1102969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29CA27E-1CE2-A533-A708-E3C8A9825231}"/>
              </a:ext>
            </a:extLst>
          </p:cNvPr>
          <p:cNvCxnSpPr>
            <a:cxnSpLocks/>
          </p:cNvCxnSpPr>
          <p:nvPr/>
        </p:nvCxnSpPr>
        <p:spPr>
          <a:xfrm>
            <a:off x="10124766" y="5687159"/>
            <a:ext cx="49407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B0D8BB49-70F1-EA26-FBE5-F882ECC4CCB1}"/>
              </a:ext>
            </a:extLst>
          </p:cNvPr>
          <p:cNvSpPr txBox="1"/>
          <p:nvPr/>
        </p:nvSpPr>
        <p:spPr>
          <a:xfrm>
            <a:off x="10343535" y="1512289"/>
            <a:ext cx="140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= 0</a:t>
            </a:r>
            <a:endParaRPr lang="en-IN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EB4800-F1E8-B200-7621-D54A364B6829}"/>
              </a:ext>
            </a:extLst>
          </p:cNvPr>
          <p:cNvSpPr txBox="1"/>
          <p:nvPr/>
        </p:nvSpPr>
        <p:spPr>
          <a:xfrm>
            <a:off x="10455316" y="2974842"/>
            <a:ext cx="140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= 1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DCDFB7D-FCE1-01AA-88CA-A0BFFC5821DE}"/>
                  </a:ext>
                </a:extLst>
              </p:cNvPr>
              <p:cNvSpPr txBox="1"/>
              <p:nvPr/>
            </p:nvSpPr>
            <p:spPr>
              <a:xfrm>
                <a:off x="3209243" y="3615463"/>
                <a:ext cx="2230388" cy="450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DCDFB7D-FCE1-01AA-88CA-A0BFFC582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243" y="3615463"/>
                <a:ext cx="2230388" cy="450764"/>
              </a:xfrm>
              <a:prstGeom prst="rect">
                <a:avLst/>
              </a:prstGeom>
              <a:blipFill>
                <a:blip r:embed="rId11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7E0DE43-5D2A-94C0-06B3-0D075F0EE1ED}"/>
                  </a:ext>
                </a:extLst>
              </p:cNvPr>
              <p:cNvSpPr txBox="1"/>
              <p:nvPr/>
            </p:nvSpPr>
            <p:spPr>
              <a:xfrm>
                <a:off x="937260" y="2599255"/>
                <a:ext cx="2633559" cy="438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2   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7E0DE43-5D2A-94C0-06B3-0D075F0EE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60" y="2599255"/>
                <a:ext cx="2633559" cy="438518"/>
              </a:xfrm>
              <a:prstGeom prst="rect">
                <a:avLst/>
              </a:prstGeom>
              <a:blipFill>
                <a:blip r:embed="rId12"/>
                <a:stretch>
                  <a:fillRect r="-231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461D76A-23BB-CAB8-17E6-D8A4EEDAF2C5}"/>
                  </a:ext>
                </a:extLst>
              </p:cNvPr>
              <p:cNvSpPr txBox="1"/>
              <p:nvPr/>
            </p:nvSpPr>
            <p:spPr>
              <a:xfrm>
                <a:off x="8618396" y="3660298"/>
                <a:ext cx="2230388" cy="450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461D76A-23BB-CAB8-17E6-D8A4EEDAF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96" y="3660298"/>
                <a:ext cx="2230388" cy="450764"/>
              </a:xfrm>
              <a:prstGeom prst="rect">
                <a:avLst/>
              </a:prstGeom>
              <a:blipFill>
                <a:blip r:embed="rId13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F62F5A9-1BB2-6380-EE9C-6A36325C8626}"/>
                  </a:ext>
                </a:extLst>
              </p:cNvPr>
              <p:cNvSpPr txBox="1"/>
              <p:nvPr/>
            </p:nvSpPr>
            <p:spPr>
              <a:xfrm>
                <a:off x="5881642" y="3655055"/>
                <a:ext cx="2230388" cy="450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F62F5A9-1BB2-6380-EE9C-6A36325C8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642" y="3655055"/>
                <a:ext cx="2230388" cy="450764"/>
              </a:xfrm>
              <a:prstGeom prst="rect">
                <a:avLst/>
              </a:prstGeom>
              <a:blipFill>
                <a:blip r:embed="rId14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8EBAAB0-632F-C8F0-C57D-AC29689B425F}"/>
                  </a:ext>
                </a:extLst>
              </p:cNvPr>
              <p:cNvSpPr txBox="1"/>
              <p:nvPr/>
            </p:nvSpPr>
            <p:spPr>
              <a:xfrm>
                <a:off x="7389678" y="2643897"/>
                <a:ext cx="2633559" cy="447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4   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8EBAAB0-632F-C8F0-C57D-AC29689B4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678" y="2643897"/>
                <a:ext cx="2633559" cy="447238"/>
              </a:xfrm>
              <a:prstGeom prst="rect">
                <a:avLst/>
              </a:prstGeom>
              <a:blipFill>
                <a:blip r:embed="rId15"/>
                <a:stretch>
                  <a:fillRect r="-463" b="-9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CB5D851-B34C-0FE2-8F89-1233F3003FFF}"/>
                  </a:ext>
                </a:extLst>
              </p:cNvPr>
              <p:cNvSpPr txBox="1"/>
              <p:nvPr/>
            </p:nvSpPr>
            <p:spPr>
              <a:xfrm>
                <a:off x="4324437" y="1086440"/>
                <a:ext cx="2633559" cy="450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(8)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2   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CB5D851-B34C-0FE2-8F89-1233F3003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437" y="1086440"/>
                <a:ext cx="2633559" cy="450764"/>
              </a:xfrm>
              <a:prstGeom prst="rect">
                <a:avLst/>
              </a:prstGeom>
              <a:blipFill>
                <a:blip r:embed="rId16"/>
                <a:stretch>
                  <a:fillRect r="-463" b="-81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>
            <a:extLst>
              <a:ext uri="{FF2B5EF4-FFF2-40B4-BE49-F238E27FC236}">
                <a16:creationId xmlns:a16="http://schemas.microsoft.com/office/drawing/2014/main" id="{B10CA0BF-A061-5A3E-13EA-69F9E8CA8E5D}"/>
              </a:ext>
            </a:extLst>
          </p:cNvPr>
          <p:cNvSpPr txBox="1"/>
          <p:nvPr/>
        </p:nvSpPr>
        <p:spPr>
          <a:xfrm>
            <a:off x="10508275" y="4026935"/>
            <a:ext cx="140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= 2</a:t>
            </a:r>
            <a:endParaRPr lang="en-IN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063994C-417B-2E3C-A32A-ABF1E7556872}"/>
              </a:ext>
            </a:extLst>
          </p:cNvPr>
          <p:cNvSpPr txBox="1"/>
          <p:nvPr/>
        </p:nvSpPr>
        <p:spPr>
          <a:xfrm>
            <a:off x="10618839" y="5467712"/>
            <a:ext cx="140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=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6249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D0AA-766B-04EB-76F5-176262CE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 Encoding Procedure and Pseudocode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B7100-D4F2-E953-EFAE-94079CE1C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</a:t>
            </a:r>
            <a:r>
              <a:rPr lang="en-IN" sz="3200" dirty="0"/>
              <a:t>Pseudocode :-</a:t>
            </a:r>
          </a:p>
          <a:p>
            <a:pPr marL="0" indent="0">
              <a:buNone/>
            </a:pPr>
            <a:r>
              <a:rPr lang="en-IN" sz="3200" dirty="0"/>
              <a:t> 	</a:t>
            </a:r>
            <a:r>
              <a:rPr lang="en-IN" dirty="0"/>
              <a:t>Encode(message):</a:t>
            </a:r>
          </a:p>
          <a:p>
            <a:pPr marL="0" indent="0">
              <a:buNone/>
            </a:pPr>
            <a:r>
              <a:rPr lang="en-IN" dirty="0"/>
              <a:t>		n := size of message bits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IN" dirty="0"/>
              <a:t>		if n = 1 then,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IN" dirty="0"/>
              <a:t>			return message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IN" dirty="0"/>
              <a:t>		U0 = message[1 to n/2]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IN" dirty="0"/>
              <a:t>		U1 = message[n/2 + 1 to n 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IN" dirty="0"/>
              <a:t>                                 encoded_U0 = Encode(U0)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IN" dirty="0"/>
              <a:t>	         	encoded_U1 = Encode(U1)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IN" sz="2000" dirty="0"/>
              <a:t>                       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IN" sz="2000" dirty="0"/>
              <a:t>                           C = [encoded_U0 encoded_U1] * G2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000" dirty="0"/>
              <a:t>	   return 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B794A1-7A40-C14A-8584-C5E5D31D60A8}"/>
              </a:ext>
            </a:extLst>
          </p:cNvPr>
          <p:cNvCxnSpPr/>
          <p:nvPr/>
        </p:nvCxnSpPr>
        <p:spPr>
          <a:xfrm>
            <a:off x="5702710" y="4296694"/>
            <a:ext cx="142567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9684F8-5FF6-A9B7-E3D4-2A9ED47E92BC}"/>
              </a:ext>
            </a:extLst>
          </p:cNvPr>
          <p:cNvCxnSpPr/>
          <p:nvPr/>
        </p:nvCxnSpPr>
        <p:spPr>
          <a:xfrm>
            <a:off x="5702710" y="4635908"/>
            <a:ext cx="142567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E2D3E1-ABF5-0709-B232-D40DB2E4F3BC}"/>
                  </a:ext>
                </a:extLst>
              </p:cNvPr>
              <p:cNvSpPr txBox="1"/>
              <p:nvPr/>
            </p:nvSpPr>
            <p:spPr>
              <a:xfrm>
                <a:off x="7128388" y="4412391"/>
                <a:ext cx="914400" cy="461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E2D3E1-ABF5-0709-B232-D40DB2E4F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388" y="4412391"/>
                <a:ext cx="914400" cy="461473"/>
              </a:xfrm>
              <a:prstGeom prst="rect">
                <a:avLst/>
              </a:prstGeom>
              <a:blipFill>
                <a:blip r:embed="rId2"/>
                <a:stretch>
                  <a:fillRect l="-5333" b="-78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0CB31D-4A72-C98F-8873-1C6775FD4BD5}"/>
                  </a:ext>
                </a:extLst>
              </p:cNvPr>
              <p:cNvSpPr txBox="1"/>
              <p:nvPr/>
            </p:nvSpPr>
            <p:spPr>
              <a:xfrm>
                <a:off x="7128388" y="4052920"/>
                <a:ext cx="914400" cy="461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0CB31D-4A72-C98F-8873-1C6775FD4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388" y="4052920"/>
                <a:ext cx="914400" cy="461473"/>
              </a:xfrm>
              <a:prstGeom prst="rect">
                <a:avLst/>
              </a:prstGeom>
              <a:blipFill>
                <a:blip r:embed="rId3"/>
                <a:stretch>
                  <a:fillRect l="-5333" b="-78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2784F9-FF7D-C4E0-24A3-198A3894B404}"/>
              </a:ext>
            </a:extLst>
          </p:cNvPr>
          <p:cNvCxnSpPr/>
          <p:nvPr/>
        </p:nvCxnSpPr>
        <p:spPr>
          <a:xfrm>
            <a:off x="6636775" y="5142269"/>
            <a:ext cx="142567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4667A1-915B-D5F7-255F-EEACDD85D5D1}"/>
              </a:ext>
            </a:extLst>
          </p:cNvPr>
          <p:cNvSpPr txBox="1"/>
          <p:nvPr/>
        </p:nvSpPr>
        <p:spPr>
          <a:xfrm>
            <a:off x="8042788" y="49115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O(n)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3D5A3F-B293-569D-E228-0C948C31FD48}"/>
              </a:ext>
            </a:extLst>
          </p:cNvPr>
          <p:cNvSpPr/>
          <p:nvPr/>
        </p:nvSpPr>
        <p:spPr>
          <a:xfrm>
            <a:off x="1799303" y="2389239"/>
            <a:ext cx="7157885" cy="35882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260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55A25-E2EC-CD8A-A082-B6BDD49C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dirty="0"/>
              <a:t>Encoding Procedure and Pseudocode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AD52-AB57-5507-8EB8-821A9A24E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Recurrence Relation:- T(n) = 2 T(n/2) + n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94DA083-A3BC-0D62-E2D0-465985C2FFBA}"/>
              </a:ext>
            </a:extLst>
          </p:cNvPr>
          <p:cNvSpPr/>
          <p:nvPr/>
        </p:nvSpPr>
        <p:spPr>
          <a:xfrm>
            <a:off x="3492904" y="2723911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A2851AE-1DF2-3D55-2732-427D070DDA6C}"/>
              </a:ext>
            </a:extLst>
          </p:cNvPr>
          <p:cNvSpPr/>
          <p:nvPr/>
        </p:nvSpPr>
        <p:spPr>
          <a:xfrm>
            <a:off x="4073002" y="4063466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4AE3B4-C2CC-1BEB-3CE9-B6497F29993E}"/>
              </a:ext>
            </a:extLst>
          </p:cNvPr>
          <p:cNvSpPr/>
          <p:nvPr/>
        </p:nvSpPr>
        <p:spPr>
          <a:xfrm>
            <a:off x="2934920" y="4063467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F69429-F876-18ED-4650-07A41ADB5385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207766" y="3172901"/>
            <a:ext cx="365053" cy="8905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389FCA-F530-6D05-B8E4-941A7635DCBC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3958680" y="3172901"/>
            <a:ext cx="387168" cy="8905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590165-4E05-5AD6-99AD-53F547835522}"/>
              </a:ext>
            </a:extLst>
          </p:cNvPr>
          <p:cNvSpPr txBox="1"/>
          <p:nvPr/>
        </p:nvSpPr>
        <p:spPr>
          <a:xfrm>
            <a:off x="2862407" y="4166291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T(n/2)</a:t>
            </a:r>
            <a:endParaRPr lang="en-IN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939F5D-3BB7-50DD-DE91-25BA4BD3909B}"/>
              </a:ext>
            </a:extLst>
          </p:cNvPr>
          <p:cNvSpPr txBox="1"/>
          <p:nvPr/>
        </p:nvSpPr>
        <p:spPr>
          <a:xfrm>
            <a:off x="4038595" y="4108223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D66034-8DBE-EFE6-911B-7407261FB656}"/>
              </a:ext>
            </a:extLst>
          </p:cNvPr>
          <p:cNvCxnSpPr>
            <a:cxnSpLocks/>
          </p:cNvCxnSpPr>
          <p:nvPr/>
        </p:nvCxnSpPr>
        <p:spPr>
          <a:xfrm flipH="1">
            <a:off x="2773970" y="4510295"/>
            <a:ext cx="241295" cy="8417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4F96B4-527A-9EDC-8CFD-115C11099953}"/>
              </a:ext>
            </a:extLst>
          </p:cNvPr>
          <p:cNvCxnSpPr>
            <a:cxnSpLocks/>
          </p:cNvCxnSpPr>
          <p:nvPr/>
        </p:nvCxnSpPr>
        <p:spPr>
          <a:xfrm flipH="1">
            <a:off x="3935696" y="4538544"/>
            <a:ext cx="247107" cy="8135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2E1E5F-92BF-3D9F-D8DE-3A4CB86E039E}"/>
              </a:ext>
            </a:extLst>
          </p:cNvPr>
          <p:cNvCxnSpPr>
            <a:cxnSpLocks/>
          </p:cNvCxnSpPr>
          <p:nvPr/>
        </p:nvCxnSpPr>
        <p:spPr>
          <a:xfrm>
            <a:off x="3366361" y="4545926"/>
            <a:ext cx="206458" cy="8061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D819AE-8BF2-13D8-003C-5E95DE0EA0B3}"/>
              </a:ext>
            </a:extLst>
          </p:cNvPr>
          <p:cNvCxnSpPr>
            <a:cxnSpLocks/>
          </p:cNvCxnSpPr>
          <p:nvPr/>
        </p:nvCxnSpPr>
        <p:spPr>
          <a:xfrm>
            <a:off x="4472183" y="4542234"/>
            <a:ext cx="206458" cy="8061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26B9E3C-4625-143D-33D3-E1F001DB3335}"/>
              </a:ext>
            </a:extLst>
          </p:cNvPr>
          <p:cNvSpPr/>
          <p:nvPr/>
        </p:nvSpPr>
        <p:spPr>
          <a:xfrm>
            <a:off x="5739584" y="2768158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464438-9474-FDC8-DC8F-709C86418389}"/>
              </a:ext>
            </a:extLst>
          </p:cNvPr>
          <p:cNvSpPr/>
          <p:nvPr/>
        </p:nvSpPr>
        <p:spPr>
          <a:xfrm>
            <a:off x="6319682" y="4107713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950E06F-E506-F03A-CCFC-65619A592F11}"/>
              </a:ext>
            </a:extLst>
          </p:cNvPr>
          <p:cNvSpPr/>
          <p:nvPr/>
        </p:nvSpPr>
        <p:spPr>
          <a:xfrm>
            <a:off x="5181600" y="4107714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B8EEAF-36FA-FB01-3CB4-88E720663E8C}"/>
              </a:ext>
            </a:extLst>
          </p:cNvPr>
          <p:cNvCxnSpPr>
            <a:cxnSpLocks/>
            <a:stCxn id="23" idx="3"/>
            <a:endCxn id="25" idx="0"/>
          </p:cNvCxnSpPr>
          <p:nvPr/>
        </p:nvCxnSpPr>
        <p:spPr>
          <a:xfrm flipH="1">
            <a:off x="5454446" y="3217148"/>
            <a:ext cx="365053" cy="8905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A472E9-448F-61E2-94C8-07A3E7150CB1}"/>
              </a:ext>
            </a:extLst>
          </p:cNvPr>
          <p:cNvCxnSpPr>
            <a:cxnSpLocks/>
            <a:stCxn id="23" idx="5"/>
            <a:endCxn id="24" idx="0"/>
          </p:cNvCxnSpPr>
          <p:nvPr/>
        </p:nvCxnSpPr>
        <p:spPr>
          <a:xfrm>
            <a:off x="6205360" y="3217148"/>
            <a:ext cx="387168" cy="8905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EE41D48-65AE-4C5E-4DB5-78EB34E967F4}"/>
              </a:ext>
            </a:extLst>
          </p:cNvPr>
          <p:cNvSpPr txBox="1"/>
          <p:nvPr/>
        </p:nvSpPr>
        <p:spPr>
          <a:xfrm>
            <a:off x="5155191" y="415247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n/2</a:t>
            </a:r>
            <a:endParaRPr lang="en-IN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C9C4C6-A8C4-9688-50EB-7FFF7697C431}"/>
              </a:ext>
            </a:extLst>
          </p:cNvPr>
          <p:cNvSpPr txBox="1"/>
          <p:nvPr/>
        </p:nvSpPr>
        <p:spPr>
          <a:xfrm>
            <a:off x="5829323" y="2808507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  <a:endParaRPr lang="en-IN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BC3200-B878-133A-ACF8-39527D5CC300}"/>
              </a:ext>
            </a:extLst>
          </p:cNvPr>
          <p:cNvSpPr txBox="1"/>
          <p:nvPr/>
        </p:nvSpPr>
        <p:spPr>
          <a:xfrm>
            <a:off x="6285275" y="415247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n/2</a:t>
            </a:r>
            <a:endParaRPr lang="en-IN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AA4701A-955A-FACE-7E33-4A899186ED7C}"/>
              </a:ext>
            </a:extLst>
          </p:cNvPr>
          <p:cNvCxnSpPr>
            <a:cxnSpLocks/>
          </p:cNvCxnSpPr>
          <p:nvPr/>
        </p:nvCxnSpPr>
        <p:spPr>
          <a:xfrm flipH="1">
            <a:off x="5020650" y="4554542"/>
            <a:ext cx="241295" cy="8417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34B3A6A-DFBD-CAE8-D2D8-9AEA94B1A335}"/>
              </a:ext>
            </a:extLst>
          </p:cNvPr>
          <p:cNvCxnSpPr>
            <a:cxnSpLocks/>
          </p:cNvCxnSpPr>
          <p:nvPr/>
        </p:nvCxnSpPr>
        <p:spPr>
          <a:xfrm flipH="1">
            <a:off x="6182376" y="4582791"/>
            <a:ext cx="247107" cy="8135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9AB077C-DC63-8B79-E302-574EDC773C10}"/>
              </a:ext>
            </a:extLst>
          </p:cNvPr>
          <p:cNvCxnSpPr>
            <a:cxnSpLocks/>
          </p:cNvCxnSpPr>
          <p:nvPr/>
        </p:nvCxnSpPr>
        <p:spPr>
          <a:xfrm>
            <a:off x="5613041" y="4590173"/>
            <a:ext cx="206458" cy="8061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DD84EEF-8D77-9E06-3437-9396F354CC93}"/>
              </a:ext>
            </a:extLst>
          </p:cNvPr>
          <p:cNvCxnSpPr>
            <a:cxnSpLocks/>
          </p:cNvCxnSpPr>
          <p:nvPr/>
        </p:nvCxnSpPr>
        <p:spPr>
          <a:xfrm>
            <a:off x="6718863" y="4586481"/>
            <a:ext cx="206458" cy="8061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F5E149C-7F4A-A594-9248-C1B69486069D}"/>
              </a:ext>
            </a:extLst>
          </p:cNvPr>
          <p:cNvSpPr txBox="1"/>
          <p:nvPr/>
        </p:nvSpPr>
        <p:spPr>
          <a:xfrm>
            <a:off x="3530368" y="2811969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T(n)</a:t>
            </a:r>
            <a:endParaRPr lang="en-IN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260760-C8C4-0A86-94F5-6F47F426CD11}"/>
              </a:ext>
            </a:extLst>
          </p:cNvPr>
          <p:cNvSpPr txBox="1"/>
          <p:nvPr/>
        </p:nvSpPr>
        <p:spPr>
          <a:xfrm>
            <a:off x="3985747" y="417012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T(n/2)</a:t>
            </a:r>
            <a:endParaRPr lang="en-IN" sz="16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F6E609D-919B-9366-C774-73CEE3B71C79}"/>
              </a:ext>
            </a:extLst>
          </p:cNvPr>
          <p:cNvCxnSpPr/>
          <p:nvPr/>
        </p:nvCxnSpPr>
        <p:spPr>
          <a:xfrm>
            <a:off x="6429483" y="2981246"/>
            <a:ext cx="172146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C2DA536-2DF3-FCD9-DD6C-AE2C8BFE854B}"/>
              </a:ext>
            </a:extLst>
          </p:cNvPr>
          <p:cNvCxnSpPr/>
          <p:nvPr/>
        </p:nvCxnSpPr>
        <p:spPr>
          <a:xfrm>
            <a:off x="7014504" y="4343017"/>
            <a:ext cx="172146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6689795-61B1-29D4-2C71-34E7FDDA1E82}"/>
              </a:ext>
            </a:extLst>
          </p:cNvPr>
          <p:cNvSpPr txBox="1"/>
          <p:nvPr/>
        </p:nvSpPr>
        <p:spPr>
          <a:xfrm>
            <a:off x="8150946" y="278119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B0B804-89FC-7861-61C1-612168F305C5}"/>
              </a:ext>
            </a:extLst>
          </p:cNvPr>
          <p:cNvSpPr txBox="1"/>
          <p:nvPr/>
        </p:nvSpPr>
        <p:spPr>
          <a:xfrm>
            <a:off x="8760315" y="413551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2*(n/2)</a:t>
            </a:r>
            <a:endParaRPr lang="en-IN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F47013-5510-839F-6389-BDB2104D0398}"/>
              </a:ext>
            </a:extLst>
          </p:cNvPr>
          <p:cNvCxnSpPr>
            <a:cxnSpLocks/>
          </p:cNvCxnSpPr>
          <p:nvPr/>
        </p:nvCxnSpPr>
        <p:spPr>
          <a:xfrm>
            <a:off x="7860486" y="4480665"/>
            <a:ext cx="0" cy="64194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E9B8E2E-6A89-9DE1-DEAB-B576E1A12910}"/>
              </a:ext>
            </a:extLst>
          </p:cNvPr>
          <p:cNvSpPr txBox="1"/>
          <p:nvPr/>
        </p:nvSpPr>
        <p:spPr>
          <a:xfrm>
            <a:off x="7620010" y="5230980"/>
            <a:ext cx="1721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Log2(n) terms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184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123ED-19AE-AB6E-F5FC-96006B779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/>
              <a:t> </a:t>
            </a:r>
            <a:r>
              <a:rPr lang="en-US" dirty="0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0FC4-FE35-D48A-33EB-CEB2FCDB5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1836751"/>
            <a:ext cx="10515600" cy="4564473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Introduction to Polar Codes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Transformation Matrix, Bit-Channels, Reliability Sequence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Channel Polarization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Reliability Sequence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Bit Channels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Encoding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Successive Cancellation Decoding [Hard Decision]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Successive Cancellation Decoding Process [Soft Decision]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BER Plots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Plot of Success Probability for SC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Soft-decision or SCL Decoding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Cyclic Redundancy Check(CRC) and Improvements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Plot of Success Probability for SCL with CRC</a:t>
            </a:r>
            <a:endParaRPr lang="en-US" sz="2200" b="1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443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55A25-E2EC-CD8A-A082-B6BDD49C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dirty="0"/>
              <a:t>Encoding Procedure and Pseudocode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AD52-AB57-5507-8EB8-821A9A24E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Recurrence Relation:- T(n) = 2 T(n/2) + 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T(n) = n + 2 * (n/2) + 4 * (n/4) + ……. Log2(n) terms</a:t>
            </a:r>
          </a:p>
          <a:p>
            <a:pPr marL="0" indent="0">
              <a:buNone/>
            </a:pPr>
            <a:r>
              <a:rPr lang="en-US" dirty="0"/>
              <a:t>                                	T(n) = n + n + n + ……. Log2(n) terms</a:t>
            </a:r>
          </a:p>
          <a:p>
            <a:pPr marL="0" indent="0">
              <a:buNone/>
            </a:pPr>
            <a:r>
              <a:rPr lang="en-US" dirty="0"/>
              <a:t>			T(n) = n * Log2(n)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Thus, the time complexity for polar code encoding is </a:t>
            </a:r>
            <a:r>
              <a:rPr lang="en-US" dirty="0" err="1"/>
              <a:t>NLog</a:t>
            </a:r>
            <a:r>
              <a:rPr lang="en-US" dirty="0"/>
              <a:t>(N), where N is the total number of bits.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6822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8BE7-5AD3-3EE8-4A2B-E3934383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400" dirty="0"/>
              <a:t>Successive Cancellation Decoding for N=2 </a:t>
            </a:r>
            <a:endParaRPr lang="en-IN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21A985-6347-F062-F035-C23EE9FA131C}"/>
              </a:ext>
            </a:extLst>
          </p:cNvPr>
          <p:cNvSpPr txBox="1"/>
          <p:nvPr/>
        </p:nvSpPr>
        <p:spPr>
          <a:xfrm>
            <a:off x="6218904" y="241382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4B85CB-151A-2180-6B83-6035EEE1AEDF}"/>
              </a:ext>
            </a:extLst>
          </p:cNvPr>
          <p:cNvSpPr/>
          <p:nvPr/>
        </p:nvSpPr>
        <p:spPr>
          <a:xfrm>
            <a:off x="2772698" y="1917291"/>
            <a:ext cx="1287635" cy="9512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707EE5-7456-D213-C031-529F5DF505A8}"/>
              </a:ext>
            </a:extLst>
          </p:cNvPr>
          <p:cNvSpPr/>
          <p:nvPr/>
        </p:nvSpPr>
        <p:spPr>
          <a:xfrm>
            <a:off x="4483510" y="1917291"/>
            <a:ext cx="1287050" cy="9512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2512DE-D887-1B4D-FEDB-EE5F31C03AD1}"/>
              </a:ext>
            </a:extLst>
          </p:cNvPr>
          <p:cNvSpPr/>
          <p:nvPr/>
        </p:nvSpPr>
        <p:spPr>
          <a:xfrm>
            <a:off x="6263149" y="1917291"/>
            <a:ext cx="1287050" cy="9512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9B43AE-A9B9-1683-A809-BE594EEA9507}"/>
              </a:ext>
            </a:extLst>
          </p:cNvPr>
          <p:cNvSpPr txBox="1"/>
          <p:nvPr/>
        </p:nvSpPr>
        <p:spPr>
          <a:xfrm>
            <a:off x="2816649" y="2208260"/>
            <a:ext cx="1410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G2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9C9E13-86A1-B289-F5BB-1B24EE1CD6CE}"/>
              </a:ext>
            </a:extLst>
          </p:cNvPr>
          <p:cNvSpPr txBox="1"/>
          <p:nvPr/>
        </p:nvSpPr>
        <p:spPr>
          <a:xfrm>
            <a:off x="4782809" y="1905988"/>
            <a:ext cx="1165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BPSK </a:t>
            </a:r>
          </a:p>
          <a:p>
            <a:r>
              <a:rPr lang="en-US" dirty="0"/>
              <a:t>    +</a:t>
            </a:r>
          </a:p>
          <a:p>
            <a:r>
              <a:rPr lang="en-US" dirty="0"/>
              <a:t>AWGN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9F03B4-FC11-A8AD-B1CA-E7D068E1BFD9}"/>
              </a:ext>
            </a:extLst>
          </p:cNvPr>
          <p:cNvSpPr txBox="1"/>
          <p:nvPr/>
        </p:nvSpPr>
        <p:spPr>
          <a:xfrm>
            <a:off x="6374803" y="2208260"/>
            <a:ext cx="1165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Receiver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40DA94-6BCF-B957-034D-05DEF73BEA9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883194" y="2367653"/>
            <a:ext cx="889504" cy="25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F01658-33B7-E7C4-18E1-DE8437A8EB09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054441" y="2392927"/>
            <a:ext cx="429069" cy="8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6B3C8B-8FE3-090E-E09E-93785ABC942D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742085" y="2392927"/>
            <a:ext cx="521064" cy="12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C0F402-40A7-48B3-8719-8F1C7C6D4E83}"/>
              </a:ext>
            </a:extLst>
          </p:cNvPr>
          <p:cNvCxnSpPr>
            <a:cxnSpLocks/>
          </p:cNvCxnSpPr>
          <p:nvPr/>
        </p:nvCxnSpPr>
        <p:spPr>
          <a:xfrm>
            <a:off x="7550199" y="2391662"/>
            <a:ext cx="889504" cy="25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E20F4E0-E184-6394-DB62-59E4FB6D7B23}"/>
              </a:ext>
            </a:extLst>
          </p:cNvPr>
          <p:cNvSpPr txBox="1"/>
          <p:nvPr/>
        </p:nvSpPr>
        <p:spPr>
          <a:xfrm>
            <a:off x="8449977" y="2229154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[R1 R2]</a:t>
            </a:r>
            <a:endParaRPr lang="en-IN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9F1771-9623-9B45-D181-8F7F6C5CDF2D}"/>
              </a:ext>
            </a:extLst>
          </p:cNvPr>
          <p:cNvSpPr/>
          <p:nvPr/>
        </p:nvSpPr>
        <p:spPr>
          <a:xfrm>
            <a:off x="9215299" y="3844787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F34523C-CBEB-C3BF-6FDE-94795257DF25}"/>
              </a:ext>
            </a:extLst>
          </p:cNvPr>
          <p:cNvSpPr/>
          <p:nvPr/>
        </p:nvSpPr>
        <p:spPr>
          <a:xfrm>
            <a:off x="9795397" y="5184342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0A44780-04C8-BD67-9D05-109B30BA98B0}"/>
              </a:ext>
            </a:extLst>
          </p:cNvPr>
          <p:cNvSpPr/>
          <p:nvPr/>
        </p:nvSpPr>
        <p:spPr>
          <a:xfrm>
            <a:off x="8657315" y="5184343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74CA093-2B1F-10A6-C9C2-EFE370D48227}"/>
              </a:ext>
            </a:extLst>
          </p:cNvPr>
          <p:cNvCxnSpPr>
            <a:stCxn id="28" idx="3"/>
            <a:endCxn id="30" idx="0"/>
          </p:cNvCxnSpPr>
          <p:nvPr/>
        </p:nvCxnSpPr>
        <p:spPr>
          <a:xfrm flipH="1">
            <a:off x="8930161" y="4293777"/>
            <a:ext cx="365053" cy="8905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A26BE89-6030-478A-A8F4-B5B4EC752B6B}"/>
              </a:ext>
            </a:extLst>
          </p:cNvPr>
          <p:cNvCxnSpPr>
            <a:stCxn id="28" idx="5"/>
            <a:endCxn id="29" idx="0"/>
          </p:cNvCxnSpPr>
          <p:nvPr/>
        </p:nvCxnSpPr>
        <p:spPr>
          <a:xfrm>
            <a:off x="9681075" y="4293777"/>
            <a:ext cx="387168" cy="8905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4EFA0E-2706-BB94-02F6-214BD090438A}"/>
                  </a:ext>
                </a:extLst>
              </p:cNvPr>
              <p:cNvSpPr txBox="1"/>
              <p:nvPr/>
            </p:nvSpPr>
            <p:spPr>
              <a:xfrm>
                <a:off x="8568762" y="5750001"/>
                <a:ext cx="6465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4EFA0E-2706-BB94-02F6-214BD0904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762" y="5750001"/>
                <a:ext cx="64653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E4B554F-1587-5724-C33B-4787B2D1BD3F}"/>
                  </a:ext>
                </a:extLst>
              </p:cNvPr>
              <p:cNvSpPr txBox="1"/>
              <p:nvPr/>
            </p:nvSpPr>
            <p:spPr>
              <a:xfrm>
                <a:off x="9788023" y="5771970"/>
                <a:ext cx="6465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E4B554F-1587-5724-C33B-4787B2D1B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8023" y="5771970"/>
                <a:ext cx="6465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F9B872F6-4F69-E2EF-6824-BE2CA44D6D1E}"/>
              </a:ext>
            </a:extLst>
          </p:cNvPr>
          <p:cNvSpPr txBox="1"/>
          <p:nvPr/>
        </p:nvSpPr>
        <p:spPr>
          <a:xfrm>
            <a:off x="8769112" y="5282506"/>
            <a:ext cx="308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63504E-7E9D-BFAE-35B7-5F56005ADF58}"/>
              </a:ext>
            </a:extLst>
          </p:cNvPr>
          <p:cNvSpPr txBox="1"/>
          <p:nvPr/>
        </p:nvSpPr>
        <p:spPr>
          <a:xfrm>
            <a:off x="9942252" y="5293490"/>
            <a:ext cx="308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</a:t>
            </a:r>
            <a:endParaRPr lang="en-IN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7D81704-EE77-AE4F-A5C9-DF87D0A2CEFD}"/>
              </a:ext>
            </a:extLst>
          </p:cNvPr>
          <p:cNvCxnSpPr/>
          <p:nvPr/>
        </p:nvCxnSpPr>
        <p:spPr>
          <a:xfrm flipH="1">
            <a:off x="8882198" y="4421597"/>
            <a:ext cx="185607" cy="445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9D48C03-15E5-2C93-8648-7B510ADB0B39}"/>
              </a:ext>
            </a:extLst>
          </p:cNvPr>
          <p:cNvSpPr txBox="1"/>
          <p:nvPr/>
        </p:nvSpPr>
        <p:spPr>
          <a:xfrm>
            <a:off x="8052669" y="3874894"/>
            <a:ext cx="140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[R1 R2]</a:t>
            </a:r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DAD4B3-B6CF-D18C-6AE7-B934C17C4F2B}"/>
              </a:ext>
            </a:extLst>
          </p:cNvPr>
          <p:cNvSpPr txBox="1"/>
          <p:nvPr/>
        </p:nvSpPr>
        <p:spPr>
          <a:xfrm>
            <a:off x="7860898" y="4433674"/>
            <a:ext cx="140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f(R1,R2)</a:t>
            </a:r>
            <a:endParaRPr lang="en-IN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EFAB7B8-9C1B-082D-A62E-15C1DF064923}"/>
              </a:ext>
            </a:extLst>
          </p:cNvPr>
          <p:cNvCxnSpPr>
            <a:cxnSpLocks/>
          </p:cNvCxnSpPr>
          <p:nvPr/>
        </p:nvCxnSpPr>
        <p:spPr>
          <a:xfrm flipV="1">
            <a:off x="9112687" y="4498188"/>
            <a:ext cx="204634" cy="486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589E32B-6E64-6C32-A2D5-8504220E0EDE}"/>
                  </a:ext>
                </a:extLst>
              </p:cNvPr>
              <p:cNvSpPr txBox="1"/>
              <p:nvPr/>
            </p:nvSpPr>
            <p:spPr>
              <a:xfrm>
                <a:off x="8810004" y="4889676"/>
                <a:ext cx="774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589E32B-6E64-6C32-A2D5-8504220E0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004" y="4889676"/>
                <a:ext cx="774298" cy="369332"/>
              </a:xfrm>
              <a:prstGeom prst="rect">
                <a:avLst/>
              </a:prstGeom>
              <a:blipFill>
                <a:blip r:embed="rId4"/>
                <a:stretch>
                  <a:fillRect t="-6557" r="-236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BE0E394-142F-B82F-4C50-E64D8BADF64A}"/>
              </a:ext>
            </a:extLst>
          </p:cNvPr>
          <p:cNvCxnSpPr/>
          <p:nvPr/>
        </p:nvCxnSpPr>
        <p:spPr>
          <a:xfrm>
            <a:off x="9874659" y="4370812"/>
            <a:ext cx="236632" cy="496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E89C564-659E-B7D8-4BFE-93D1470D044E}"/>
              </a:ext>
            </a:extLst>
          </p:cNvPr>
          <p:cNvCxnSpPr/>
          <p:nvPr/>
        </p:nvCxnSpPr>
        <p:spPr>
          <a:xfrm flipH="1" flipV="1">
            <a:off x="9681075" y="4498188"/>
            <a:ext cx="193584" cy="486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8C6BC4F-C40F-1EC2-6098-B5E0040DBE85}"/>
                  </a:ext>
                </a:extLst>
              </p:cNvPr>
              <p:cNvSpPr txBox="1"/>
              <p:nvPr/>
            </p:nvSpPr>
            <p:spPr>
              <a:xfrm>
                <a:off x="9397789" y="4882232"/>
                <a:ext cx="774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8C6BC4F-C40F-1EC2-6098-B5E0040DB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789" y="4882232"/>
                <a:ext cx="774298" cy="369332"/>
              </a:xfrm>
              <a:prstGeom prst="rect">
                <a:avLst/>
              </a:prstGeom>
              <a:blipFill>
                <a:blip r:embed="rId5"/>
                <a:stretch>
                  <a:fillRect t="-6667" r="-236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47F9D7B-7A6B-854E-2000-E94C5D86BDB7}"/>
                  </a:ext>
                </a:extLst>
              </p:cNvPr>
              <p:cNvSpPr txBox="1"/>
              <p:nvPr/>
            </p:nvSpPr>
            <p:spPr>
              <a:xfrm>
                <a:off x="8071148" y="3305791"/>
                <a:ext cx="19368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=[</m:t>
                    </m:r>
                    <m:acc>
                      <m:accPr>
                        <m:chr m:val="̂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   </m:t>
                    </m:r>
                    <m:acc>
                      <m:accPr>
                        <m:chr m:val="̂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b="1" dirty="0"/>
                  <a:t>  </a:t>
                </a:r>
                <a:endParaRPr lang="en-IN" sz="160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47F9D7B-7A6B-854E-2000-E94C5D86B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148" y="3305791"/>
                <a:ext cx="1936859" cy="338554"/>
              </a:xfrm>
              <a:prstGeom prst="rect">
                <a:avLst/>
              </a:prstGeom>
              <a:blipFill>
                <a:blip r:embed="rId6"/>
                <a:stretch>
                  <a:fillRect r="-23585" b="-89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D1B6C11E-0D7E-0770-13E8-9C4D57E01AC5}"/>
              </a:ext>
            </a:extLst>
          </p:cNvPr>
          <p:cNvSpPr txBox="1"/>
          <p:nvPr/>
        </p:nvSpPr>
        <p:spPr>
          <a:xfrm>
            <a:off x="9768367" y="3880588"/>
            <a:ext cx="140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[x1 x2]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54BEC6-4C0C-108E-9EFF-7ED2FD3A33EE}"/>
                  </a:ext>
                </a:extLst>
              </p:cNvPr>
              <p:cNvSpPr txBox="1"/>
              <p:nvPr/>
            </p:nvSpPr>
            <p:spPr>
              <a:xfrm>
                <a:off x="373742" y="3124468"/>
                <a:ext cx="4957246" cy="3096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We have belief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acc>
                  </m:oMath>
                </a14:m>
                <a:r>
                  <a:rPr lang="en-US" sz="1600" dirty="0"/>
                  <a:t> as L(u1),</a:t>
                </a:r>
              </a:p>
              <a:p>
                <a:r>
                  <a:rPr lang="en-US" sz="1600" dirty="0"/>
                  <a:t>where, L(u1) = f(R1,R2) = </a:t>
                </a:r>
                <a:r>
                  <a:rPr lang="en-US" sz="1600" dirty="0" err="1"/>
                  <a:t>sgn</a:t>
                </a:r>
                <a:r>
                  <a:rPr lang="en-US" sz="1600" dirty="0"/>
                  <a:t>(R1) </a:t>
                </a:r>
                <a:r>
                  <a:rPr lang="en-US" sz="1600" dirty="0" err="1"/>
                  <a:t>sgn</a:t>
                </a:r>
                <a:r>
                  <a:rPr lang="en-US" sz="1600" dirty="0"/>
                  <a:t>(R2)  min(|R1|,|R2|)</a:t>
                </a:r>
              </a:p>
              <a:p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acc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1600" dirty="0"/>
                  <a:t> 0 , if L(u1) &gt;= 0 ;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acc>
                  </m:oMath>
                </a14:m>
                <a:r>
                  <a:rPr lang="en-IN" sz="1600" dirty="0"/>
                  <a:t> = 1, if L(u1) &lt; 0.</a:t>
                </a:r>
              </a:p>
              <a:p>
                <a:endParaRPr lang="en-IN" sz="1600" dirty="0"/>
              </a:p>
              <a:p>
                <a:r>
                  <a:rPr lang="en-IN" sz="1600" dirty="0"/>
                  <a:t>After decoding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acc>
                  </m:oMath>
                </a14:m>
                <a:r>
                  <a:rPr lang="en-IN" sz="1600" dirty="0"/>
                  <a:t>,</a:t>
                </a:r>
              </a:p>
              <a:p>
                <a:r>
                  <a:rPr lang="en-IN" sz="1600" dirty="0"/>
                  <a:t>If 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acc>
                  </m:oMath>
                </a14:m>
                <a:r>
                  <a:rPr lang="en-IN" sz="1600" dirty="0"/>
                  <a:t> = 0 , then code becomes repetition code and we have belief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acc>
                  </m:oMath>
                </a14:m>
                <a:r>
                  <a:rPr lang="en-IN" sz="1600" dirty="0"/>
                  <a:t>  as the sum of R1 and R2.</a:t>
                </a:r>
              </a:p>
              <a:p>
                <a:r>
                  <a:rPr lang="en-IN" sz="1600" dirty="0"/>
                  <a:t>L(u2) = R2 + R1 ( x = [u2 u2] )</a:t>
                </a:r>
              </a:p>
              <a:p>
                <a:endParaRPr lang="en-IN" sz="1600" dirty="0"/>
              </a:p>
              <a:p>
                <a:r>
                  <a:rPr lang="en-IN" sz="1600" dirty="0"/>
                  <a:t>If 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acc>
                  </m:oMath>
                </a14:m>
                <a:r>
                  <a:rPr lang="en-IN" sz="1600" dirty="0"/>
                  <a:t> = 1 , then code becomes [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2 </m:t>
                        </m:r>
                      </m:e>
                    </m:acc>
                  </m:oMath>
                </a14:m>
                <a:r>
                  <a:rPr lang="en-IN" sz="1600" dirty="0"/>
                  <a:t> u2] with belief R1 and R2. So belief for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2 </m:t>
                        </m:r>
                      </m:e>
                    </m:acc>
                  </m:oMath>
                </a14:m>
                <a:r>
                  <a:rPr lang="en-IN" sz="1600" dirty="0"/>
                  <a:t>will be –R1.</a:t>
                </a:r>
              </a:p>
              <a:p>
                <a:r>
                  <a:rPr lang="en-IN" sz="1600" dirty="0"/>
                  <a:t> L(u2) = R2 - R1 ( x = [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e>
                    </m:acc>
                  </m:oMath>
                </a14:m>
                <a:r>
                  <a:rPr lang="en-IN" sz="1600" dirty="0"/>
                  <a:t> u2] )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54BEC6-4C0C-108E-9EFF-7ED2FD3A3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42" y="3124468"/>
                <a:ext cx="4957246" cy="3096617"/>
              </a:xfrm>
              <a:prstGeom prst="rect">
                <a:avLst/>
              </a:prstGeom>
              <a:blipFill>
                <a:blip r:embed="rId7"/>
                <a:stretch>
                  <a:fillRect l="-614" t="-197" r="-1106" b="-17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0B4682-06F7-4BBF-09CC-F45FE1B43BEE}"/>
                  </a:ext>
                </a:extLst>
              </p:cNvPr>
              <p:cNvSpPr txBox="1"/>
              <p:nvPr/>
            </p:nvSpPr>
            <p:spPr>
              <a:xfrm>
                <a:off x="10096514" y="4107799"/>
                <a:ext cx="14084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  g(R1,R2,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0B4682-06F7-4BBF-09CC-F45FE1B43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514" y="4107799"/>
                <a:ext cx="1408460" cy="646331"/>
              </a:xfrm>
              <a:prstGeom prst="rect">
                <a:avLst/>
              </a:prstGeom>
              <a:blipFill>
                <a:blip r:embed="rId8"/>
                <a:stretch>
                  <a:fillRect l="-3463" r="-31169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682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8BE7-5AD3-3EE8-4A2B-E3934383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/>
              <a:t> </a:t>
            </a:r>
            <a:r>
              <a:rPr lang="en-US" sz="4000" b="1" dirty="0"/>
              <a:t>Pseudocode for Decoding Process [Hard Decision]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83B86-0EDC-FC18-15BC-7B7C47923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7837"/>
            <a:ext cx="10515600" cy="451577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400" b="1" dirty="0"/>
              <a:t> </a:t>
            </a:r>
            <a:r>
              <a:rPr lang="en-US" sz="3400" dirty="0"/>
              <a:t>Decoding</a:t>
            </a:r>
            <a:r>
              <a:rPr lang="en-US" sz="3400" b="1" dirty="0"/>
              <a:t> </a:t>
            </a:r>
            <a:r>
              <a:rPr lang="en-US" sz="3400" dirty="0"/>
              <a:t>Procedure</a:t>
            </a:r>
            <a:r>
              <a:rPr lang="en-US" sz="3400" b="1" dirty="0"/>
              <a:t>:-    </a:t>
            </a:r>
          </a:p>
          <a:p>
            <a:pPr marL="0" indent="0">
              <a:buNone/>
            </a:pPr>
            <a:r>
              <a:rPr lang="en-US" dirty="0"/>
              <a:t>    1. Set the likelihood vector L as the received sequence</a:t>
            </a:r>
          </a:p>
          <a:p>
            <a:pPr marL="0" indent="0">
              <a:buNone/>
            </a:pPr>
            <a:r>
              <a:rPr lang="en-US" dirty="0"/>
              <a:t>    2. Initialize node as 0 and depth as the log base 2 of N</a:t>
            </a:r>
          </a:p>
          <a:p>
            <a:pPr marL="0" indent="0">
              <a:buNone/>
            </a:pPr>
            <a:r>
              <a:rPr lang="en-US" dirty="0"/>
              <a:t>    3. Call the decoding procedure with (L, node, and depth)</a:t>
            </a:r>
          </a:p>
          <a:p>
            <a:pPr marL="0" indent="0">
              <a:buNone/>
            </a:pPr>
            <a:r>
              <a:rPr lang="en-US" dirty="0"/>
              <a:t>    4. Decode the received message recursively by traversing the binary tree</a:t>
            </a:r>
          </a:p>
          <a:p>
            <a:pPr marL="0" indent="0">
              <a:buNone/>
            </a:pPr>
            <a:r>
              <a:rPr lang="en-US" dirty="0"/>
              <a:t>        structure.    </a:t>
            </a:r>
          </a:p>
          <a:p>
            <a:pPr marL="0" indent="0">
              <a:buNone/>
            </a:pPr>
            <a:r>
              <a:rPr lang="en-US" dirty="0"/>
              <a:t>    5. We calculate the belief for the left sub-tree using the min-sum algorithm and call the decoding </a:t>
            </a:r>
          </a:p>
          <a:p>
            <a:pPr marL="0" indent="0">
              <a:buNone/>
            </a:pPr>
            <a:r>
              <a:rPr lang="en-US" dirty="0"/>
              <a:t>        procedure for the left sub-tree.</a:t>
            </a:r>
          </a:p>
          <a:p>
            <a:pPr marL="0" indent="0">
              <a:buNone/>
            </a:pPr>
            <a:r>
              <a:rPr lang="en-US" dirty="0"/>
              <a:t>    6. After receiving a decision from the left sub-tree, we calculate the belief for the right sub-tree using the g function.</a:t>
            </a:r>
          </a:p>
          <a:p>
            <a:pPr marL="0" indent="0">
              <a:buNone/>
            </a:pPr>
            <a:r>
              <a:rPr lang="en-US" dirty="0"/>
              <a:t>    7. When we have a decision from the left sub-tree and the right sub-tree, we perform the G2 transform and give </a:t>
            </a:r>
          </a:p>
          <a:p>
            <a:pPr marL="0" indent="0">
              <a:buNone/>
            </a:pPr>
            <a:r>
              <a:rPr lang="en-US" dirty="0"/>
              <a:t>        the decision back to the parent node.</a:t>
            </a:r>
          </a:p>
          <a:p>
            <a:pPr marL="0" indent="0">
              <a:buNone/>
            </a:pPr>
            <a:r>
              <a:rPr lang="en-US" dirty="0"/>
              <a:t>   8. Continue this process recursively and at the end we get the decoded message.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21A985-6347-F062-F035-C23EE9FA131C}"/>
              </a:ext>
            </a:extLst>
          </p:cNvPr>
          <p:cNvSpPr txBox="1"/>
          <p:nvPr/>
        </p:nvSpPr>
        <p:spPr>
          <a:xfrm>
            <a:off x="5638800" y="297425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3481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55F8-C353-935D-114D-1087872B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596" y="-421772"/>
            <a:ext cx="11046531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/>
              <a:t> Decoding Process [Hard Decision] – Tree Diagram 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EBE33-D470-02FD-EE5A-AED541C22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875" y="17100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AE2B57-1959-FBA0-D5FF-1C33EFACD752}"/>
              </a:ext>
            </a:extLst>
          </p:cNvPr>
          <p:cNvSpPr/>
          <p:nvPr/>
        </p:nvSpPr>
        <p:spPr>
          <a:xfrm>
            <a:off x="1673942" y="4100425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CED292A-F39B-99B6-A635-426148880256}"/>
              </a:ext>
            </a:extLst>
          </p:cNvPr>
          <p:cNvSpPr/>
          <p:nvPr/>
        </p:nvSpPr>
        <p:spPr>
          <a:xfrm>
            <a:off x="5201264" y="1559086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213B090-A938-6A52-CEDB-C09469A010A0}"/>
              </a:ext>
            </a:extLst>
          </p:cNvPr>
          <p:cNvSpPr/>
          <p:nvPr/>
        </p:nvSpPr>
        <p:spPr>
          <a:xfrm>
            <a:off x="7435646" y="3082415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901FC8A-1F78-2349-9C34-1D255C39231D}"/>
              </a:ext>
            </a:extLst>
          </p:cNvPr>
          <p:cNvSpPr/>
          <p:nvPr/>
        </p:nvSpPr>
        <p:spPr>
          <a:xfrm>
            <a:off x="4041057" y="4162921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27CD14E-0266-E93D-5E43-4C42781E3B10}"/>
              </a:ext>
            </a:extLst>
          </p:cNvPr>
          <p:cNvSpPr/>
          <p:nvPr/>
        </p:nvSpPr>
        <p:spPr>
          <a:xfrm>
            <a:off x="2254040" y="5439980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6F4E23C-FA23-260D-A425-4D75EEC90D98}"/>
              </a:ext>
            </a:extLst>
          </p:cNvPr>
          <p:cNvSpPr/>
          <p:nvPr/>
        </p:nvSpPr>
        <p:spPr>
          <a:xfrm>
            <a:off x="2826773" y="3082415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2CD6F67-E14B-9E59-6B51-4CE45AB30F06}"/>
              </a:ext>
            </a:extLst>
          </p:cNvPr>
          <p:cNvSpPr/>
          <p:nvPr/>
        </p:nvSpPr>
        <p:spPr>
          <a:xfrm>
            <a:off x="8740851" y="4162920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919A0B7-8881-DD61-4682-15BCF5101710}"/>
              </a:ext>
            </a:extLst>
          </p:cNvPr>
          <p:cNvSpPr/>
          <p:nvPr/>
        </p:nvSpPr>
        <p:spPr>
          <a:xfrm>
            <a:off x="1115958" y="5439981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FD8594D-BCB6-FC5B-75C0-B04C9869E442}"/>
              </a:ext>
            </a:extLst>
          </p:cNvPr>
          <p:cNvSpPr/>
          <p:nvPr/>
        </p:nvSpPr>
        <p:spPr>
          <a:xfrm>
            <a:off x="4655573" y="5439979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D3E7C94-D409-852B-96C9-AF42A4366EC2}"/>
              </a:ext>
            </a:extLst>
          </p:cNvPr>
          <p:cNvSpPr/>
          <p:nvPr/>
        </p:nvSpPr>
        <p:spPr>
          <a:xfrm>
            <a:off x="3392122" y="5439980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7E2DCB3-4387-CACF-9488-59A114D7A181}"/>
              </a:ext>
            </a:extLst>
          </p:cNvPr>
          <p:cNvSpPr/>
          <p:nvPr/>
        </p:nvSpPr>
        <p:spPr>
          <a:xfrm>
            <a:off x="5724830" y="5439977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0500854-6CD2-5D8C-BD76-CD30AEC871A7}"/>
              </a:ext>
            </a:extLst>
          </p:cNvPr>
          <p:cNvSpPr/>
          <p:nvPr/>
        </p:nvSpPr>
        <p:spPr>
          <a:xfrm>
            <a:off x="7047260" y="5439978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B408641-325E-36D7-3DE3-D40826DEFBBD}"/>
              </a:ext>
            </a:extLst>
          </p:cNvPr>
          <p:cNvSpPr/>
          <p:nvPr/>
        </p:nvSpPr>
        <p:spPr>
          <a:xfrm>
            <a:off x="9413164" y="5439976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3417D6E-D4EB-91C8-C652-F3C2B7EF6C67}"/>
              </a:ext>
            </a:extLst>
          </p:cNvPr>
          <p:cNvSpPr/>
          <p:nvPr/>
        </p:nvSpPr>
        <p:spPr>
          <a:xfrm>
            <a:off x="6403248" y="4162921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0256126-F842-F61E-638D-FCC828D8B151}"/>
              </a:ext>
            </a:extLst>
          </p:cNvPr>
          <p:cNvSpPr/>
          <p:nvPr/>
        </p:nvSpPr>
        <p:spPr>
          <a:xfrm>
            <a:off x="8160767" y="5439976"/>
            <a:ext cx="545691" cy="526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5885393-186C-D959-E76C-9908E33F421A}"/>
              </a:ext>
            </a:extLst>
          </p:cNvPr>
          <p:cNvCxnSpPr>
            <a:stCxn id="55" idx="3"/>
            <a:endCxn id="59" idx="7"/>
          </p:cNvCxnSpPr>
          <p:nvPr/>
        </p:nvCxnSpPr>
        <p:spPr>
          <a:xfrm flipH="1">
            <a:off x="3292549" y="2008076"/>
            <a:ext cx="1988630" cy="11513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685D871-8B45-6D1D-5E9F-5881F187B94F}"/>
              </a:ext>
            </a:extLst>
          </p:cNvPr>
          <p:cNvCxnSpPr>
            <a:stCxn id="55" idx="5"/>
            <a:endCxn id="56" idx="1"/>
          </p:cNvCxnSpPr>
          <p:nvPr/>
        </p:nvCxnSpPr>
        <p:spPr>
          <a:xfrm>
            <a:off x="5667040" y="2008076"/>
            <a:ext cx="1848521" cy="11513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D1714D2-5106-64B3-13CE-6A70F00D7B3B}"/>
              </a:ext>
            </a:extLst>
          </p:cNvPr>
          <p:cNvCxnSpPr>
            <a:stCxn id="59" idx="3"/>
            <a:endCxn id="7" idx="7"/>
          </p:cNvCxnSpPr>
          <p:nvPr/>
        </p:nvCxnSpPr>
        <p:spPr>
          <a:xfrm flipH="1">
            <a:off x="2139718" y="3531405"/>
            <a:ext cx="766970" cy="6460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0E1ECA4-B11E-BA98-1D20-2693EED987F0}"/>
              </a:ext>
            </a:extLst>
          </p:cNvPr>
          <p:cNvCxnSpPr>
            <a:stCxn id="59" idx="5"/>
            <a:endCxn id="57" idx="1"/>
          </p:cNvCxnSpPr>
          <p:nvPr/>
        </p:nvCxnSpPr>
        <p:spPr>
          <a:xfrm>
            <a:off x="3292549" y="3531405"/>
            <a:ext cx="828423" cy="7085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37DF705-09CE-241E-D0A1-19B6C50FA489}"/>
              </a:ext>
            </a:extLst>
          </p:cNvPr>
          <p:cNvCxnSpPr>
            <a:stCxn id="56" idx="3"/>
            <a:endCxn id="67" idx="7"/>
          </p:cNvCxnSpPr>
          <p:nvPr/>
        </p:nvCxnSpPr>
        <p:spPr>
          <a:xfrm flipH="1">
            <a:off x="6869024" y="3531405"/>
            <a:ext cx="646537" cy="7085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A10D205-076F-B66F-8B6C-D12F7D8F2099}"/>
              </a:ext>
            </a:extLst>
          </p:cNvPr>
          <p:cNvCxnSpPr>
            <a:stCxn id="56" idx="5"/>
            <a:endCxn id="60" idx="1"/>
          </p:cNvCxnSpPr>
          <p:nvPr/>
        </p:nvCxnSpPr>
        <p:spPr>
          <a:xfrm>
            <a:off x="7901422" y="3531405"/>
            <a:ext cx="919344" cy="7085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1E6A595-B9A7-1E87-61C7-EE22108C57AE}"/>
              </a:ext>
            </a:extLst>
          </p:cNvPr>
          <p:cNvCxnSpPr>
            <a:stCxn id="7" idx="3"/>
            <a:endCxn id="61" idx="0"/>
          </p:cNvCxnSpPr>
          <p:nvPr/>
        </p:nvCxnSpPr>
        <p:spPr>
          <a:xfrm flipH="1">
            <a:off x="1388804" y="4549415"/>
            <a:ext cx="365053" cy="8905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BEB2C8D-B3CC-0D98-8AD3-499CDCFA94B8}"/>
              </a:ext>
            </a:extLst>
          </p:cNvPr>
          <p:cNvCxnSpPr>
            <a:stCxn id="7" idx="5"/>
            <a:endCxn id="58" idx="0"/>
          </p:cNvCxnSpPr>
          <p:nvPr/>
        </p:nvCxnSpPr>
        <p:spPr>
          <a:xfrm>
            <a:off x="2139718" y="4549415"/>
            <a:ext cx="387168" cy="8905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174F01F-DA89-78FF-DB9F-8E2BBE4109D7}"/>
              </a:ext>
            </a:extLst>
          </p:cNvPr>
          <p:cNvCxnSpPr>
            <a:stCxn id="57" idx="3"/>
            <a:endCxn id="63" idx="0"/>
          </p:cNvCxnSpPr>
          <p:nvPr/>
        </p:nvCxnSpPr>
        <p:spPr>
          <a:xfrm flipH="1">
            <a:off x="3664968" y="4611911"/>
            <a:ext cx="456004" cy="8280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A5DD8F0-743A-D56A-507C-A6B8714F855C}"/>
              </a:ext>
            </a:extLst>
          </p:cNvPr>
          <p:cNvCxnSpPr>
            <a:stCxn id="57" idx="5"/>
            <a:endCxn id="62" idx="0"/>
          </p:cNvCxnSpPr>
          <p:nvPr/>
        </p:nvCxnSpPr>
        <p:spPr>
          <a:xfrm>
            <a:off x="4506833" y="4611911"/>
            <a:ext cx="421586" cy="8280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39D5DB8-586A-92AD-AD80-E05CCC6FB457}"/>
              </a:ext>
            </a:extLst>
          </p:cNvPr>
          <p:cNvCxnSpPr>
            <a:cxnSpLocks/>
            <a:stCxn id="67" idx="3"/>
            <a:endCxn id="64" idx="0"/>
          </p:cNvCxnSpPr>
          <p:nvPr/>
        </p:nvCxnSpPr>
        <p:spPr>
          <a:xfrm flipH="1">
            <a:off x="5997676" y="4611911"/>
            <a:ext cx="485487" cy="8280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933AC4C-7535-6C03-82F2-B93713E2178C}"/>
              </a:ext>
            </a:extLst>
          </p:cNvPr>
          <p:cNvCxnSpPr>
            <a:stCxn id="67" idx="5"/>
            <a:endCxn id="65" idx="0"/>
          </p:cNvCxnSpPr>
          <p:nvPr/>
        </p:nvCxnSpPr>
        <p:spPr>
          <a:xfrm>
            <a:off x="6869024" y="4611911"/>
            <a:ext cx="451082" cy="828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C57026-4EEE-C6E8-C8BC-0A83DA480C83}"/>
              </a:ext>
            </a:extLst>
          </p:cNvPr>
          <p:cNvCxnSpPr>
            <a:stCxn id="60" idx="3"/>
            <a:endCxn id="68" idx="7"/>
          </p:cNvCxnSpPr>
          <p:nvPr/>
        </p:nvCxnSpPr>
        <p:spPr>
          <a:xfrm flipH="1">
            <a:off x="8433613" y="4611910"/>
            <a:ext cx="387153" cy="8280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53F0942-0855-E802-623D-940EE7A56593}"/>
              </a:ext>
            </a:extLst>
          </p:cNvPr>
          <p:cNvCxnSpPr>
            <a:cxnSpLocks/>
            <a:stCxn id="60" idx="5"/>
            <a:endCxn id="66" idx="0"/>
          </p:cNvCxnSpPr>
          <p:nvPr/>
        </p:nvCxnSpPr>
        <p:spPr>
          <a:xfrm>
            <a:off x="9206627" y="4611910"/>
            <a:ext cx="479383" cy="8280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02037704-0C53-36F1-3B0D-9CB38CF79F0C}"/>
                  </a:ext>
                </a:extLst>
              </p:cNvPr>
              <p:cNvSpPr txBox="1"/>
              <p:nvPr/>
            </p:nvSpPr>
            <p:spPr>
              <a:xfrm>
                <a:off x="1027405" y="6005639"/>
                <a:ext cx="6465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02037704-0C53-36F1-3B0D-9CB38CF79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405" y="6005639"/>
                <a:ext cx="6465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524C952B-09B9-7284-B018-60BC219857E3}"/>
                  </a:ext>
                </a:extLst>
              </p:cNvPr>
              <p:cNvSpPr txBox="1"/>
              <p:nvPr/>
            </p:nvSpPr>
            <p:spPr>
              <a:xfrm>
                <a:off x="2246666" y="6027608"/>
                <a:ext cx="6465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524C952B-09B9-7284-B018-60BC21985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666" y="6027608"/>
                <a:ext cx="6465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83A83D4-3EB5-6A29-F739-9E85DD4DA1F7}"/>
                  </a:ext>
                </a:extLst>
              </p:cNvPr>
              <p:cNvSpPr txBox="1"/>
              <p:nvPr/>
            </p:nvSpPr>
            <p:spPr>
              <a:xfrm>
                <a:off x="3291276" y="6002701"/>
                <a:ext cx="6465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83A83D4-3EB5-6A29-F739-9E85DD4DA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276" y="6002701"/>
                <a:ext cx="64653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91247BF-ED8E-5939-1184-89B21BD4CD62}"/>
                  </a:ext>
                </a:extLst>
              </p:cNvPr>
              <p:cNvSpPr txBox="1"/>
              <p:nvPr/>
            </p:nvSpPr>
            <p:spPr>
              <a:xfrm>
                <a:off x="4576916" y="6009086"/>
                <a:ext cx="6465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91247BF-ED8E-5939-1184-89B21BD4C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916" y="6009086"/>
                <a:ext cx="6465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13E6D93-DF3A-C142-1D53-233820C4ECB0}"/>
                  </a:ext>
                </a:extLst>
              </p:cNvPr>
              <p:cNvSpPr txBox="1"/>
              <p:nvPr/>
            </p:nvSpPr>
            <p:spPr>
              <a:xfrm>
                <a:off x="5631358" y="6027608"/>
                <a:ext cx="6465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13E6D93-DF3A-C142-1D53-233820C4E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358" y="6027608"/>
                <a:ext cx="6465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511626E-D275-562A-9A16-AA7347E85343}"/>
                  </a:ext>
                </a:extLst>
              </p:cNvPr>
              <p:cNvSpPr txBox="1"/>
              <p:nvPr/>
            </p:nvSpPr>
            <p:spPr>
              <a:xfrm>
                <a:off x="6996836" y="6009721"/>
                <a:ext cx="6465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511626E-D275-562A-9A16-AA7347E85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836" y="6009721"/>
                <a:ext cx="64653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187638C-D1EE-A3BA-CFB7-5AE6E676DFE4}"/>
                  </a:ext>
                </a:extLst>
              </p:cNvPr>
              <p:cNvSpPr txBox="1"/>
              <p:nvPr/>
            </p:nvSpPr>
            <p:spPr>
              <a:xfrm>
                <a:off x="8174229" y="6027608"/>
                <a:ext cx="6465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187638C-D1EE-A3BA-CFB7-5AE6E676D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229" y="6027608"/>
                <a:ext cx="64653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C21BB2DB-AB2D-6746-E96C-B158364C1D06}"/>
                  </a:ext>
                </a:extLst>
              </p:cNvPr>
              <p:cNvSpPr txBox="1"/>
              <p:nvPr/>
            </p:nvSpPr>
            <p:spPr>
              <a:xfrm>
                <a:off x="9342948" y="6024891"/>
                <a:ext cx="6465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C21BB2DB-AB2D-6746-E96C-B158364C1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948" y="6024891"/>
                <a:ext cx="64653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>
            <a:extLst>
              <a:ext uri="{FF2B5EF4-FFF2-40B4-BE49-F238E27FC236}">
                <a16:creationId xmlns:a16="http://schemas.microsoft.com/office/drawing/2014/main" id="{8ADC653D-FDB3-319E-EBCC-A692B298FE19}"/>
              </a:ext>
            </a:extLst>
          </p:cNvPr>
          <p:cNvSpPr txBox="1"/>
          <p:nvPr/>
        </p:nvSpPr>
        <p:spPr>
          <a:xfrm>
            <a:off x="1227755" y="5538144"/>
            <a:ext cx="308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</a:t>
            </a:r>
            <a:endParaRPr lang="en-IN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4542D2A-9E91-8F59-A929-20401806B0E8}"/>
              </a:ext>
            </a:extLst>
          </p:cNvPr>
          <p:cNvSpPr txBox="1"/>
          <p:nvPr/>
        </p:nvSpPr>
        <p:spPr>
          <a:xfrm>
            <a:off x="2400895" y="5549128"/>
            <a:ext cx="308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</a:t>
            </a:r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B2B19F7-0A59-8CDE-751F-0008AA886D1E}"/>
              </a:ext>
            </a:extLst>
          </p:cNvPr>
          <p:cNvSpPr txBox="1"/>
          <p:nvPr/>
        </p:nvSpPr>
        <p:spPr>
          <a:xfrm>
            <a:off x="3534642" y="5536674"/>
            <a:ext cx="308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</a:t>
            </a:r>
            <a:endParaRPr lang="en-IN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DCFCAF7-CE5B-8C17-15FD-67C1B2DBA765}"/>
              </a:ext>
            </a:extLst>
          </p:cNvPr>
          <p:cNvSpPr txBox="1"/>
          <p:nvPr/>
        </p:nvSpPr>
        <p:spPr>
          <a:xfrm>
            <a:off x="5866173" y="5532258"/>
            <a:ext cx="308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</a:t>
            </a:r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5DAAD42-B467-0881-AAB7-DB2B2D7068E1}"/>
              </a:ext>
            </a:extLst>
          </p:cNvPr>
          <p:cNvSpPr txBox="1"/>
          <p:nvPr/>
        </p:nvSpPr>
        <p:spPr>
          <a:xfrm>
            <a:off x="4723104" y="5510834"/>
            <a:ext cx="308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</a:t>
            </a:r>
            <a:endParaRPr lang="en-IN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DBF3ABD-D868-038A-CB31-765103732A42}"/>
              </a:ext>
            </a:extLst>
          </p:cNvPr>
          <p:cNvSpPr txBox="1"/>
          <p:nvPr/>
        </p:nvSpPr>
        <p:spPr>
          <a:xfrm>
            <a:off x="7115510" y="5529210"/>
            <a:ext cx="308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</a:t>
            </a:r>
            <a:endParaRPr lang="en-IN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2FC5FC0-63F5-EF54-3536-A6F596453BA1}"/>
              </a:ext>
            </a:extLst>
          </p:cNvPr>
          <p:cNvSpPr txBox="1"/>
          <p:nvPr/>
        </p:nvSpPr>
        <p:spPr>
          <a:xfrm>
            <a:off x="8264696" y="5518322"/>
            <a:ext cx="308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</a:t>
            </a:r>
            <a:endParaRPr lang="en-IN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B4B85FB-D4DF-9C27-D804-27FE66628335}"/>
              </a:ext>
            </a:extLst>
          </p:cNvPr>
          <p:cNvSpPr txBox="1"/>
          <p:nvPr/>
        </p:nvSpPr>
        <p:spPr>
          <a:xfrm>
            <a:off x="9482580" y="5498866"/>
            <a:ext cx="308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</a:t>
            </a:r>
            <a:endParaRPr lang="en-IN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4C6E2CD-F7AE-A59F-5A28-86451F0C0800}"/>
              </a:ext>
            </a:extLst>
          </p:cNvPr>
          <p:cNvCxnSpPr/>
          <p:nvPr/>
        </p:nvCxnSpPr>
        <p:spPr>
          <a:xfrm flipH="1">
            <a:off x="1340841" y="4677235"/>
            <a:ext cx="185607" cy="445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0CE2206-1505-7E92-64E2-247568944E10}"/>
              </a:ext>
            </a:extLst>
          </p:cNvPr>
          <p:cNvSpPr txBox="1"/>
          <p:nvPr/>
        </p:nvSpPr>
        <p:spPr>
          <a:xfrm>
            <a:off x="511312" y="4130532"/>
            <a:ext cx="140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[b1 b2]</a:t>
            </a:r>
            <a:endParaRPr lang="en-IN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2F78786-E6E0-0002-3E82-C2E4B3B48860}"/>
              </a:ext>
            </a:extLst>
          </p:cNvPr>
          <p:cNvSpPr txBox="1"/>
          <p:nvPr/>
        </p:nvSpPr>
        <p:spPr>
          <a:xfrm>
            <a:off x="319541" y="4689312"/>
            <a:ext cx="140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f(b1,b2)</a:t>
            </a:r>
            <a:endParaRPr lang="en-IN" dirty="0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DF74385-0BE2-330C-1979-663475798DED}"/>
              </a:ext>
            </a:extLst>
          </p:cNvPr>
          <p:cNvCxnSpPr>
            <a:cxnSpLocks/>
          </p:cNvCxnSpPr>
          <p:nvPr/>
        </p:nvCxnSpPr>
        <p:spPr>
          <a:xfrm flipV="1">
            <a:off x="1571330" y="4753826"/>
            <a:ext cx="204634" cy="486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AB5BB6A7-53DC-C417-6CAC-3FC156350B43}"/>
                  </a:ext>
                </a:extLst>
              </p:cNvPr>
              <p:cNvSpPr txBox="1"/>
              <p:nvPr/>
            </p:nvSpPr>
            <p:spPr>
              <a:xfrm>
                <a:off x="1268647" y="5145314"/>
                <a:ext cx="774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AB5BB6A7-53DC-C417-6CAC-3FC156350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647" y="5145314"/>
                <a:ext cx="774298" cy="369332"/>
              </a:xfrm>
              <a:prstGeom prst="rect">
                <a:avLst/>
              </a:prstGeom>
              <a:blipFill>
                <a:blip r:embed="rId11"/>
                <a:stretch>
                  <a:fillRect t="-6557" r="-236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7EE394C-2AD9-93EF-9EF8-96867727B324}"/>
              </a:ext>
            </a:extLst>
          </p:cNvPr>
          <p:cNvCxnSpPr/>
          <p:nvPr/>
        </p:nvCxnSpPr>
        <p:spPr>
          <a:xfrm>
            <a:off x="2333302" y="4626450"/>
            <a:ext cx="236632" cy="496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D814968-450D-4D8E-48E5-6C27E7C1AFD1}"/>
                  </a:ext>
                </a:extLst>
              </p:cNvPr>
              <p:cNvSpPr txBox="1"/>
              <p:nvPr/>
            </p:nvSpPr>
            <p:spPr>
              <a:xfrm>
                <a:off x="2471545" y="4402086"/>
                <a:ext cx="14084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  g(b1,b2,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D814968-450D-4D8E-48E5-6C27E7C1A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545" y="4402086"/>
                <a:ext cx="1408460" cy="646331"/>
              </a:xfrm>
              <a:prstGeom prst="rect">
                <a:avLst/>
              </a:prstGeom>
              <a:blipFill>
                <a:blip r:embed="rId12"/>
                <a:stretch>
                  <a:fillRect l="-3463" r="-30303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B53D4A9-E015-02FF-8E03-730E614F427D}"/>
              </a:ext>
            </a:extLst>
          </p:cNvPr>
          <p:cNvCxnSpPr/>
          <p:nvPr/>
        </p:nvCxnSpPr>
        <p:spPr>
          <a:xfrm flipH="1" flipV="1">
            <a:off x="2139718" y="4753826"/>
            <a:ext cx="193584" cy="486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2BC04A1-33D5-8659-5AC4-14B78F03DE31}"/>
                  </a:ext>
                </a:extLst>
              </p:cNvPr>
              <p:cNvSpPr txBox="1"/>
              <p:nvPr/>
            </p:nvSpPr>
            <p:spPr>
              <a:xfrm>
                <a:off x="1856432" y="5137870"/>
                <a:ext cx="774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2BC04A1-33D5-8659-5AC4-14B78F03D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432" y="5137870"/>
                <a:ext cx="774298" cy="369332"/>
              </a:xfrm>
              <a:prstGeom prst="rect">
                <a:avLst/>
              </a:prstGeom>
              <a:blipFill>
                <a:blip r:embed="rId13"/>
                <a:stretch>
                  <a:fillRect t="-6667" r="-236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2FB5242-24B5-835B-146C-D412B6A113B9}"/>
              </a:ext>
            </a:extLst>
          </p:cNvPr>
          <p:cNvCxnSpPr>
            <a:cxnSpLocks/>
          </p:cNvCxnSpPr>
          <p:nvPr/>
        </p:nvCxnSpPr>
        <p:spPr>
          <a:xfrm flipV="1">
            <a:off x="2172997" y="3588228"/>
            <a:ext cx="495865" cy="431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CBA00505-929B-F7BE-E440-1A2683E6C582}"/>
                  </a:ext>
                </a:extLst>
              </p:cNvPr>
              <p:cNvSpPr txBox="1"/>
              <p:nvPr/>
            </p:nvSpPr>
            <p:spPr>
              <a:xfrm>
                <a:off x="529791" y="3561429"/>
                <a:ext cx="19368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=[</m:t>
                    </m:r>
                    <m:acc>
                      <m:accPr>
                        <m:chr m:val="̂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   </m:t>
                    </m:r>
                    <m:acc>
                      <m:accPr>
                        <m:chr m:val="̂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b="1" dirty="0"/>
                  <a:t>  </a:t>
                </a:r>
                <a:endParaRPr lang="en-IN" sz="1600" b="1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CBA00505-929B-F7BE-E440-1A2683E6C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91" y="3561429"/>
                <a:ext cx="1936859" cy="338554"/>
              </a:xfrm>
              <a:prstGeom prst="rect">
                <a:avLst/>
              </a:prstGeom>
              <a:blipFill>
                <a:blip r:embed="rId14"/>
                <a:stretch>
                  <a:fillRect r="-23270" b="-89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TextBox 151">
            <a:extLst>
              <a:ext uri="{FF2B5EF4-FFF2-40B4-BE49-F238E27FC236}">
                <a16:creationId xmlns:a16="http://schemas.microsoft.com/office/drawing/2014/main" id="{625FD13A-6155-C8E2-AF13-47EFB523FB34}"/>
              </a:ext>
            </a:extLst>
          </p:cNvPr>
          <p:cNvSpPr txBox="1"/>
          <p:nvPr/>
        </p:nvSpPr>
        <p:spPr>
          <a:xfrm>
            <a:off x="2227010" y="4136226"/>
            <a:ext cx="140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[x1 x2]</a:t>
            </a:r>
            <a:endParaRPr lang="en-IN" dirty="0"/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505A183F-EEFE-BA79-9394-C240680D6686}"/>
              </a:ext>
            </a:extLst>
          </p:cNvPr>
          <p:cNvCxnSpPr>
            <a:cxnSpLocks/>
          </p:cNvCxnSpPr>
          <p:nvPr/>
        </p:nvCxnSpPr>
        <p:spPr>
          <a:xfrm>
            <a:off x="3534642" y="3588228"/>
            <a:ext cx="506415" cy="431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9F40083-FE4C-0891-58F1-2807B81B192B}"/>
              </a:ext>
            </a:extLst>
          </p:cNvPr>
          <p:cNvCxnSpPr/>
          <p:nvPr/>
        </p:nvCxnSpPr>
        <p:spPr>
          <a:xfrm flipH="1">
            <a:off x="2333302" y="3765755"/>
            <a:ext cx="466429" cy="39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9991205-DD5C-1EB6-006C-D33E4E04C2CE}"/>
              </a:ext>
            </a:extLst>
          </p:cNvPr>
          <p:cNvCxnSpPr/>
          <p:nvPr/>
        </p:nvCxnSpPr>
        <p:spPr>
          <a:xfrm flipH="1" flipV="1">
            <a:off x="3372464" y="3736258"/>
            <a:ext cx="470703" cy="426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CDBE7F2-D012-5C87-2146-7FCDC61C13CF}"/>
              </a:ext>
            </a:extLst>
          </p:cNvPr>
          <p:cNvCxnSpPr>
            <a:cxnSpLocks/>
          </p:cNvCxnSpPr>
          <p:nvPr/>
        </p:nvCxnSpPr>
        <p:spPr>
          <a:xfrm flipH="1">
            <a:off x="3635470" y="2212258"/>
            <a:ext cx="951278" cy="540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99B72650-56E7-3555-1FF9-8E5CCB804F14}"/>
              </a:ext>
            </a:extLst>
          </p:cNvPr>
          <p:cNvCxnSpPr/>
          <p:nvPr/>
        </p:nvCxnSpPr>
        <p:spPr>
          <a:xfrm flipV="1">
            <a:off x="3746090" y="2438400"/>
            <a:ext cx="1052052" cy="644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7C8EA676-8194-D0CF-B7EF-83E2D077BA68}"/>
              </a:ext>
            </a:extLst>
          </p:cNvPr>
          <p:cNvCxnSpPr>
            <a:stCxn id="142" idx="3"/>
          </p:cNvCxnSpPr>
          <p:nvPr/>
        </p:nvCxnSpPr>
        <p:spPr>
          <a:xfrm flipH="1">
            <a:off x="3635470" y="4725252"/>
            <a:ext cx="244535" cy="420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CAE08CC4-80C7-531F-1AC7-5566108A5DE6}"/>
              </a:ext>
            </a:extLst>
          </p:cNvPr>
          <p:cNvCxnSpPr/>
          <p:nvPr/>
        </p:nvCxnSpPr>
        <p:spPr>
          <a:xfrm flipV="1">
            <a:off x="3880005" y="4827639"/>
            <a:ext cx="240967" cy="41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1CE5B6E8-F4B5-9ED5-8BD0-0A966A682D33}"/>
              </a:ext>
            </a:extLst>
          </p:cNvPr>
          <p:cNvCxnSpPr/>
          <p:nvPr/>
        </p:nvCxnSpPr>
        <p:spPr>
          <a:xfrm flipH="1" flipV="1">
            <a:off x="4477337" y="4847303"/>
            <a:ext cx="216271" cy="393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A18C40BA-1806-A4B0-6E2A-CE68D7FF2302}"/>
              </a:ext>
            </a:extLst>
          </p:cNvPr>
          <p:cNvCxnSpPr/>
          <p:nvPr/>
        </p:nvCxnSpPr>
        <p:spPr>
          <a:xfrm>
            <a:off x="4723104" y="4753826"/>
            <a:ext cx="205315" cy="391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1CB48AF-C904-3DA3-4B0D-CEB5DC3203C7}"/>
              </a:ext>
            </a:extLst>
          </p:cNvPr>
          <p:cNvCxnSpPr/>
          <p:nvPr/>
        </p:nvCxnSpPr>
        <p:spPr>
          <a:xfrm>
            <a:off x="5997676" y="2008076"/>
            <a:ext cx="1117834" cy="676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258DFC7-B9EB-C034-D595-C62DD0B3864A}"/>
              </a:ext>
            </a:extLst>
          </p:cNvPr>
          <p:cNvCxnSpPr>
            <a:cxnSpLocks/>
          </p:cNvCxnSpPr>
          <p:nvPr/>
        </p:nvCxnSpPr>
        <p:spPr>
          <a:xfrm flipH="1" flipV="1">
            <a:off x="5905501" y="2340077"/>
            <a:ext cx="1082766" cy="74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29A7BD47-F5E4-B33B-1138-070FC78524F3}"/>
              </a:ext>
            </a:extLst>
          </p:cNvPr>
          <p:cNvCxnSpPr/>
          <p:nvPr/>
        </p:nvCxnSpPr>
        <p:spPr>
          <a:xfrm flipH="1">
            <a:off x="6869024" y="3531405"/>
            <a:ext cx="451082" cy="488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CAC451A-5CBF-A25A-D753-F9415A831811}"/>
              </a:ext>
            </a:extLst>
          </p:cNvPr>
          <p:cNvCxnSpPr/>
          <p:nvPr/>
        </p:nvCxnSpPr>
        <p:spPr>
          <a:xfrm flipV="1">
            <a:off x="7115510" y="3698551"/>
            <a:ext cx="400051" cy="46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BB69B87-CE53-C7A1-3A7E-07C46C5C6117}"/>
              </a:ext>
            </a:extLst>
          </p:cNvPr>
          <p:cNvCxnSpPr/>
          <p:nvPr/>
        </p:nvCxnSpPr>
        <p:spPr>
          <a:xfrm>
            <a:off x="8111607" y="3478160"/>
            <a:ext cx="580084" cy="470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6080CF82-D5B2-37EF-4BBF-C6E2F85C3565}"/>
              </a:ext>
            </a:extLst>
          </p:cNvPr>
          <p:cNvCxnSpPr/>
          <p:nvPr/>
        </p:nvCxnSpPr>
        <p:spPr>
          <a:xfrm flipH="1" flipV="1">
            <a:off x="7922345" y="3736258"/>
            <a:ext cx="591884" cy="441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08543EA-B82F-AE94-3F8A-57A312179DF5}"/>
              </a:ext>
            </a:extLst>
          </p:cNvPr>
          <p:cNvCxnSpPr/>
          <p:nvPr/>
        </p:nvCxnSpPr>
        <p:spPr>
          <a:xfrm flipH="1">
            <a:off x="5905501" y="4626450"/>
            <a:ext cx="365020" cy="518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B33318DA-D001-BD0A-E1D2-DAC999319D16}"/>
              </a:ext>
            </a:extLst>
          </p:cNvPr>
          <p:cNvCxnSpPr/>
          <p:nvPr/>
        </p:nvCxnSpPr>
        <p:spPr>
          <a:xfrm flipV="1">
            <a:off x="6174698" y="4827639"/>
            <a:ext cx="308465" cy="540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B8E84EB5-EC57-E32F-EABE-0F93B093F2DA}"/>
              </a:ext>
            </a:extLst>
          </p:cNvPr>
          <p:cNvCxnSpPr/>
          <p:nvPr/>
        </p:nvCxnSpPr>
        <p:spPr>
          <a:xfrm flipH="1" flipV="1">
            <a:off x="6869024" y="4832482"/>
            <a:ext cx="246486" cy="486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50FE265E-589E-CDC0-4D69-E45905A3282A}"/>
              </a:ext>
            </a:extLst>
          </p:cNvPr>
          <p:cNvCxnSpPr/>
          <p:nvPr/>
        </p:nvCxnSpPr>
        <p:spPr>
          <a:xfrm>
            <a:off x="7047260" y="4688945"/>
            <a:ext cx="272846" cy="55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3D10BF6-A9D0-31A3-7F03-9B4863E99655}"/>
              </a:ext>
            </a:extLst>
          </p:cNvPr>
          <p:cNvCxnSpPr>
            <a:cxnSpLocks/>
          </p:cNvCxnSpPr>
          <p:nvPr/>
        </p:nvCxnSpPr>
        <p:spPr>
          <a:xfrm flipH="1">
            <a:off x="8367251" y="4688945"/>
            <a:ext cx="225634" cy="55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EEE2F7E9-FA4F-B1AA-08BD-FDAB23F177D8}"/>
              </a:ext>
            </a:extLst>
          </p:cNvPr>
          <p:cNvCxnSpPr/>
          <p:nvPr/>
        </p:nvCxnSpPr>
        <p:spPr>
          <a:xfrm flipV="1">
            <a:off x="8632699" y="4827639"/>
            <a:ext cx="216335" cy="491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EC7172D6-6874-D4E7-0880-251A17CD9FCE}"/>
              </a:ext>
            </a:extLst>
          </p:cNvPr>
          <p:cNvCxnSpPr/>
          <p:nvPr/>
        </p:nvCxnSpPr>
        <p:spPr>
          <a:xfrm flipH="1" flipV="1">
            <a:off x="9134168" y="4827639"/>
            <a:ext cx="278996" cy="491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2D359420-7468-697A-25A2-D9BB67890150}"/>
              </a:ext>
            </a:extLst>
          </p:cNvPr>
          <p:cNvCxnSpPr/>
          <p:nvPr/>
        </p:nvCxnSpPr>
        <p:spPr>
          <a:xfrm>
            <a:off x="9383668" y="4675610"/>
            <a:ext cx="307291" cy="518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95886786-8AE6-0925-440F-550337221C3D}"/>
              </a:ext>
            </a:extLst>
          </p:cNvPr>
          <p:cNvCxnSpPr>
            <a:cxnSpLocks/>
            <a:stCxn id="3" idx="0"/>
          </p:cNvCxnSpPr>
          <p:nvPr/>
        </p:nvCxnSpPr>
        <p:spPr>
          <a:xfrm>
            <a:off x="5997675" y="1710011"/>
            <a:ext cx="434586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3AA9E83E-FD91-A5BD-AE2B-ABF0288CDE95}"/>
              </a:ext>
            </a:extLst>
          </p:cNvPr>
          <p:cNvCxnSpPr>
            <a:cxnSpLocks/>
          </p:cNvCxnSpPr>
          <p:nvPr/>
        </p:nvCxnSpPr>
        <p:spPr>
          <a:xfrm>
            <a:off x="8324887" y="3163564"/>
            <a:ext cx="217655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76094F0C-52C1-3AF4-8316-33BD6D784587}"/>
              </a:ext>
            </a:extLst>
          </p:cNvPr>
          <p:cNvCxnSpPr>
            <a:cxnSpLocks/>
          </p:cNvCxnSpPr>
          <p:nvPr/>
        </p:nvCxnSpPr>
        <p:spPr>
          <a:xfrm>
            <a:off x="9398472" y="4239955"/>
            <a:ext cx="1102969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122BA6E-89F9-B533-2A61-EF38E8532FA4}"/>
              </a:ext>
            </a:extLst>
          </p:cNvPr>
          <p:cNvCxnSpPr>
            <a:cxnSpLocks/>
          </p:cNvCxnSpPr>
          <p:nvPr/>
        </p:nvCxnSpPr>
        <p:spPr>
          <a:xfrm>
            <a:off x="10124766" y="5687159"/>
            <a:ext cx="49407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A789AE50-A16C-89E0-FAAC-D0A7DA97316D}"/>
              </a:ext>
            </a:extLst>
          </p:cNvPr>
          <p:cNvSpPr txBox="1"/>
          <p:nvPr/>
        </p:nvSpPr>
        <p:spPr>
          <a:xfrm>
            <a:off x="10343535" y="1512289"/>
            <a:ext cx="140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= 0</a:t>
            </a:r>
            <a:endParaRPr lang="en-IN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2BDD3E42-30C1-3931-3985-E5613F59612D}"/>
              </a:ext>
            </a:extLst>
          </p:cNvPr>
          <p:cNvSpPr txBox="1"/>
          <p:nvPr/>
        </p:nvSpPr>
        <p:spPr>
          <a:xfrm>
            <a:off x="10455316" y="2974842"/>
            <a:ext cx="140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= 1</a:t>
            </a:r>
            <a:endParaRPr lang="en-IN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C3DE9B5-EFBB-416F-9424-08E7D9FA098A}"/>
              </a:ext>
            </a:extLst>
          </p:cNvPr>
          <p:cNvSpPr txBox="1"/>
          <p:nvPr/>
        </p:nvSpPr>
        <p:spPr>
          <a:xfrm>
            <a:off x="10519847" y="4032754"/>
            <a:ext cx="140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= 2</a:t>
            </a:r>
            <a:endParaRPr lang="en-IN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38B4A983-90EF-4DE6-C0EF-694CFAE65E77}"/>
              </a:ext>
            </a:extLst>
          </p:cNvPr>
          <p:cNvSpPr txBox="1"/>
          <p:nvPr/>
        </p:nvSpPr>
        <p:spPr>
          <a:xfrm>
            <a:off x="10596401" y="5456587"/>
            <a:ext cx="140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= 3</a:t>
            </a:r>
            <a:endParaRPr lang="en-IN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9DCF982C-273C-9299-D51A-4CA3BD802AD7}"/>
              </a:ext>
            </a:extLst>
          </p:cNvPr>
          <p:cNvSpPr txBox="1"/>
          <p:nvPr/>
        </p:nvSpPr>
        <p:spPr>
          <a:xfrm>
            <a:off x="4900184" y="1103916"/>
            <a:ext cx="140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 Node</a:t>
            </a:r>
            <a:endParaRPr lang="en-IN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57C80C81-4A0F-2C0C-FCEB-0DD575200918}"/>
              </a:ext>
            </a:extLst>
          </p:cNvPr>
          <p:cNvSpPr txBox="1"/>
          <p:nvPr/>
        </p:nvSpPr>
        <p:spPr>
          <a:xfrm>
            <a:off x="403734" y="1508005"/>
            <a:ext cx="449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f(</a:t>
            </a:r>
            <a:r>
              <a:rPr lang="en-US" b="1" dirty="0" err="1"/>
              <a:t>a,b</a:t>
            </a:r>
            <a:r>
              <a:rPr lang="en-US" b="1" dirty="0"/>
              <a:t>) = </a:t>
            </a:r>
            <a:r>
              <a:rPr lang="en-US" b="1" dirty="0" err="1"/>
              <a:t>sgn</a:t>
            </a:r>
            <a:r>
              <a:rPr lang="en-US" b="1" dirty="0"/>
              <a:t>(a)*</a:t>
            </a:r>
            <a:r>
              <a:rPr lang="en-US" b="1" dirty="0" err="1"/>
              <a:t>sgn</a:t>
            </a:r>
            <a:r>
              <a:rPr lang="en-US" b="1" dirty="0"/>
              <a:t>(b)*min(|a|,|b|)</a:t>
            </a:r>
            <a:endParaRPr lang="en-IN" b="1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C9EE748-37E4-3C46-0347-7F1F74AF1BFE}"/>
              </a:ext>
            </a:extLst>
          </p:cNvPr>
          <p:cNvSpPr txBox="1"/>
          <p:nvPr/>
        </p:nvSpPr>
        <p:spPr>
          <a:xfrm>
            <a:off x="403734" y="1895880"/>
            <a:ext cx="449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g(</a:t>
            </a:r>
            <a:r>
              <a:rPr lang="en-US" b="1" dirty="0" err="1"/>
              <a:t>a,b,c</a:t>
            </a:r>
            <a:r>
              <a:rPr lang="en-US" b="1" dirty="0"/>
              <a:t>) = b + (1 - 2*c) * a</a:t>
            </a:r>
            <a:endParaRPr lang="en-IN" b="1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6A7F1CCA-E783-49AB-E014-F8FB599117CC}"/>
              </a:ext>
            </a:extLst>
          </p:cNvPr>
          <p:cNvSpPr/>
          <p:nvPr/>
        </p:nvSpPr>
        <p:spPr>
          <a:xfrm>
            <a:off x="245806" y="1288582"/>
            <a:ext cx="3981546" cy="102200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30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D0AA-766B-04EB-76F5-176262CE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 Decoding Procedure and Pseudocode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B7100-D4F2-E953-EFAE-94079CE1C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</a:t>
            </a:r>
            <a:r>
              <a:rPr lang="en-IN" sz="3200" dirty="0"/>
              <a:t>Pseudocode :-</a:t>
            </a:r>
          </a:p>
          <a:p>
            <a:pPr marL="0" indent="0">
              <a:buNone/>
            </a:pPr>
            <a:r>
              <a:rPr lang="en-IN" sz="3200" dirty="0"/>
              <a:t> 	        </a:t>
            </a:r>
            <a:r>
              <a:rPr lang="en-IN" sz="1500" dirty="0"/>
              <a:t>Decode(belief, node, depth):</a:t>
            </a:r>
          </a:p>
          <a:p>
            <a:pPr marL="0" indent="0">
              <a:buNone/>
            </a:pPr>
            <a:r>
              <a:rPr lang="en-IN" sz="1500" dirty="0"/>
              <a:t>		if we are at the leaf node then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IN" sz="1500" dirty="0"/>
              <a:t>		        make a decision based on the belief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IN" sz="1500" dirty="0"/>
              <a:t>		        return decision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IN" sz="1500" dirty="0"/>
              <a:t>		r1 = belief[1 to n/2]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IN" sz="1500" dirty="0"/>
              <a:t>		r2 = belief[n/2 + 1 to n ]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IN" sz="1500" dirty="0"/>
              <a:t>		</a:t>
            </a:r>
            <a:r>
              <a:rPr lang="en-IN" sz="1500" dirty="0" err="1"/>
              <a:t>belief_for_left_sub_tree</a:t>
            </a:r>
            <a:r>
              <a:rPr lang="en-IN" sz="1500" dirty="0"/>
              <a:t> = f(r1, r2)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IN" sz="1500" dirty="0"/>
              <a:t>		</a:t>
            </a:r>
            <a:r>
              <a:rPr lang="en-IN" sz="1500" dirty="0" err="1"/>
              <a:t>left_sub_tree_decision</a:t>
            </a:r>
            <a:r>
              <a:rPr lang="en-IN" sz="1500" dirty="0"/>
              <a:t> = Decode(</a:t>
            </a:r>
            <a:r>
              <a:rPr lang="en-IN" sz="1500" dirty="0" err="1"/>
              <a:t>belief_for_left_sub_tree</a:t>
            </a:r>
            <a:r>
              <a:rPr lang="en-IN" sz="1500" dirty="0"/>
              <a:t>, 2*node, depth-1)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IN" sz="1500" dirty="0"/>
              <a:t>		</a:t>
            </a:r>
            <a:r>
              <a:rPr lang="en-IN" sz="1500" dirty="0" err="1"/>
              <a:t>belief_for_right_sub_tree</a:t>
            </a:r>
            <a:r>
              <a:rPr lang="en-IN" sz="1500" dirty="0"/>
              <a:t> = g(r1, r2, </a:t>
            </a:r>
            <a:r>
              <a:rPr lang="en-IN" sz="1500" dirty="0" err="1"/>
              <a:t>left_sub_tree_decision</a:t>
            </a:r>
            <a:r>
              <a:rPr lang="en-IN" sz="1500" dirty="0"/>
              <a:t>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IN" sz="1500" dirty="0"/>
              <a:t>		</a:t>
            </a:r>
            <a:r>
              <a:rPr lang="en-IN" sz="1500" dirty="0" err="1"/>
              <a:t>right_sub_tree_decision</a:t>
            </a:r>
            <a:r>
              <a:rPr lang="en-IN" sz="1500" dirty="0"/>
              <a:t> = Decode(</a:t>
            </a:r>
            <a:r>
              <a:rPr lang="en-IN" sz="1500" dirty="0" err="1"/>
              <a:t>belief_for_right_sub_tree</a:t>
            </a:r>
            <a:r>
              <a:rPr lang="en-IN" sz="1500" dirty="0"/>
              <a:t>, 2*node+1, depth-1)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IN" sz="1500" dirty="0"/>
              <a:t>                       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IN" sz="1500" dirty="0"/>
              <a:t>                           	decision = [</a:t>
            </a:r>
            <a:r>
              <a:rPr lang="en-IN" sz="1500" dirty="0" err="1"/>
              <a:t>left_sub_tree_decision</a:t>
            </a:r>
            <a:r>
              <a:rPr lang="en-IN" sz="1500" dirty="0"/>
              <a:t>    </a:t>
            </a:r>
            <a:r>
              <a:rPr lang="en-IN" sz="1500" dirty="0" err="1"/>
              <a:t>right_sub_tree_decision</a:t>
            </a:r>
            <a:r>
              <a:rPr lang="en-IN" sz="1500" dirty="0"/>
              <a:t> ] * G2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1500" dirty="0"/>
              <a:t>	  	return decision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B794A1-7A40-C14A-8584-C5E5D31D60A8}"/>
              </a:ext>
            </a:extLst>
          </p:cNvPr>
          <p:cNvCxnSpPr/>
          <p:nvPr/>
        </p:nvCxnSpPr>
        <p:spPr>
          <a:xfrm>
            <a:off x="8313568" y="4317145"/>
            <a:ext cx="142567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9684F8-5FF6-A9B7-E3D4-2A9ED47E92BC}"/>
              </a:ext>
            </a:extLst>
          </p:cNvPr>
          <p:cNvCxnSpPr/>
          <p:nvPr/>
        </p:nvCxnSpPr>
        <p:spPr>
          <a:xfrm>
            <a:off x="7600729" y="5213785"/>
            <a:ext cx="142567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E2D3E1-ABF5-0709-B232-D40DB2E4F3BC}"/>
                  </a:ext>
                </a:extLst>
              </p:cNvPr>
              <p:cNvSpPr txBox="1"/>
              <p:nvPr/>
            </p:nvSpPr>
            <p:spPr>
              <a:xfrm>
                <a:off x="9928222" y="4557964"/>
                <a:ext cx="914400" cy="461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E2D3E1-ABF5-0709-B232-D40DB2E4F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222" y="4557964"/>
                <a:ext cx="914400" cy="461473"/>
              </a:xfrm>
              <a:prstGeom prst="rect">
                <a:avLst/>
              </a:prstGeom>
              <a:blipFill>
                <a:blip r:embed="rId2"/>
                <a:stretch>
                  <a:fillRect l="-6000" b="-9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0CB31D-4A72-C98F-8873-1C6775FD4BD5}"/>
                  </a:ext>
                </a:extLst>
              </p:cNvPr>
              <p:cNvSpPr txBox="1"/>
              <p:nvPr/>
            </p:nvSpPr>
            <p:spPr>
              <a:xfrm>
                <a:off x="9697166" y="4086408"/>
                <a:ext cx="914400" cy="461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0CB31D-4A72-C98F-8873-1C6775FD4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166" y="4086408"/>
                <a:ext cx="914400" cy="461473"/>
              </a:xfrm>
              <a:prstGeom prst="rect">
                <a:avLst/>
              </a:prstGeom>
              <a:blipFill>
                <a:blip r:embed="rId3"/>
                <a:stretch>
                  <a:fillRect l="-6000" b="-78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2784F9-FF7D-C4E0-24A3-198A3894B404}"/>
              </a:ext>
            </a:extLst>
          </p:cNvPr>
          <p:cNvCxnSpPr/>
          <p:nvPr/>
        </p:nvCxnSpPr>
        <p:spPr>
          <a:xfrm>
            <a:off x="8548757" y="4788701"/>
            <a:ext cx="142567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4667A1-915B-D5F7-255F-EEACDD85D5D1}"/>
              </a:ext>
            </a:extLst>
          </p:cNvPr>
          <p:cNvSpPr txBox="1"/>
          <p:nvPr/>
        </p:nvSpPr>
        <p:spPr>
          <a:xfrm>
            <a:off x="9013822" y="501962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O(n)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B60B1E-E778-D3AF-DBED-486074C60D82}"/>
              </a:ext>
            </a:extLst>
          </p:cNvPr>
          <p:cNvCxnSpPr/>
          <p:nvPr/>
        </p:nvCxnSpPr>
        <p:spPr>
          <a:xfrm>
            <a:off x="5467129" y="4086408"/>
            <a:ext cx="142567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78F580F-103C-D4D4-3E80-0BD188028ACA}"/>
              </a:ext>
            </a:extLst>
          </p:cNvPr>
          <p:cNvSpPr txBox="1"/>
          <p:nvPr/>
        </p:nvSpPr>
        <p:spPr>
          <a:xfrm>
            <a:off x="6880222" y="389224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O(n)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87A605-0826-2DAA-DBB0-3ADBEEAFEE40}"/>
              </a:ext>
            </a:extLst>
          </p:cNvPr>
          <p:cNvCxnSpPr/>
          <p:nvPr/>
        </p:nvCxnSpPr>
        <p:spPr>
          <a:xfrm>
            <a:off x="7180105" y="4559203"/>
            <a:ext cx="142567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161329-9824-B855-8911-352F77E2EC83}"/>
              </a:ext>
            </a:extLst>
          </p:cNvPr>
          <p:cNvSpPr txBox="1"/>
          <p:nvPr/>
        </p:nvSpPr>
        <p:spPr>
          <a:xfrm>
            <a:off x="8593198" y="436504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O(n)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E20E13-4EDF-642B-8086-BAC16DEF89C8}"/>
              </a:ext>
            </a:extLst>
          </p:cNvPr>
          <p:cNvSpPr/>
          <p:nvPr/>
        </p:nvSpPr>
        <p:spPr>
          <a:xfrm>
            <a:off x="2293620" y="2369820"/>
            <a:ext cx="8317946" cy="36076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223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55A25-E2EC-CD8A-A082-B6BDD49C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dirty="0"/>
              <a:t>Decoding Procedure and Pseudocode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AD52-AB57-5507-8EB8-821A9A24E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Recurrence Relation:- T(n) = 2 T(n/2) + 3n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T(n) = 3n + 2 * (3n/2) + 4 * (3n/4) + ……. Log2(n) terms</a:t>
            </a:r>
          </a:p>
          <a:p>
            <a:pPr marL="0" indent="0">
              <a:buNone/>
            </a:pPr>
            <a:r>
              <a:rPr lang="en-US" dirty="0"/>
              <a:t>                                	T(n) = 3n + 3n + 3n + ……. Log2(n) terms</a:t>
            </a:r>
          </a:p>
          <a:p>
            <a:pPr marL="0" indent="0">
              <a:buNone/>
            </a:pPr>
            <a:r>
              <a:rPr lang="en-US" dirty="0"/>
              <a:t>			T(n) = 3n * Log2(n)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Thus, the time complexity for polar code decoding is </a:t>
            </a:r>
            <a:r>
              <a:rPr lang="en-US" dirty="0" err="1"/>
              <a:t>Nlog</a:t>
            </a:r>
            <a:r>
              <a:rPr lang="en-US" dirty="0"/>
              <a:t>(N), where N is the total number of    bits.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409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87CB-D708-ED1D-05D7-451EC5FF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332" y="220329"/>
            <a:ext cx="10058400" cy="145075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 BER Plot SC Decoding</a:t>
            </a:r>
            <a:endParaRPr lang="en-IN" dirty="0"/>
          </a:p>
        </p:txBody>
      </p:sp>
      <p:pic>
        <p:nvPicPr>
          <p:cNvPr id="11" name="Content Placeholder 10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CE5A609-7EC5-B5D8-14EC-5E4E306DD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026" y="1870661"/>
            <a:ext cx="8953013" cy="4457732"/>
          </a:xfrm>
        </p:spPr>
      </p:pic>
    </p:spTree>
    <p:extLst>
      <p:ext uri="{BB962C8B-B14F-4D97-AF65-F5344CB8AC3E}">
        <p14:creationId xmlns:p14="http://schemas.microsoft.com/office/powerpoint/2010/main" val="2864739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87CB-D708-ED1D-05D7-451EC5FF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938" y="-84471"/>
            <a:ext cx="10058400" cy="145075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 BER Plot SC Decoding</a:t>
            </a:r>
            <a:endParaRPr lang="en-IN" dirty="0"/>
          </a:p>
        </p:txBody>
      </p:sp>
      <p:pic>
        <p:nvPicPr>
          <p:cNvPr id="5" name="Content Placeholder 4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63A70917-2B1C-F21A-B5F0-9366B7DFA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938" y="1234206"/>
            <a:ext cx="10058400" cy="4840974"/>
          </a:xfrm>
        </p:spPr>
      </p:pic>
    </p:spTree>
    <p:extLst>
      <p:ext uri="{BB962C8B-B14F-4D97-AF65-F5344CB8AC3E}">
        <p14:creationId xmlns:p14="http://schemas.microsoft.com/office/powerpoint/2010/main" val="84000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F47EC-D663-80E6-1DF5-98B7675B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583" y="0"/>
            <a:ext cx="10058400" cy="1450757"/>
          </a:xfrm>
        </p:spPr>
        <p:txBody>
          <a:bodyPr/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dirty="0"/>
              <a:t> Plot of Success Probability for SC</a:t>
            </a:r>
            <a:endParaRPr lang="en-IN" dirty="0"/>
          </a:p>
        </p:txBody>
      </p:sp>
      <p:pic>
        <p:nvPicPr>
          <p:cNvPr id="7" name="Content Placeholder 6" descr="A graph with a line&#10;&#10;Description automatically generated">
            <a:extLst>
              <a:ext uri="{FF2B5EF4-FFF2-40B4-BE49-F238E27FC236}">
                <a16:creationId xmlns:a16="http://schemas.microsoft.com/office/drawing/2014/main" id="{D1A30985-CEC0-51C5-6852-6A4EA7110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833" y="1808703"/>
            <a:ext cx="8879791" cy="4421275"/>
          </a:xfrm>
        </p:spPr>
      </p:pic>
    </p:spTree>
    <p:extLst>
      <p:ext uri="{BB962C8B-B14F-4D97-AF65-F5344CB8AC3E}">
        <p14:creationId xmlns:p14="http://schemas.microsoft.com/office/powerpoint/2010/main" val="3598683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F47EC-D663-80E6-1DF5-98B7675B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583" y="0"/>
            <a:ext cx="10058400" cy="1450757"/>
          </a:xfrm>
        </p:spPr>
        <p:txBody>
          <a:bodyPr/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dirty="0"/>
              <a:t> Plot of Success Probability for SC</a:t>
            </a:r>
            <a:endParaRPr lang="en-IN" dirty="0"/>
          </a:p>
        </p:txBody>
      </p:sp>
      <p:pic>
        <p:nvPicPr>
          <p:cNvPr id="6" name="Content Placeholder 5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EF3A1FCC-751B-6B8E-F88B-9C6BB1EAA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225" y="1848897"/>
            <a:ext cx="8883912" cy="4360983"/>
          </a:xfrm>
        </p:spPr>
      </p:pic>
    </p:spTree>
    <p:extLst>
      <p:ext uri="{BB962C8B-B14F-4D97-AF65-F5344CB8AC3E}">
        <p14:creationId xmlns:p14="http://schemas.microsoft.com/office/powerpoint/2010/main" val="2101819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0FBB9-F739-3955-CA35-96DE7517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IN" dirty="0"/>
              <a:t>Honor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C7945-D5A6-3487-D7FD-D45781459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• We declare that</a:t>
            </a:r>
          </a:p>
          <a:p>
            <a:r>
              <a:rPr lang="en-US" sz="1800" dirty="0"/>
              <a:t>→ The work that we are presenting is our own work.</a:t>
            </a:r>
          </a:p>
          <a:p>
            <a:r>
              <a:rPr lang="en-US" sz="1800" dirty="0"/>
              <a:t>→ We have not copied the work (the code, the results, etc.) that someone else has done.</a:t>
            </a:r>
          </a:p>
          <a:p>
            <a:r>
              <a:rPr lang="en-US" sz="1800" dirty="0"/>
              <a:t>→ Concepts, understanding and insights we will be describing are our own.</a:t>
            </a:r>
          </a:p>
          <a:p>
            <a:r>
              <a:rPr lang="en-US" sz="1800" dirty="0"/>
              <a:t>→ We make this pledge truthfully. We know that violation of this solemn pledge can carry grave consequences.</a:t>
            </a:r>
          </a:p>
          <a:p>
            <a:r>
              <a:rPr lang="en-US" sz="1800" dirty="0"/>
              <a:t>• Signed by: all the members of the project group.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2098641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5E52C-AF00-0CBA-9777-BE78C55A5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Soft-Decision or SCL Decoding 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490CD-EAA6-4EFF-78D9-FD0228CFD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7039"/>
            <a:ext cx="10515600" cy="449328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Successive cancellation List decoding is the same as SC decoding. The extra thing is that instead of making a single decision we make multiple decisions and maintain a list of candidate codewords.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do not make a single decision. We make both the possible decision and give a penalty for that decision. This penalty is called Decision Metric(DM). For a given decoding path, we define Path Metric(PM) as the sum of the decision metrics up to the current node.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If the belief is in favor of the decision then we give zero penalty for that decision and if the belief is not in favor of the decision then we give a penalty equal to |L|.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If the current bit is the frozen bit then still we give a penalty to it If the belief is not in favor.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For SCL decoding we keep the list size fixed say M. If at any given node position the list size increases than the fixed size, we keep only M decisions with the lowest path metric.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 simple words we can say that instead of running a single decoder procedure, we run M decoder simultaneously and choose those with the lowest path metric.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Thus, we can say that the time complexity for Successive Cancellation List decoding is </a:t>
            </a:r>
            <a:r>
              <a:rPr lang="en-US" b="1" dirty="0"/>
              <a:t>M*</a:t>
            </a:r>
            <a:r>
              <a:rPr lang="en-US" b="1" dirty="0" err="1"/>
              <a:t>NLogN</a:t>
            </a:r>
            <a:r>
              <a:rPr lang="en-US" b="1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8939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0DD61202-EA75-7768-FD36-7A4343E9425D}"/>
              </a:ext>
            </a:extLst>
          </p:cNvPr>
          <p:cNvSpPr/>
          <p:nvPr/>
        </p:nvSpPr>
        <p:spPr>
          <a:xfrm>
            <a:off x="3613347" y="1725712"/>
            <a:ext cx="619432" cy="619433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AD49AC6-8569-6EC2-1509-0969717C1283}"/>
              </a:ext>
            </a:extLst>
          </p:cNvPr>
          <p:cNvSpPr/>
          <p:nvPr/>
        </p:nvSpPr>
        <p:spPr>
          <a:xfrm>
            <a:off x="3677259" y="4407050"/>
            <a:ext cx="619432" cy="619433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C4E31FC-E28F-2514-9E9C-C6728D6A16E0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189694" y="3510115"/>
            <a:ext cx="1120878" cy="12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4B617D-EDC5-65BF-B762-9221CCAB3499}"/>
              </a:ext>
            </a:extLst>
          </p:cNvPr>
          <p:cNvCxnSpPr>
            <a:cxnSpLocks/>
            <a:stCxn id="5" idx="7"/>
            <a:endCxn id="17" idx="3"/>
          </p:cNvCxnSpPr>
          <p:nvPr/>
        </p:nvCxnSpPr>
        <p:spPr>
          <a:xfrm flipV="1">
            <a:off x="2839290" y="2254431"/>
            <a:ext cx="864771" cy="1048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F32A11E-12AF-EA1B-EA3E-F6891E9AE354}"/>
              </a:ext>
            </a:extLst>
          </p:cNvPr>
          <p:cNvCxnSpPr>
            <a:cxnSpLocks/>
            <a:stCxn id="5" idx="5"/>
            <a:endCxn id="18" idx="2"/>
          </p:cNvCxnSpPr>
          <p:nvPr/>
        </p:nvCxnSpPr>
        <p:spPr>
          <a:xfrm>
            <a:off x="2839290" y="3741408"/>
            <a:ext cx="837969" cy="975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F450A5-A794-5990-D633-BF2CBF0CC9AA}"/>
              </a:ext>
            </a:extLst>
          </p:cNvPr>
          <p:cNvCxnSpPr>
            <a:cxnSpLocks/>
            <a:stCxn id="17" idx="6"/>
            <a:endCxn id="38" idx="2"/>
          </p:cNvCxnSpPr>
          <p:nvPr/>
        </p:nvCxnSpPr>
        <p:spPr>
          <a:xfrm flipV="1">
            <a:off x="4232779" y="2035428"/>
            <a:ext cx="12831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F56F6E1-8E59-385D-47A2-73E4F9321310}"/>
              </a:ext>
            </a:extLst>
          </p:cNvPr>
          <p:cNvCxnSpPr>
            <a:cxnSpLocks/>
            <a:stCxn id="18" idx="6"/>
            <a:endCxn id="39" idx="2"/>
          </p:cNvCxnSpPr>
          <p:nvPr/>
        </p:nvCxnSpPr>
        <p:spPr>
          <a:xfrm>
            <a:off x="4296691" y="4716767"/>
            <a:ext cx="1218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4433345-1384-C836-2DFB-A550A678A2E3}"/>
              </a:ext>
            </a:extLst>
          </p:cNvPr>
          <p:cNvSpPr/>
          <p:nvPr/>
        </p:nvSpPr>
        <p:spPr>
          <a:xfrm>
            <a:off x="5515890" y="1725711"/>
            <a:ext cx="619432" cy="619433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C19B793-BA6E-B7CA-2E7A-1487BC4C57DF}"/>
              </a:ext>
            </a:extLst>
          </p:cNvPr>
          <p:cNvSpPr/>
          <p:nvPr/>
        </p:nvSpPr>
        <p:spPr>
          <a:xfrm>
            <a:off x="5515655" y="4407050"/>
            <a:ext cx="619432" cy="619433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A97005A-2D45-A211-43C4-D51397F2A8E7}"/>
              </a:ext>
            </a:extLst>
          </p:cNvPr>
          <p:cNvCxnSpPr>
            <a:cxnSpLocks/>
            <a:stCxn id="38" idx="6"/>
            <a:endCxn id="51" idx="2"/>
          </p:cNvCxnSpPr>
          <p:nvPr/>
        </p:nvCxnSpPr>
        <p:spPr>
          <a:xfrm flipV="1">
            <a:off x="6135322" y="1202251"/>
            <a:ext cx="624350" cy="833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41D6B66-8826-DEC7-5307-79A70CB73EB6}"/>
              </a:ext>
            </a:extLst>
          </p:cNvPr>
          <p:cNvCxnSpPr>
            <a:cxnSpLocks/>
            <a:stCxn id="38" idx="6"/>
            <a:endCxn id="52" idx="2"/>
          </p:cNvCxnSpPr>
          <p:nvPr/>
        </p:nvCxnSpPr>
        <p:spPr>
          <a:xfrm>
            <a:off x="6135322" y="2035428"/>
            <a:ext cx="633943" cy="569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D718E5-DA9D-111F-7580-0FED3AB4D756}"/>
              </a:ext>
            </a:extLst>
          </p:cNvPr>
          <p:cNvCxnSpPr>
            <a:cxnSpLocks/>
            <a:stCxn id="39" idx="6"/>
            <a:endCxn id="69" idx="2"/>
          </p:cNvCxnSpPr>
          <p:nvPr/>
        </p:nvCxnSpPr>
        <p:spPr>
          <a:xfrm flipV="1">
            <a:off x="6135087" y="4176026"/>
            <a:ext cx="641786" cy="540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AA78E11-F471-E3CF-4DD3-E12AF2C53CB6}"/>
              </a:ext>
            </a:extLst>
          </p:cNvPr>
          <p:cNvCxnSpPr>
            <a:cxnSpLocks/>
            <a:stCxn id="39" idx="6"/>
            <a:endCxn id="53" idx="1"/>
          </p:cNvCxnSpPr>
          <p:nvPr/>
        </p:nvCxnSpPr>
        <p:spPr>
          <a:xfrm>
            <a:off x="6135087" y="4716767"/>
            <a:ext cx="749945" cy="92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D7903FF3-BBB1-880A-9F98-B8119B9D1F4C}"/>
              </a:ext>
            </a:extLst>
          </p:cNvPr>
          <p:cNvSpPr/>
          <p:nvPr/>
        </p:nvSpPr>
        <p:spPr>
          <a:xfrm>
            <a:off x="6759672" y="892534"/>
            <a:ext cx="619432" cy="619433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0FE9369-EE4A-9F7D-DB3A-F690971D52CD}"/>
              </a:ext>
            </a:extLst>
          </p:cNvPr>
          <p:cNvSpPr/>
          <p:nvPr/>
        </p:nvSpPr>
        <p:spPr>
          <a:xfrm>
            <a:off x="6769265" y="2295604"/>
            <a:ext cx="619432" cy="619433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0248F79-C477-980D-3595-5322D0E2269A}"/>
              </a:ext>
            </a:extLst>
          </p:cNvPr>
          <p:cNvSpPr/>
          <p:nvPr/>
        </p:nvSpPr>
        <p:spPr>
          <a:xfrm>
            <a:off x="6794318" y="5547597"/>
            <a:ext cx="619432" cy="619433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93DED55-E557-CC52-A606-72B32AECAC5D}"/>
              </a:ext>
            </a:extLst>
          </p:cNvPr>
          <p:cNvSpPr/>
          <p:nvPr/>
        </p:nvSpPr>
        <p:spPr>
          <a:xfrm>
            <a:off x="6776873" y="3866309"/>
            <a:ext cx="619432" cy="619433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D0E9F58-D1FE-251D-7FE3-75D2A849FA4F}"/>
              </a:ext>
            </a:extLst>
          </p:cNvPr>
          <p:cNvCxnSpPr>
            <a:cxnSpLocks/>
            <a:stCxn id="51" idx="6"/>
            <a:endCxn id="86" idx="2"/>
          </p:cNvCxnSpPr>
          <p:nvPr/>
        </p:nvCxnSpPr>
        <p:spPr>
          <a:xfrm flipV="1">
            <a:off x="7379104" y="567541"/>
            <a:ext cx="948810" cy="63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184DA3-2A38-AE0F-5681-5FC4F2718D45}"/>
              </a:ext>
            </a:extLst>
          </p:cNvPr>
          <p:cNvCxnSpPr>
            <a:cxnSpLocks/>
            <a:stCxn id="51" idx="6"/>
            <a:endCxn id="87" idx="2"/>
          </p:cNvCxnSpPr>
          <p:nvPr/>
        </p:nvCxnSpPr>
        <p:spPr>
          <a:xfrm>
            <a:off x="7379104" y="1202251"/>
            <a:ext cx="948813" cy="296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C2B6BA6-1B66-57F8-306F-08F8A0203B01}"/>
              </a:ext>
            </a:extLst>
          </p:cNvPr>
          <p:cNvCxnSpPr>
            <a:cxnSpLocks/>
            <a:stCxn id="52" idx="6"/>
            <a:endCxn id="88" idx="2"/>
          </p:cNvCxnSpPr>
          <p:nvPr/>
        </p:nvCxnSpPr>
        <p:spPr>
          <a:xfrm flipV="1">
            <a:off x="7388697" y="2223830"/>
            <a:ext cx="943899" cy="38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D9CFE42-11BA-341A-D49D-D09291F490F2}"/>
              </a:ext>
            </a:extLst>
          </p:cNvPr>
          <p:cNvCxnSpPr>
            <a:cxnSpLocks/>
            <a:stCxn id="52" idx="6"/>
            <a:endCxn id="92" idx="2"/>
          </p:cNvCxnSpPr>
          <p:nvPr/>
        </p:nvCxnSpPr>
        <p:spPr>
          <a:xfrm>
            <a:off x="7388697" y="2605321"/>
            <a:ext cx="943902" cy="422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3154360-0164-AACD-0C5E-9CE5EF96DAE8}"/>
              </a:ext>
            </a:extLst>
          </p:cNvPr>
          <p:cNvCxnSpPr>
            <a:cxnSpLocks/>
            <a:stCxn id="69" idx="6"/>
            <a:endCxn id="93" idx="2"/>
          </p:cNvCxnSpPr>
          <p:nvPr/>
        </p:nvCxnSpPr>
        <p:spPr>
          <a:xfrm flipV="1">
            <a:off x="7396305" y="3764678"/>
            <a:ext cx="936523" cy="411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1B7869A-FFED-91A6-43A3-5A6316FFD5AA}"/>
              </a:ext>
            </a:extLst>
          </p:cNvPr>
          <p:cNvCxnSpPr>
            <a:cxnSpLocks/>
            <a:endCxn id="94" idx="2"/>
          </p:cNvCxnSpPr>
          <p:nvPr/>
        </p:nvCxnSpPr>
        <p:spPr>
          <a:xfrm>
            <a:off x="7361398" y="4174420"/>
            <a:ext cx="989869" cy="523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EB3ED5A-3DFA-80AF-DC61-441ED8744B78}"/>
              </a:ext>
            </a:extLst>
          </p:cNvPr>
          <p:cNvCxnSpPr>
            <a:cxnSpLocks/>
            <a:stCxn id="53" idx="6"/>
            <a:endCxn id="95" idx="2"/>
          </p:cNvCxnSpPr>
          <p:nvPr/>
        </p:nvCxnSpPr>
        <p:spPr>
          <a:xfrm flipV="1">
            <a:off x="7413750" y="5484831"/>
            <a:ext cx="943662" cy="372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16D9363-19A1-FF64-F791-96F99E220C25}"/>
              </a:ext>
            </a:extLst>
          </p:cNvPr>
          <p:cNvCxnSpPr>
            <a:cxnSpLocks/>
            <a:stCxn id="53" idx="6"/>
            <a:endCxn id="98" idx="2"/>
          </p:cNvCxnSpPr>
          <p:nvPr/>
        </p:nvCxnSpPr>
        <p:spPr>
          <a:xfrm>
            <a:off x="7413750" y="5857314"/>
            <a:ext cx="933831" cy="569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154FA0A0-A42D-4764-9D6C-BB0EA572F29D}"/>
              </a:ext>
            </a:extLst>
          </p:cNvPr>
          <p:cNvSpPr/>
          <p:nvPr/>
        </p:nvSpPr>
        <p:spPr>
          <a:xfrm>
            <a:off x="8327914" y="257824"/>
            <a:ext cx="619432" cy="619433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CE73A80-4502-38AA-6CDD-FB52099456DB}"/>
              </a:ext>
            </a:extLst>
          </p:cNvPr>
          <p:cNvSpPr/>
          <p:nvPr/>
        </p:nvSpPr>
        <p:spPr>
          <a:xfrm>
            <a:off x="8327917" y="1188619"/>
            <a:ext cx="619432" cy="619433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15688ED-2974-CF30-26E4-9F99DC38E03E}"/>
              </a:ext>
            </a:extLst>
          </p:cNvPr>
          <p:cNvSpPr/>
          <p:nvPr/>
        </p:nvSpPr>
        <p:spPr>
          <a:xfrm>
            <a:off x="8332596" y="1914113"/>
            <a:ext cx="619432" cy="619433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DE94AD8-FE5E-6449-4DDC-ECFF845C5A9B}"/>
              </a:ext>
            </a:extLst>
          </p:cNvPr>
          <p:cNvSpPr/>
          <p:nvPr/>
        </p:nvSpPr>
        <p:spPr>
          <a:xfrm>
            <a:off x="8332599" y="2717767"/>
            <a:ext cx="619432" cy="619433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31E78ED-E626-1548-9B22-D3AF0F6DC1E0}"/>
              </a:ext>
            </a:extLst>
          </p:cNvPr>
          <p:cNvSpPr/>
          <p:nvPr/>
        </p:nvSpPr>
        <p:spPr>
          <a:xfrm>
            <a:off x="8332828" y="3454961"/>
            <a:ext cx="619432" cy="619433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25EB789-CFC3-7033-EECF-451D2F99B384}"/>
              </a:ext>
            </a:extLst>
          </p:cNvPr>
          <p:cNvSpPr/>
          <p:nvPr/>
        </p:nvSpPr>
        <p:spPr>
          <a:xfrm>
            <a:off x="8351267" y="4387724"/>
            <a:ext cx="619432" cy="619433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E3B209A-CBC8-F395-386D-48D7B6E0CCA7}"/>
              </a:ext>
            </a:extLst>
          </p:cNvPr>
          <p:cNvSpPr/>
          <p:nvPr/>
        </p:nvSpPr>
        <p:spPr>
          <a:xfrm>
            <a:off x="8357412" y="5175114"/>
            <a:ext cx="619432" cy="619433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5966B5C-442C-D42E-8434-EFF43017FC64}"/>
              </a:ext>
            </a:extLst>
          </p:cNvPr>
          <p:cNvSpPr/>
          <p:nvPr/>
        </p:nvSpPr>
        <p:spPr>
          <a:xfrm>
            <a:off x="8347581" y="6117358"/>
            <a:ext cx="619432" cy="619433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7794718-CD08-572A-02B1-6B0543926930}"/>
              </a:ext>
            </a:extLst>
          </p:cNvPr>
          <p:cNvSpPr txBox="1"/>
          <p:nvPr/>
        </p:nvSpPr>
        <p:spPr>
          <a:xfrm>
            <a:off x="2449565" y="333910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9C57B65-5A89-A54D-4FBD-E5BB01387EBF}"/>
              </a:ext>
            </a:extLst>
          </p:cNvPr>
          <p:cNvSpPr txBox="1"/>
          <p:nvPr/>
        </p:nvSpPr>
        <p:spPr>
          <a:xfrm>
            <a:off x="3782835" y="186337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D37A381-4558-955B-1E58-1476AB39093C}"/>
              </a:ext>
            </a:extLst>
          </p:cNvPr>
          <p:cNvSpPr txBox="1"/>
          <p:nvPr/>
        </p:nvSpPr>
        <p:spPr>
          <a:xfrm>
            <a:off x="3812453" y="45321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CF40585-82F7-F42F-8434-E9089AE7DC60}"/>
              </a:ext>
            </a:extLst>
          </p:cNvPr>
          <p:cNvSpPr txBox="1"/>
          <p:nvPr/>
        </p:nvSpPr>
        <p:spPr>
          <a:xfrm>
            <a:off x="5678122" y="18507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C6E9C81-7E1A-D559-FA45-A0C0D389864A}"/>
              </a:ext>
            </a:extLst>
          </p:cNvPr>
          <p:cNvSpPr txBox="1"/>
          <p:nvPr/>
        </p:nvSpPr>
        <p:spPr>
          <a:xfrm>
            <a:off x="5677887" y="452331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F5FF0D7-777E-3FD6-F455-CFB5D9E90EAE}"/>
              </a:ext>
            </a:extLst>
          </p:cNvPr>
          <p:cNvSpPr txBox="1"/>
          <p:nvPr/>
        </p:nvSpPr>
        <p:spPr>
          <a:xfrm>
            <a:off x="6904933" y="1023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88AC6EB-A5D1-EB9C-848F-717AA51C3A65}"/>
              </a:ext>
            </a:extLst>
          </p:cNvPr>
          <p:cNvSpPr txBox="1"/>
          <p:nvPr/>
        </p:nvSpPr>
        <p:spPr>
          <a:xfrm>
            <a:off x="6902844" y="242562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C96E035-D505-0BA1-4FB3-222E78DF77B7}"/>
              </a:ext>
            </a:extLst>
          </p:cNvPr>
          <p:cNvSpPr txBox="1"/>
          <p:nvPr/>
        </p:nvSpPr>
        <p:spPr>
          <a:xfrm>
            <a:off x="6909608" y="398975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1742379-994D-F468-ACFF-41B217F8BB1D}"/>
              </a:ext>
            </a:extLst>
          </p:cNvPr>
          <p:cNvSpPr txBox="1"/>
          <p:nvPr/>
        </p:nvSpPr>
        <p:spPr>
          <a:xfrm>
            <a:off x="6947829" y="568629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1046F61-5F54-E6D1-3B03-DEADB8B28021}"/>
              </a:ext>
            </a:extLst>
          </p:cNvPr>
          <p:cNvSpPr txBox="1"/>
          <p:nvPr/>
        </p:nvSpPr>
        <p:spPr>
          <a:xfrm>
            <a:off x="8480315" y="36633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49B613C-3655-544E-15CD-BABFAC8B5537}"/>
              </a:ext>
            </a:extLst>
          </p:cNvPr>
          <p:cNvSpPr txBox="1"/>
          <p:nvPr/>
        </p:nvSpPr>
        <p:spPr>
          <a:xfrm>
            <a:off x="8484997" y="131808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A4B1125-AEC5-8201-2394-73B824D4DEF2}"/>
              </a:ext>
            </a:extLst>
          </p:cNvPr>
          <p:cNvSpPr txBox="1"/>
          <p:nvPr/>
        </p:nvSpPr>
        <p:spPr>
          <a:xfrm>
            <a:off x="8502434" y="206809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CD5E2DC-A952-A80F-E3E1-69C745862955}"/>
              </a:ext>
            </a:extLst>
          </p:cNvPr>
          <p:cNvSpPr txBox="1"/>
          <p:nvPr/>
        </p:nvSpPr>
        <p:spPr>
          <a:xfrm>
            <a:off x="8493837" y="285594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E84936A-42A2-5B87-0528-6B2B1596F5FE}"/>
              </a:ext>
            </a:extLst>
          </p:cNvPr>
          <p:cNvSpPr txBox="1"/>
          <p:nvPr/>
        </p:nvSpPr>
        <p:spPr>
          <a:xfrm>
            <a:off x="8481655" y="35929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A9F5BBD-57D5-6DDF-993A-8D55CCC98586}"/>
              </a:ext>
            </a:extLst>
          </p:cNvPr>
          <p:cNvSpPr txBox="1"/>
          <p:nvPr/>
        </p:nvSpPr>
        <p:spPr>
          <a:xfrm>
            <a:off x="8513499" y="449597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EF83F89-8046-4BEA-9D95-F43BE9B4A309}"/>
              </a:ext>
            </a:extLst>
          </p:cNvPr>
          <p:cNvSpPr txBox="1"/>
          <p:nvPr/>
        </p:nvSpPr>
        <p:spPr>
          <a:xfrm>
            <a:off x="8509813" y="52936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98464B7-8EFB-1F11-E5F6-6DBD9050FDDA}"/>
              </a:ext>
            </a:extLst>
          </p:cNvPr>
          <p:cNvSpPr txBox="1"/>
          <p:nvPr/>
        </p:nvSpPr>
        <p:spPr>
          <a:xfrm>
            <a:off x="8472938" y="625562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119" name="Multiplication Sign 118">
            <a:extLst>
              <a:ext uri="{FF2B5EF4-FFF2-40B4-BE49-F238E27FC236}">
                <a16:creationId xmlns:a16="http://schemas.microsoft.com/office/drawing/2014/main" id="{4D4BBEBD-9EC1-068A-482F-CDA0BA152824}"/>
              </a:ext>
            </a:extLst>
          </p:cNvPr>
          <p:cNvSpPr/>
          <p:nvPr/>
        </p:nvSpPr>
        <p:spPr>
          <a:xfrm>
            <a:off x="9320974" y="1238326"/>
            <a:ext cx="619432" cy="53368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" name="Multiplication Sign 119">
            <a:extLst>
              <a:ext uri="{FF2B5EF4-FFF2-40B4-BE49-F238E27FC236}">
                <a16:creationId xmlns:a16="http://schemas.microsoft.com/office/drawing/2014/main" id="{E8D54D07-9C5F-6CAF-D0F5-975D5539BBF8}"/>
              </a:ext>
            </a:extLst>
          </p:cNvPr>
          <p:cNvSpPr/>
          <p:nvPr/>
        </p:nvSpPr>
        <p:spPr>
          <a:xfrm>
            <a:off x="9326116" y="1965862"/>
            <a:ext cx="619432" cy="53368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F8AACA2-652F-34BB-5F64-1A34DE249D8E}"/>
              </a:ext>
            </a:extLst>
          </p:cNvPr>
          <p:cNvCxnSpPr/>
          <p:nvPr/>
        </p:nvCxnSpPr>
        <p:spPr>
          <a:xfrm>
            <a:off x="8947346" y="534605"/>
            <a:ext cx="580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331EDA3-5031-AE8B-C2E1-C3C54816D838}"/>
              </a:ext>
            </a:extLst>
          </p:cNvPr>
          <p:cNvCxnSpPr/>
          <p:nvPr/>
        </p:nvCxnSpPr>
        <p:spPr>
          <a:xfrm>
            <a:off x="8941203" y="1498335"/>
            <a:ext cx="580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7BFC369-FAD9-FFC3-740D-3B57F281D5E6}"/>
              </a:ext>
            </a:extLst>
          </p:cNvPr>
          <p:cNvCxnSpPr/>
          <p:nvPr/>
        </p:nvCxnSpPr>
        <p:spPr>
          <a:xfrm>
            <a:off x="8951034" y="2219625"/>
            <a:ext cx="580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FC48B95-E3EA-56AA-CE05-08E636117369}"/>
              </a:ext>
            </a:extLst>
          </p:cNvPr>
          <p:cNvCxnSpPr/>
          <p:nvPr/>
        </p:nvCxnSpPr>
        <p:spPr>
          <a:xfrm>
            <a:off x="8951037" y="3006568"/>
            <a:ext cx="580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E27621B-0039-C1F5-34DF-D6CEB11A72D4}"/>
              </a:ext>
            </a:extLst>
          </p:cNvPr>
          <p:cNvCxnSpPr/>
          <p:nvPr/>
        </p:nvCxnSpPr>
        <p:spPr>
          <a:xfrm>
            <a:off x="8947572" y="3741408"/>
            <a:ext cx="580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7C4856C-8A2C-8F17-70D8-87704352FB12}"/>
              </a:ext>
            </a:extLst>
          </p:cNvPr>
          <p:cNvCxnSpPr/>
          <p:nvPr/>
        </p:nvCxnSpPr>
        <p:spPr>
          <a:xfrm>
            <a:off x="8980529" y="4680637"/>
            <a:ext cx="580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53472ED-E5E7-0DBF-3305-A7BD30918D58}"/>
              </a:ext>
            </a:extLst>
          </p:cNvPr>
          <p:cNvCxnSpPr/>
          <p:nvPr/>
        </p:nvCxnSpPr>
        <p:spPr>
          <a:xfrm>
            <a:off x="8967124" y="5478321"/>
            <a:ext cx="580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129035B-C7D4-45CB-6057-3810895986E6}"/>
              </a:ext>
            </a:extLst>
          </p:cNvPr>
          <p:cNvCxnSpPr/>
          <p:nvPr/>
        </p:nvCxnSpPr>
        <p:spPr>
          <a:xfrm>
            <a:off x="8947461" y="6427074"/>
            <a:ext cx="580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Multiplication Sign 129">
            <a:extLst>
              <a:ext uri="{FF2B5EF4-FFF2-40B4-BE49-F238E27FC236}">
                <a16:creationId xmlns:a16="http://schemas.microsoft.com/office/drawing/2014/main" id="{402E5AFB-F546-7755-42AF-5A5C6CD9D647}"/>
              </a:ext>
            </a:extLst>
          </p:cNvPr>
          <p:cNvSpPr/>
          <p:nvPr/>
        </p:nvSpPr>
        <p:spPr>
          <a:xfrm>
            <a:off x="9357846" y="5203442"/>
            <a:ext cx="619432" cy="53368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1" name="Multiplication Sign 130">
            <a:extLst>
              <a:ext uri="{FF2B5EF4-FFF2-40B4-BE49-F238E27FC236}">
                <a16:creationId xmlns:a16="http://schemas.microsoft.com/office/drawing/2014/main" id="{11306C82-890B-3494-4488-FA6D263303D3}"/>
              </a:ext>
            </a:extLst>
          </p:cNvPr>
          <p:cNvSpPr/>
          <p:nvPr/>
        </p:nvSpPr>
        <p:spPr>
          <a:xfrm>
            <a:off x="9330805" y="3481269"/>
            <a:ext cx="619432" cy="53368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9ED7D1-53CD-BF58-FA60-4DA26A82A4FA}"/>
              </a:ext>
            </a:extLst>
          </p:cNvPr>
          <p:cNvSpPr/>
          <p:nvPr/>
        </p:nvSpPr>
        <p:spPr>
          <a:xfrm>
            <a:off x="2310572" y="3212689"/>
            <a:ext cx="619432" cy="619433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DDFCCD-3F42-373F-FEB9-950E8724935B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3923063" y="958558"/>
            <a:ext cx="7373" cy="76715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1F3CC06-1D84-59F5-4B53-1A97945A81CA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3923063" y="2345145"/>
            <a:ext cx="54402" cy="206587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A419AAD-1711-F6B0-B360-2303EE964981}"/>
              </a:ext>
            </a:extLst>
          </p:cNvPr>
          <p:cNvCxnSpPr>
            <a:cxnSpLocks/>
            <a:stCxn id="18" idx="4"/>
          </p:cNvCxnSpPr>
          <p:nvPr/>
        </p:nvCxnSpPr>
        <p:spPr>
          <a:xfrm flipH="1">
            <a:off x="3977465" y="5026483"/>
            <a:ext cx="9510" cy="141381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8854002-E360-C4B4-6F45-3643E181B591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5825606" y="1023668"/>
            <a:ext cx="7373" cy="70204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DBA883D5-F016-51AF-3AF6-1BA9D258AB87}"/>
              </a:ext>
            </a:extLst>
          </p:cNvPr>
          <p:cNvCxnSpPr>
            <a:stCxn id="38" idx="4"/>
            <a:endCxn id="39" idx="0"/>
          </p:cNvCxnSpPr>
          <p:nvPr/>
        </p:nvCxnSpPr>
        <p:spPr>
          <a:xfrm flipH="1">
            <a:off x="5825371" y="2345144"/>
            <a:ext cx="235" cy="20619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9A988FA3-5BF3-E6C0-2181-CB08B3A08AE3}"/>
              </a:ext>
            </a:extLst>
          </p:cNvPr>
          <p:cNvCxnSpPr>
            <a:stCxn id="39" idx="4"/>
          </p:cNvCxnSpPr>
          <p:nvPr/>
        </p:nvCxnSpPr>
        <p:spPr>
          <a:xfrm>
            <a:off x="5825371" y="5026483"/>
            <a:ext cx="0" cy="14923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D064B4B8-73E9-984D-6ED3-F56A43D9198B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7069388" y="176601"/>
            <a:ext cx="0" cy="715933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6BE95939-7341-F679-9320-4E19397FAC56}"/>
              </a:ext>
            </a:extLst>
          </p:cNvPr>
          <p:cNvCxnSpPr>
            <a:stCxn id="52" idx="0"/>
            <a:endCxn id="51" idx="4"/>
          </p:cNvCxnSpPr>
          <p:nvPr/>
        </p:nvCxnSpPr>
        <p:spPr>
          <a:xfrm flipH="1" flipV="1">
            <a:off x="7069388" y="1511967"/>
            <a:ext cx="9593" cy="7836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BA75A8B-DD42-061F-3551-CF3C51CE8B3E}"/>
              </a:ext>
            </a:extLst>
          </p:cNvPr>
          <p:cNvCxnSpPr>
            <a:stCxn id="52" idx="4"/>
            <a:endCxn id="69" idx="0"/>
          </p:cNvCxnSpPr>
          <p:nvPr/>
        </p:nvCxnSpPr>
        <p:spPr>
          <a:xfrm>
            <a:off x="7078981" y="2915037"/>
            <a:ext cx="7608" cy="95127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1E66A2EB-5E1D-2132-DAA5-3E6B86E98270}"/>
              </a:ext>
            </a:extLst>
          </p:cNvPr>
          <p:cNvCxnSpPr>
            <a:cxnSpLocks/>
            <a:stCxn id="69" idx="4"/>
            <a:endCxn id="53" idx="0"/>
          </p:cNvCxnSpPr>
          <p:nvPr/>
        </p:nvCxnSpPr>
        <p:spPr>
          <a:xfrm>
            <a:off x="7086589" y="4485742"/>
            <a:ext cx="17445" cy="106185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8F1D865-5289-B2F7-7486-4571CBD7A532}"/>
              </a:ext>
            </a:extLst>
          </p:cNvPr>
          <p:cNvCxnSpPr>
            <a:stCxn id="53" idx="4"/>
          </p:cNvCxnSpPr>
          <p:nvPr/>
        </p:nvCxnSpPr>
        <p:spPr>
          <a:xfrm>
            <a:off x="7104034" y="6167030"/>
            <a:ext cx="0" cy="35175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3B08E4B-744D-E1B7-49D5-2DA826C2C497}"/>
              </a:ext>
            </a:extLst>
          </p:cNvPr>
          <p:cNvCxnSpPr>
            <a:stCxn id="86" idx="0"/>
          </p:cNvCxnSpPr>
          <p:nvPr/>
        </p:nvCxnSpPr>
        <p:spPr>
          <a:xfrm flipV="1">
            <a:off x="8637630" y="68826"/>
            <a:ext cx="0" cy="18899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C92CC25F-4D1C-003B-96DB-18CC1F59CBC9}"/>
              </a:ext>
            </a:extLst>
          </p:cNvPr>
          <p:cNvCxnSpPr>
            <a:stCxn id="86" idx="4"/>
            <a:endCxn id="87" idx="0"/>
          </p:cNvCxnSpPr>
          <p:nvPr/>
        </p:nvCxnSpPr>
        <p:spPr>
          <a:xfrm>
            <a:off x="8637630" y="877257"/>
            <a:ext cx="3" cy="31136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7E663045-BE95-2699-5CB7-C583D6AE97DE}"/>
              </a:ext>
            </a:extLst>
          </p:cNvPr>
          <p:cNvCxnSpPr>
            <a:stCxn id="87" idx="4"/>
            <a:endCxn id="88" idx="0"/>
          </p:cNvCxnSpPr>
          <p:nvPr/>
        </p:nvCxnSpPr>
        <p:spPr>
          <a:xfrm>
            <a:off x="8637633" y="1808052"/>
            <a:ext cx="4679" cy="10606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D94CD7C0-2D52-0A75-C8B5-D3CD38871121}"/>
              </a:ext>
            </a:extLst>
          </p:cNvPr>
          <p:cNvCxnSpPr>
            <a:stCxn id="88" idx="4"/>
            <a:endCxn id="92" idx="0"/>
          </p:cNvCxnSpPr>
          <p:nvPr/>
        </p:nvCxnSpPr>
        <p:spPr>
          <a:xfrm>
            <a:off x="8642312" y="2533546"/>
            <a:ext cx="3" cy="18422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9B1257AF-9671-2A2A-79F5-AF15213C4B7D}"/>
              </a:ext>
            </a:extLst>
          </p:cNvPr>
          <p:cNvCxnSpPr>
            <a:stCxn id="92" idx="4"/>
            <a:endCxn id="93" idx="0"/>
          </p:cNvCxnSpPr>
          <p:nvPr/>
        </p:nvCxnSpPr>
        <p:spPr>
          <a:xfrm>
            <a:off x="8642315" y="3337200"/>
            <a:ext cx="229" cy="11776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AAD53A3-7903-561F-FCD2-08DB2E7416C6}"/>
              </a:ext>
            </a:extLst>
          </p:cNvPr>
          <p:cNvCxnSpPr>
            <a:stCxn id="93" idx="4"/>
            <a:endCxn id="94" idx="0"/>
          </p:cNvCxnSpPr>
          <p:nvPr/>
        </p:nvCxnSpPr>
        <p:spPr>
          <a:xfrm>
            <a:off x="8642544" y="4074394"/>
            <a:ext cx="18439" cy="31333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710D144-10F1-A4BC-BA92-63097D48A331}"/>
              </a:ext>
            </a:extLst>
          </p:cNvPr>
          <p:cNvCxnSpPr>
            <a:stCxn id="94" idx="4"/>
            <a:endCxn id="95" idx="0"/>
          </p:cNvCxnSpPr>
          <p:nvPr/>
        </p:nvCxnSpPr>
        <p:spPr>
          <a:xfrm>
            <a:off x="8660983" y="5007157"/>
            <a:ext cx="6145" cy="16795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6492D086-2CA2-92E9-DD75-8BF9EB093AE2}"/>
              </a:ext>
            </a:extLst>
          </p:cNvPr>
          <p:cNvCxnSpPr>
            <a:stCxn id="95" idx="4"/>
            <a:endCxn id="98" idx="0"/>
          </p:cNvCxnSpPr>
          <p:nvPr/>
        </p:nvCxnSpPr>
        <p:spPr>
          <a:xfrm flipH="1">
            <a:off x="8657297" y="5794547"/>
            <a:ext cx="9831" cy="32281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AD87F8D-862B-87C5-AEE7-6AED4F749416}"/>
              </a:ext>
            </a:extLst>
          </p:cNvPr>
          <p:cNvCxnSpPr>
            <a:stCxn id="98" idx="4"/>
          </p:cNvCxnSpPr>
          <p:nvPr/>
        </p:nvCxnSpPr>
        <p:spPr>
          <a:xfrm>
            <a:off x="8657297" y="6736791"/>
            <a:ext cx="3686" cy="12120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AD95CAD7-E379-018E-DD9C-89D40F2541AE}"/>
              </a:ext>
            </a:extLst>
          </p:cNvPr>
          <p:cNvCxnSpPr>
            <a:stCxn id="5" idx="0"/>
          </p:cNvCxnSpPr>
          <p:nvPr/>
        </p:nvCxnSpPr>
        <p:spPr>
          <a:xfrm flipV="1">
            <a:off x="2620288" y="958558"/>
            <a:ext cx="0" cy="225413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77E3534-D41C-D8B3-57C9-B583061F986B}"/>
              </a:ext>
            </a:extLst>
          </p:cNvPr>
          <p:cNvCxnSpPr>
            <a:stCxn id="5" idx="4"/>
          </p:cNvCxnSpPr>
          <p:nvPr/>
        </p:nvCxnSpPr>
        <p:spPr>
          <a:xfrm>
            <a:off x="2620288" y="3832122"/>
            <a:ext cx="0" cy="25949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9E5E6D9A-78CB-6311-C4A2-FF0CCADB56D0}"/>
                  </a:ext>
                </a:extLst>
              </p:cNvPr>
              <p:cNvSpPr txBox="1"/>
              <p:nvPr/>
            </p:nvSpPr>
            <p:spPr>
              <a:xfrm>
                <a:off x="1991585" y="642806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𝐹𝑟𝑜𝑧𝑒𝑛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9E5E6D9A-78CB-6311-C4A2-FF0CCADB5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85" y="6428063"/>
                <a:ext cx="914400" cy="369332"/>
              </a:xfrm>
              <a:prstGeom prst="rect">
                <a:avLst/>
              </a:prstGeom>
              <a:blipFill>
                <a:blip r:embed="rId2"/>
                <a:stretch>
                  <a:fillRect r="-48667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7A2576CE-2DCF-0070-049E-653AB2E83C19}"/>
                  </a:ext>
                </a:extLst>
              </p:cNvPr>
              <p:cNvSpPr txBox="1"/>
              <p:nvPr/>
            </p:nvSpPr>
            <p:spPr>
              <a:xfrm>
                <a:off x="3465863" y="6400695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𝐼𝑛𝑓𝑜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7A2576CE-2DCF-0070-049E-653AB2E83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863" y="6400695"/>
                <a:ext cx="914400" cy="369332"/>
              </a:xfrm>
              <a:prstGeom prst="rect">
                <a:avLst/>
              </a:prstGeom>
              <a:blipFill>
                <a:blip r:embed="rId3"/>
                <a:stretch>
                  <a:fillRect r="-30000"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5F4F567C-E97C-7C12-0A9C-2B4CF9AAD4F9}"/>
                  </a:ext>
                </a:extLst>
              </p:cNvPr>
              <p:cNvSpPr txBox="1"/>
              <p:nvPr/>
            </p:nvSpPr>
            <p:spPr>
              <a:xfrm>
                <a:off x="5105404" y="6400695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𝐹𝑟𝑜𝑧𝑒𝑛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5F4F567C-E97C-7C12-0A9C-2B4CF9AAD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4" y="6400695"/>
                <a:ext cx="914400" cy="369332"/>
              </a:xfrm>
              <a:prstGeom prst="rect">
                <a:avLst/>
              </a:prstGeom>
              <a:blipFill>
                <a:blip r:embed="rId4"/>
                <a:stretch>
                  <a:fillRect r="-48667"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16902FB8-649F-E471-6A83-D098E2B88856}"/>
                  </a:ext>
                </a:extLst>
              </p:cNvPr>
              <p:cNvSpPr txBox="1"/>
              <p:nvPr/>
            </p:nvSpPr>
            <p:spPr>
              <a:xfrm>
                <a:off x="6509066" y="6424786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𝐼𝑛𝑓𝑜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16902FB8-649F-E471-6A83-D098E2B88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066" y="6424786"/>
                <a:ext cx="914400" cy="369332"/>
              </a:xfrm>
              <a:prstGeom prst="rect">
                <a:avLst/>
              </a:prstGeom>
              <a:blipFill>
                <a:blip r:embed="rId5"/>
                <a:stretch>
                  <a:fillRect r="-30000"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F0930E86-4DC7-57B0-1981-B82EBF9F379E}"/>
                  </a:ext>
                </a:extLst>
              </p:cNvPr>
              <p:cNvSpPr txBox="1"/>
              <p:nvPr/>
            </p:nvSpPr>
            <p:spPr>
              <a:xfrm>
                <a:off x="8800090" y="652262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𝐼𝑛𝑓𝑜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F0930E86-4DC7-57B0-1981-B82EBF9F3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090" y="6522629"/>
                <a:ext cx="914400" cy="369332"/>
              </a:xfrm>
              <a:prstGeom prst="rect">
                <a:avLst/>
              </a:prstGeom>
              <a:blipFill>
                <a:blip r:embed="rId6"/>
                <a:stretch>
                  <a:fillRect r="-30000"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67867866-199C-337F-90C8-CA81B683AAFF}"/>
                  </a:ext>
                </a:extLst>
              </p:cNvPr>
              <p:cNvSpPr txBox="1"/>
              <p:nvPr/>
            </p:nvSpPr>
            <p:spPr>
              <a:xfrm>
                <a:off x="9994479" y="1249507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𝑟𝑢𝑛𝑒𝑑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67867866-199C-337F-90C8-CA81B683A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4479" y="1249507"/>
                <a:ext cx="914400" cy="369332"/>
              </a:xfrm>
              <a:prstGeom prst="rect">
                <a:avLst/>
              </a:prstGeom>
              <a:blipFill>
                <a:blip r:embed="rId7"/>
                <a:stretch>
                  <a:fillRect r="-2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B52A8393-B2C5-1BC9-14BC-A45CBBB521BE}"/>
                  </a:ext>
                </a:extLst>
              </p:cNvPr>
              <p:cNvSpPr txBox="1"/>
              <p:nvPr/>
            </p:nvSpPr>
            <p:spPr>
              <a:xfrm>
                <a:off x="9969894" y="2030577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𝑟𝑢𝑛𝑒𝑑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B52A8393-B2C5-1BC9-14BC-A45CBBB52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9894" y="2030577"/>
                <a:ext cx="914400" cy="369332"/>
              </a:xfrm>
              <a:prstGeom prst="rect">
                <a:avLst/>
              </a:prstGeom>
              <a:blipFill>
                <a:blip r:embed="rId8"/>
                <a:stretch>
                  <a:fillRect r="-2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20197416-8866-3826-A82F-E247CE533407}"/>
                  </a:ext>
                </a:extLst>
              </p:cNvPr>
              <p:cNvSpPr txBox="1"/>
              <p:nvPr/>
            </p:nvSpPr>
            <p:spPr>
              <a:xfrm>
                <a:off x="9994479" y="3556742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𝑟𝑢𝑛𝑒𝑑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20197416-8866-3826-A82F-E247CE533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4479" y="3556742"/>
                <a:ext cx="914400" cy="369332"/>
              </a:xfrm>
              <a:prstGeom prst="rect">
                <a:avLst/>
              </a:prstGeom>
              <a:blipFill>
                <a:blip r:embed="rId9"/>
                <a:stretch>
                  <a:fillRect r="-2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027C9A23-6953-5C49-91ED-D2ADF43F0BCD}"/>
                  </a:ext>
                </a:extLst>
              </p:cNvPr>
              <p:cNvSpPr txBox="1"/>
              <p:nvPr/>
            </p:nvSpPr>
            <p:spPr>
              <a:xfrm>
                <a:off x="9969894" y="5251518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𝑟𝑢𝑛𝑒𝑑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027C9A23-6953-5C49-91ED-D2ADF43F0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9894" y="5251518"/>
                <a:ext cx="914400" cy="369332"/>
              </a:xfrm>
              <a:prstGeom prst="rect">
                <a:avLst/>
              </a:prstGeom>
              <a:blipFill>
                <a:blip r:embed="rId10"/>
                <a:stretch>
                  <a:fillRect r="-2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TextBox 208">
            <a:extLst>
              <a:ext uri="{FF2B5EF4-FFF2-40B4-BE49-F238E27FC236}">
                <a16:creationId xmlns:a16="http://schemas.microsoft.com/office/drawing/2014/main" id="{EA6B06FB-6F5C-3328-1841-F6802E7EEA4C}"/>
              </a:ext>
            </a:extLst>
          </p:cNvPr>
          <p:cNvSpPr txBox="1"/>
          <p:nvPr/>
        </p:nvSpPr>
        <p:spPr>
          <a:xfrm>
            <a:off x="253160" y="1905"/>
            <a:ext cx="5692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800" dirty="0"/>
              <a:t>  Decision Diagram</a:t>
            </a:r>
            <a:endParaRPr lang="en-IN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1CA4C2-0508-F2BD-DD51-4D68B777B46F}"/>
              </a:ext>
            </a:extLst>
          </p:cNvPr>
          <p:cNvSpPr txBox="1"/>
          <p:nvPr/>
        </p:nvSpPr>
        <p:spPr>
          <a:xfrm>
            <a:off x="1466337" y="316321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PM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2D38CF-3BFC-E8D5-BA1A-746E6FF9FFE7}"/>
              </a:ext>
            </a:extLst>
          </p:cNvPr>
          <p:cNvSpPr txBox="1"/>
          <p:nvPr/>
        </p:nvSpPr>
        <p:spPr>
          <a:xfrm>
            <a:off x="2612911" y="254570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PM+0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F4EB11-5DE4-AE55-2B44-94F2DF7544D2}"/>
              </a:ext>
            </a:extLst>
          </p:cNvPr>
          <p:cNvSpPr txBox="1"/>
          <p:nvPr/>
        </p:nvSpPr>
        <p:spPr>
          <a:xfrm>
            <a:off x="2559075" y="4233047"/>
            <a:ext cx="107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PM+|L|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9934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56D5A-E4C1-E20D-3E7D-0BAE9BBB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 BER Plot for Soft Decision Decoding</a:t>
            </a:r>
            <a:endParaRPr lang="en-IN" dirty="0"/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25D597A-AC88-BB0C-2AC7-8558F6A9F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043" y="1774437"/>
            <a:ext cx="9113855" cy="4473859"/>
          </a:xfrm>
        </p:spPr>
      </p:pic>
    </p:spTree>
    <p:extLst>
      <p:ext uri="{BB962C8B-B14F-4D97-AF65-F5344CB8AC3E}">
        <p14:creationId xmlns:p14="http://schemas.microsoft.com/office/powerpoint/2010/main" val="1663129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6BEA1-31BC-C345-D5FE-86751A13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dirty="0"/>
              <a:t> Plot of Success Probability for SCL</a:t>
            </a:r>
            <a:endParaRPr lang="en-IN" dirty="0"/>
          </a:p>
        </p:txBody>
      </p:sp>
      <p:pic>
        <p:nvPicPr>
          <p:cNvPr id="5" name="Content Placeholder 4" descr="A graph with a line&#10;&#10;Description automatically generated">
            <a:extLst>
              <a:ext uri="{FF2B5EF4-FFF2-40B4-BE49-F238E27FC236}">
                <a16:creationId xmlns:a16="http://schemas.microsoft.com/office/drawing/2014/main" id="{FB41831A-F625-7011-9053-E0DEE9399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42" y="1867989"/>
            <a:ext cx="8967837" cy="4402181"/>
          </a:xfrm>
        </p:spPr>
      </p:pic>
    </p:spTree>
    <p:extLst>
      <p:ext uri="{BB962C8B-B14F-4D97-AF65-F5344CB8AC3E}">
        <p14:creationId xmlns:p14="http://schemas.microsoft.com/office/powerpoint/2010/main" val="4121409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974E-5F0A-7500-CF3F-CB050379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3600" b="1" dirty="0"/>
              <a:t>Cyclic Redundancy Check(CRC) and Improvements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E92A8-E56E-531D-F4DF-7C7A05FFC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60366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  <a:sym typeface="Wingdings" panose="05000000000000000000" pitchFamily="2" charset="2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CRC is a typ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e of parity check bits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 The Receiver performs polynomial division using generator polynomial, if the remainder   obtained is zero it indicates that no error were detected otherwise errors are present in the data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CRC adds an extra layer of error detection to Polar codes, improving the overall reliability of the     communication system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 CRC can help identify error pattern that are beyond the correction capability of SCL decoding</a:t>
            </a:r>
          </a:p>
          <a:p>
            <a:pPr marL="0" indent="0">
              <a:buNone/>
            </a:pP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436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AE687-D408-662C-879A-C082CFF0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4000" dirty="0"/>
              <a:t> BER Plot for Soft Decision Decoding with CRC</a:t>
            </a:r>
            <a:endParaRPr lang="en-IN" sz="4000" dirty="0"/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4E0EDBCD-3A47-56F0-600E-847F9A26F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90" y="1846262"/>
            <a:ext cx="8820951" cy="4391978"/>
          </a:xfrm>
        </p:spPr>
      </p:pic>
    </p:spTree>
    <p:extLst>
      <p:ext uri="{BB962C8B-B14F-4D97-AF65-F5344CB8AC3E}">
        <p14:creationId xmlns:p14="http://schemas.microsoft.com/office/powerpoint/2010/main" val="32212802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1818-694A-C04C-E9ED-A5BCA5138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5963"/>
            <a:ext cx="10058400" cy="1450757"/>
          </a:xfrm>
        </p:spPr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4000" dirty="0"/>
              <a:t> Plot of Success Probability for SCL with CRC</a:t>
            </a:r>
            <a:endParaRPr lang="en-IN" sz="4000" dirty="0"/>
          </a:p>
        </p:txBody>
      </p:sp>
      <p:pic>
        <p:nvPicPr>
          <p:cNvPr id="5" name="Content Placeholder 4" descr="A graph with a line&#10;&#10;Description automatically generated">
            <a:extLst>
              <a:ext uri="{FF2B5EF4-FFF2-40B4-BE49-F238E27FC236}">
                <a16:creationId xmlns:a16="http://schemas.microsoft.com/office/drawing/2014/main" id="{12DACE99-AB3D-91EA-4138-F848C338E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72" y="1849120"/>
            <a:ext cx="8958053" cy="4460241"/>
          </a:xfrm>
        </p:spPr>
      </p:pic>
    </p:spTree>
    <p:extLst>
      <p:ext uri="{BB962C8B-B14F-4D97-AF65-F5344CB8AC3E}">
        <p14:creationId xmlns:p14="http://schemas.microsoft.com/office/powerpoint/2010/main" val="329337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94D99-2908-AADC-4980-0DE8D4B68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GROUP MEMBERS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B143B-D02D-782D-32A5-45F4B63A0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KALP HARDIK SHAH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202201457</a:t>
            </a:r>
          </a:p>
          <a:p>
            <a:r>
              <a:rPr lang="en-IN" dirty="0"/>
              <a:t> </a:t>
            </a:r>
          </a:p>
          <a:p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ASODARIYA PRIYANK HITESHBHAI: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202201470</a:t>
            </a:r>
          </a:p>
          <a:p>
            <a:endParaRPr lang="en-IN" b="0" i="0" dirty="0">
              <a:solidFill>
                <a:srgbClr val="1F1F1F"/>
              </a:solidFill>
              <a:effectLst/>
              <a:latin typeface="Google Sans"/>
            </a:endParaRPr>
          </a:p>
          <a:p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PRAJAPATI KAUSHIK RAMESHBHAI</a:t>
            </a:r>
            <a:r>
              <a:rPr lang="en-IN" dirty="0"/>
              <a:t>: 202201472 </a:t>
            </a:r>
          </a:p>
          <a:p>
            <a:endParaRPr lang="en-IN" dirty="0"/>
          </a:p>
          <a:p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DESAI JEET MEHULKUMAR</a:t>
            </a:r>
            <a:r>
              <a:rPr lang="en-IN" dirty="0"/>
              <a:t>: 202201474</a:t>
            </a:r>
          </a:p>
          <a:p>
            <a:endParaRPr lang="en-IN" dirty="0"/>
          </a:p>
          <a:p>
            <a:r>
              <a:rPr lang="en-IN" dirty="0"/>
              <a:t>PRATHAM PATEL : 202201485</a:t>
            </a:r>
          </a:p>
          <a:p>
            <a:endParaRPr lang="en-IN" dirty="0"/>
          </a:p>
          <a:p>
            <a:endParaRPr lang="en-I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5" name="Picture 4" descr="A close-up of a drawing&#10;&#10;Description automatically generated">
            <a:extLst>
              <a:ext uri="{FF2B5EF4-FFF2-40B4-BE49-F238E27FC236}">
                <a16:creationId xmlns:a16="http://schemas.microsoft.com/office/drawing/2014/main" id="{811812A9-5962-50FA-051B-6CEA67B8E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67592" y="1464317"/>
            <a:ext cx="548074" cy="1203961"/>
          </a:xfrm>
          <a:prstGeom prst="rect">
            <a:avLst/>
          </a:prstGeom>
        </p:spPr>
      </p:pic>
      <p:pic>
        <p:nvPicPr>
          <p:cNvPr id="7" name="Picture 6" descr="A handwritten sign on a piece of paper&#10;&#10;Description automatically generated">
            <a:extLst>
              <a:ext uri="{FF2B5EF4-FFF2-40B4-BE49-F238E27FC236}">
                <a16:creationId xmlns:a16="http://schemas.microsoft.com/office/drawing/2014/main" id="{598AB8DF-F064-0E4C-8C03-392019411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159" y="2568034"/>
            <a:ext cx="1178561" cy="528320"/>
          </a:xfrm>
          <a:prstGeom prst="rect">
            <a:avLst/>
          </a:prstGeom>
        </p:spPr>
      </p:pic>
      <p:pic>
        <p:nvPicPr>
          <p:cNvPr id="9" name="Picture 8" descr="A close-up of a signature&#10;&#10;Description automatically generated">
            <a:extLst>
              <a:ext uri="{FF2B5EF4-FFF2-40B4-BE49-F238E27FC236}">
                <a16:creationId xmlns:a16="http://schemas.microsoft.com/office/drawing/2014/main" id="{32689594-DDEC-97F2-4B34-669E7106E2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70" y="3494060"/>
            <a:ext cx="906780" cy="612784"/>
          </a:xfrm>
          <a:prstGeom prst="rect">
            <a:avLst/>
          </a:prstGeom>
        </p:spPr>
      </p:pic>
      <p:pic>
        <p:nvPicPr>
          <p:cNvPr id="11" name="Picture 10" descr="A handwritten text on a lined paper&#10;&#10;Description automatically generated">
            <a:extLst>
              <a:ext uri="{FF2B5EF4-FFF2-40B4-BE49-F238E27FC236}">
                <a16:creationId xmlns:a16="http://schemas.microsoft.com/office/drawing/2014/main" id="{9622AA7A-2F15-9A03-B112-796A83BCCF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199" y="4375574"/>
            <a:ext cx="1178561" cy="764154"/>
          </a:xfrm>
          <a:prstGeom prst="rect">
            <a:avLst/>
          </a:prstGeom>
        </p:spPr>
      </p:pic>
      <p:pic>
        <p:nvPicPr>
          <p:cNvPr id="13" name="Picture 12" descr="A close-up of a paper&#10;&#10;Description automatically generated">
            <a:extLst>
              <a:ext uri="{FF2B5EF4-FFF2-40B4-BE49-F238E27FC236}">
                <a16:creationId xmlns:a16="http://schemas.microsoft.com/office/drawing/2014/main" id="{B3A3CA13-6FFE-9B87-E455-C7CDF3FB2E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678599" y="5063257"/>
            <a:ext cx="627974" cy="109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2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94D99-2908-AADC-4980-0DE8D4B68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GROUP MEMBERS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B143B-D02D-782D-32A5-45F4B63A0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IN" b="0" i="0" dirty="0">
              <a:solidFill>
                <a:srgbClr val="1F1F1F"/>
              </a:solidFill>
              <a:effectLst/>
              <a:latin typeface="Google Sans"/>
            </a:endParaRPr>
          </a:p>
          <a:p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PATEL MIHIRKUMAR SURESHBHAI: 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202201506</a:t>
            </a:r>
          </a:p>
          <a:p>
            <a:endParaRPr lang="en-I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IN" dirty="0"/>
              <a:t>RAMKUMAR PATEL:  202201509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TIRTH MODI : 202201513</a:t>
            </a:r>
          </a:p>
          <a:p>
            <a:endParaRPr lang="en-IN" dirty="0"/>
          </a:p>
          <a:p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THAKKAR DISHANK RAJESH: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202201518</a:t>
            </a:r>
          </a:p>
          <a:p>
            <a:endParaRPr lang="en-IN" dirty="0"/>
          </a:p>
          <a:p>
            <a:r>
              <a:rPr lang="en-IN" dirty="0"/>
              <a:t>RITIK TIWARY : 202201519</a:t>
            </a:r>
          </a:p>
          <a:p>
            <a:endParaRPr lang="en-IN" dirty="0"/>
          </a:p>
          <a:p>
            <a:r>
              <a:rPr lang="en-IN" sz="17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HARDIK MAKAWANA 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202101246  </a:t>
            </a:r>
          </a:p>
          <a:p>
            <a:endParaRPr lang="en-IN" dirty="0"/>
          </a:p>
        </p:txBody>
      </p:sp>
      <p:pic>
        <p:nvPicPr>
          <p:cNvPr id="5" name="Picture 4" descr="A close up of a signature&#10;&#10;Description automatically generated">
            <a:extLst>
              <a:ext uri="{FF2B5EF4-FFF2-40B4-BE49-F238E27FC236}">
                <a16:creationId xmlns:a16="http://schemas.microsoft.com/office/drawing/2014/main" id="{9B14285D-352C-8A8A-8E60-4EC2D13E0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18725" y="1303990"/>
            <a:ext cx="514409" cy="1864358"/>
          </a:xfrm>
          <a:prstGeom prst="rect">
            <a:avLst/>
          </a:prstGeom>
        </p:spPr>
      </p:pic>
      <p:pic>
        <p:nvPicPr>
          <p:cNvPr id="7" name="Picture 6" descr="A close up of a paper&#10;&#10;Description automatically generated">
            <a:extLst>
              <a:ext uri="{FF2B5EF4-FFF2-40B4-BE49-F238E27FC236}">
                <a16:creationId xmlns:a16="http://schemas.microsoft.com/office/drawing/2014/main" id="{D44949F5-B58C-B892-9D11-C77F27D0F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961" y="2573776"/>
            <a:ext cx="755641" cy="638386"/>
          </a:xfrm>
          <a:prstGeom prst="rect">
            <a:avLst/>
          </a:prstGeom>
        </p:spPr>
      </p:pic>
      <p:pic>
        <p:nvPicPr>
          <p:cNvPr id="9" name="Picture 8" descr="A signature on a white background&#10;&#10;Description automatically generated">
            <a:extLst>
              <a:ext uri="{FF2B5EF4-FFF2-40B4-BE49-F238E27FC236}">
                <a16:creationId xmlns:a16="http://schemas.microsoft.com/office/drawing/2014/main" id="{A392BE13-0A31-4CBC-7BA4-481764D270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597" y="3287606"/>
            <a:ext cx="755642" cy="716461"/>
          </a:xfrm>
          <a:prstGeom prst="rect">
            <a:avLst/>
          </a:prstGeom>
        </p:spPr>
      </p:pic>
      <p:pic>
        <p:nvPicPr>
          <p:cNvPr id="11" name="Picture 10" descr="A signature on a piece of paper&#10;&#10;Description automatically generated">
            <a:extLst>
              <a:ext uri="{FF2B5EF4-FFF2-40B4-BE49-F238E27FC236}">
                <a16:creationId xmlns:a16="http://schemas.microsoft.com/office/drawing/2014/main" id="{DAF9AF33-C020-8970-9A7D-DC8B730916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56506" y="4325162"/>
            <a:ext cx="514409" cy="1117784"/>
          </a:xfrm>
          <a:prstGeom prst="rect">
            <a:avLst/>
          </a:prstGeom>
        </p:spPr>
      </p:pic>
      <p:pic>
        <p:nvPicPr>
          <p:cNvPr id="13" name="Picture 12" descr="A close-up of a word&#10;&#10;Description automatically generated">
            <a:extLst>
              <a:ext uri="{FF2B5EF4-FFF2-40B4-BE49-F238E27FC236}">
                <a16:creationId xmlns:a16="http://schemas.microsoft.com/office/drawing/2014/main" id="{797416FD-686C-5EB2-B97A-8A8725EF45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18" y="4004067"/>
            <a:ext cx="1620001" cy="514409"/>
          </a:xfrm>
          <a:prstGeom prst="rect">
            <a:avLst/>
          </a:prstGeom>
        </p:spPr>
      </p:pic>
      <p:pic>
        <p:nvPicPr>
          <p:cNvPr id="15" name="Picture 14" descr="A close-up of a signature&#10;&#10;Description automatically generated">
            <a:extLst>
              <a:ext uri="{FF2B5EF4-FFF2-40B4-BE49-F238E27FC236}">
                <a16:creationId xmlns:a16="http://schemas.microsoft.com/office/drawing/2014/main" id="{0648F996-0136-3BA9-1FBD-2993B110CD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239" y="5310382"/>
            <a:ext cx="924121" cy="51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08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5CC7-6B09-C9D9-C571-618D17C2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4400" dirty="0"/>
              <a:t>Introduction to Polar Codes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AC763A-4050-85CD-D780-D469271586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26504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3197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FFCE-952A-F775-8F6F-314B8241E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dirty="0"/>
              <a:t> 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31195-D5DB-84A2-76C4-B947856F8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9038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 Polar Codes are Invented by </a:t>
            </a:r>
            <a:r>
              <a:rPr lang="en-US" b="0" i="0" dirty="0" err="1">
                <a:effectLst/>
                <a:latin typeface="Söhne"/>
              </a:rPr>
              <a:t>Erdal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Arikan</a:t>
            </a:r>
            <a:r>
              <a:rPr lang="en-US" b="0" i="0" dirty="0">
                <a:effectLst/>
                <a:latin typeface="Söhne"/>
              </a:rPr>
              <a:t> in 2008.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 Polar codes are efficient error-correction codes </a:t>
            </a:r>
          </a:p>
          <a:p>
            <a:pPr marL="0" indent="0">
              <a:buNone/>
            </a:pPr>
            <a:r>
              <a:rPr lang="en-US" dirty="0">
                <a:latin typeface="Söhne"/>
              </a:rPr>
              <a:t>   </a:t>
            </a:r>
            <a:r>
              <a:rPr lang="en-US" b="0" i="0" dirty="0">
                <a:effectLst/>
                <a:latin typeface="Söhne"/>
              </a:rPr>
              <a:t>for achieving channel capacity.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 Owing to good performance and low complexity,</a:t>
            </a:r>
          </a:p>
          <a:p>
            <a:pPr marL="0" indent="0">
              <a:buNone/>
            </a:pPr>
            <a:r>
              <a:rPr lang="en-US" dirty="0">
                <a:latin typeface="Söhne"/>
              </a:rPr>
              <a:t>   polar </a:t>
            </a:r>
            <a:r>
              <a:rPr lang="en-US" dirty="0" err="1">
                <a:latin typeface="Söhne"/>
              </a:rPr>
              <a:t>codeshave</a:t>
            </a:r>
            <a:r>
              <a:rPr lang="en-US" dirty="0">
                <a:latin typeface="Söhne"/>
              </a:rPr>
              <a:t> been proposed as a coding scheme </a:t>
            </a:r>
          </a:p>
          <a:p>
            <a:pPr marL="0" indent="0">
              <a:buNone/>
            </a:pPr>
            <a:r>
              <a:rPr lang="en-US" dirty="0">
                <a:latin typeface="Söhne"/>
              </a:rPr>
              <a:t>   for the control </a:t>
            </a:r>
            <a:r>
              <a:rPr lang="en-US" dirty="0" err="1">
                <a:latin typeface="Söhne"/>
              </a:rPr>
              <a:t>channelin</a:t>
            </a:r>
            <a:r>
              <a:rPr lang="en-US" dirty="0">
                <a:latin typeface="Söhne"/>
              </a:rPr>
              <a:t> the fifth-generation (5G) </a:t>
            </a:r>
          </a:p>
          <a:p>
            <a:pPr marL="0" indent="0">
              <a:buNone/>
            </a:pPr>
            <a:r>
              <a:rPr lang="en-US" dirty="0">
                <a:latin typeface="Söhne"/>
              </a:rPr>
              <a:t>   wireless standards.</a:t>
            </a:r>
            <a:endParaRPr lang="en-US" b="0" i="0" dirty="0">
              <a:effectLst/>
              <a:latin typeface="Söhne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B6DF4D-0B47-6173-B141-E627CBB50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819" y="1919038"/>
            <a:ext cx="3366861" cy="35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93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4D12D-9D4C-8E58-ACEC-74FC97C9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4800" dirty="0"/>
              <a:t>  Transformation Matrix</a:t>
            </a:r>
            <a:endParaRPr lang="en-IN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BFAC84-B7FB-A537-A608-F9891A7A28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953889"/>
                <a:ext cx="10058400" cy="4023360"/>
              </a:xfrm>
            </p:spPr>
            <p:txBody>
              <a:bodyPr>
                <a:no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/>
                  <a:t> </a:t>
                </a:r>
                <a:r>
                  <a:rPr lang="en-US" sz="1800" b="0" i="0" dirty="0">
                    <a:solidFill>
                      <a:srgbClr val="0D0D0D"/>
                    </a:solidFill>
                    <a:effectLst/>
                    <a:latin typeface="Söhne"/>
                  </a:rPr>
                  <a:t>This transformation matrix is crucial for encoding and decoding in polar codes, where the codeword is generated by multiplying the information sequence with this matrix. </a:t>
                </a:r>
                <a:endParaRPr lang="en-US" sz="18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/>
                  <a:t> Transformation Matrix for N = 2,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800" dirty="0"/>
                  <a:t> transformation matrix or Kronecker Product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 n times where n = log2(N)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/>
                  <a:t> Transformation Matrix for 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IN" sz="1800" i="1" smtClean="0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sz="1800" dirty="0"/>
                  <a:t> =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800" dirty="0"/>
                  <a:t> </a:t>
                </a:r>
                <a:r>
                  <a:rPr lang="en-IN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⊗</a:t>
                </a:r>
                <a:r>
                  <a:rPr lang="en-I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800" dirty="0"/>
                  <a:t> </a:t>
                </a:r>
                <a:r>
                  <a:rPr lang="en-IN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⊗</a:t>
                </a:r>
                <a:r>
                  <a:rPr lang="en-I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800" dirty="0"/>
                  <a:t> </a:t>
                </a:r>
                <a:r>
                  <a:rPr lang="en-IN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⊗ </a:t>
                </a:r>
                <a:r>
                  <a:rPr lang="en-IN" sz="1800" dirty="0"/>
                  <a:t>… </a:t>
                </a:r>
                <a:r>
                  <a:rPr lang="en-IN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sz="1800" dirty="0"/>
              </a:p>
              <a:p>
                <a:pPr marL="0" indent="0">
                  <a:buNone/>
                </a:pPr>
                <a:endParaRPr lang="en-IN" sz="1800" dirty="0"/>
              </a:p>
              <a:p>
                <a:endParaRPr lang="en-IN" sz="1800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BFAC84-B7FB-A537-A608-F9891A7A28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953889"/>
                <a:ext cx="10058400" cy="4023360"/>
              </a:xfrm>
              <a:blipFill>
                <a:blip r:embed="rId2"/>
                <a:stretch>
                  <a:fillRect l="-1273" t="-15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10C8153B-0D0A-1828-A2FD-B3BC712C4FEF}"/>
              </a:ext>
            </a:extLst>
          </p:cNvPr>
          <p:cNvSpPr/>
          <p:nvPr/>
        </p:nvSpPr>
        <p:spPr>
          <a:xfrm rot="16200000">
            <a:off x="4119731" y="4114789"/>
            <a:ext cx="369333" cy="2237170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32E153-CCB3-C0E3-FFA8-5724AB8F9B1E}"/>
              </a:ext>
            </a:extLst>
          </p:cNvPr>
          <p:cNvSpPr txBox="1"/>
          <p:nvPr/>
        </p:nvSpPr>
        <p:spPr>
          <a:xfrm>
            <a:off x="3847197" y="541804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times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3170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AF8F0-5838-F3E3-76DF-DA26A026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dirty="0"/>
              <a:t> Channel Polarization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ADBF46-11D7-41AA-245E-BA132B712C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We define Binary Discrete Memoryless Channel (B-DMS) W as, W: X </a:t>
                </a:r>
                <a:r>
                  <a:rPr lang="en-US" dirty="0">
                    <a:sym typeface="Wingdings" panose="05000000000000000000" pitchFamily="2" charset="2"/>
                  </a:rPr>
                  <a:t> Y, where  X is a set of input alphabets and Y is a set of output alphabets and w(</a:t>
                </a:r>
                <a:r>
                  <a:rPr lang="en-US" dirty="0" err="1">
                    <a:sym typeface="Wingdings" panose="05000000000000000000" pitchFamily="2" charset="2"/>
                  </a:rPr>
                  <a:t>y|x</a:t>
                </a:r>
                <a:r>
                  <a:rPr lang="en-US" dirty="0">
                    <a:sym typeface="Wingdings" panose="05000000000000000000" pitchFamily="2" charset="2"/>
                  </a:rPr>
                  <a:t>) is a probability distribution of y given x.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anose="05000000000000000000" pitchFamily="2" charset="2"/>
                  </a:rPr>
                  <a:t> I(W) is a channel capacity of channel W, where I(W)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0,1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anose="05000000000000000000" pitchFamily="2" charset="2"/>
                  </a:rPr>
                  <a:t>  Now let’s define two input-two output channel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as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below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:−</m:t>
                    </m:r>
                  </m:oMath>
                </a14:m>
                <a:endParaRPr lang="en-US" b="0" dirty="0"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1,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1,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1,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⊕</m:t>
                    </m:r>
                    <m:r>
                      <m:rPr>
                        <m:nor/>
                      </m:rPr>
                      <a:rPr lang="en-US" dirty="0" smtClean="0"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)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/>
                  <a:t> This is basically a G</a:t>
                </a:r>
                <a:r>
                  <a:rPr lang="en-IN" baseline="-25000" dirty="0"/>
                  <a:t>2</a:t>
                </a:r>
                <a:r>
                  <a:rPr lang="en-IN" dirty="0"/>
                  <a:t> Polar Transform where u = [u</a:t>
                </a:r>
                <a:r>
                  <a:rPr lang="en-IN" baseline="-25000" dirty="0"/>
                  <a:t>1</a:t>
                </a:r>
                <a:r>
                  <a:rPr lang="en-IN" dirty="0"/>
                  <a:t> u</a:t>
                </a:r>
                <a:r>
                  <a:rPr lang="en-IN" baseline="-25000" dirty="0"/>
                  <a:t>2</a:t>
                </a:r>
                <a:r>
                  <a:rPr lang="en-IN" dirty="0"/>
                  <a:t>] and Y = [y</a:t>
                </a:r>
                <a:r>
                  <a:rPr lang="en-IN" baseline="-25000" dirty="0"/>
                  <a:t>1</a:t>
                </a:r>
                <a:r>
                  <a:rPr lang="en-IN" dirty="0"/>
                  <a:t> y</a:t>
                </a:r>
                <a:r>
                  <a:rPr lang="en-IN" baseline="-25000" dirty="0"/>
                  <a:t>2</a:t>
                </a:r>
                <a:r>
                  <a:rPr lang="en-IN" dirty="0"/>
                  <a:t>] = uG</a:t>
                </a:r>
                <a:r>
                  <a:rPr lang="en-IN" baseline="-25000" dirty="0"/>
                  <a:t>2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ADBF46-11D7-41AA-245E-BA132B712C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CCF6264-A08A-DAEF-910C-CC86B85C1B86}"/>
              </a:ext>
            </a:extLst>
          </p:cNvPr>
          <p:cNvSpPr/>
          <p:nvPr/>
        </p:nvSpPr>
        <p:spPr>
          <a:xfrm>
            <a:off x="4434347" y="4984956"/>
            <a:ext cx="1917291" cy="10422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99B07F-B7B6-8E5B-04D5-9B6E86E0AAE2}"/>
              </a:ext>
            </a:extLst>
          </p:cNvPr>
          <p:cNvSpPr/>
          <p:nvPr/>
        </p:nvSpPr>
        <p:spPr>
          <a:xfrm>
            <a:off x="5520811" y="5124436"/>
            <a:ext cx="526027" cy="3226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3C2227-63F2-2218-795C-81780BA4E4B5}"/>
              </a:ext>
            </a:extLst>
          </p:cNvPr>
          <p:cNvSpPr/>
          <p:nvPr/>
        </p:nvSpPr>
        <p:spPr>
          <a:xfrm>
            <a:off x="5535560" y="5591466"/>
            <a:ext cx="526027" cy="3226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Or 8">
            <a:extLst>
              <a:ext uri="{FF2B5EF4-FFF2-40B4-BE49-F238E27FC236}">
                <a16:creationId xmlns:a16="http://schemas.microsoft.com/office/drawing/2014/main" id="{3DC60D98-FD9E-5D4C-EA43-0EF93C0E3253}"/>
              </a:ext>
            </a:extLst>
          </p:cNvPr>
          <p:cNvSpPr/>
          <p:nvPr/>
        </p:nvSpPr>
        <p:spPr>
          <a:xfrm>
            <a:off x="4670322" y="5212925"/>
            <a:ext cx="157316" cy="155490"/>
          </a:xfrm>
          <a:prstGeom prst="flowChar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632F6E-5050-8DF9-94D1-202C8635881D}"/>
              </a:ext>
            </a:extLst>
          </p:cNvPr>
          <p:cNvCxnSpPr>
            <a:endCxn id="9" idx="2"/>
          </p:cNvCxnSpPr>
          <p:nvPr/>
        </p:nvCxnSpPr>
        <p:spPr>
          <a:xfrm>
            <a:off x="4021393" y="5285755"/>
            <a:ext cx="648929" cy="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D19307-B557-01F5-47B1-F511ECBB89F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952567" y="5751109"/>
            <a:ext cx="1582993" cy="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1698EC-D440-245C-55C5-3459A02AA386}"/>
              </a:ext>
            </a:extLst>
          </p:cNvPr>
          <p:cNvCxnSpPr>
            <a:endCxn id="9" idx="4"/>
          </p:cNvCxnSpPr>
          <p:nvPr/>
        </p:nvCxnSpPr>
        <p:spPr>
          <a:xfrm flipV="1">
            <a:off x="4748980" y="5368415"/>
            <a:ext cx="0" cy="379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3D2BE4-922F-B8D6-A1C9-8EF6A7781E2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837470" y="5280840"/>
            <a:ext cx="683341" cy="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301E6C-DB7E-9174-33B7-6016291B3D04}"/>
              </a:ext>
            </a:extLst>
          </p:cNvPr>
          <p:cNvCxnSpPr>
            <a:cxnSpLocks/>
          </p:cNvCxnSpPr>
          <p:nvPr/>
        </p:nvCxnSpPr>
        <p:spPr>
          <a:xfrm>
            <a:off x="6046838" y="5280840"/>
            <a:ext cx="727587" cy="7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AF0DDD-52F9-2F2F-C4DA-3B8FBE0363A6}"/>
              </a:ext>
            </a:extLst>
          </p:cNvPr>
          <p:cNvCxnSpPr>
            <a:cxnSpLocks/>
          </p:cNvCxnSpPr>
          <p:nvPr/>
        </p:nvCxnSpPr>
        <p:spPr>
          <a:xfrm>
            <a:off x="6061587" y="5762502"/>
            <a:ext cx="7128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25A86A-9DDC-DB2F-63A6-DED68977687F}"/>
                  </a:ext>
                </a:extLst>
              </p:cNvPr>
              <p:cNvSpPr txBox="1"/>
              <p:nvPr/>
            </p:nvSpPr>
            <p:spPr>
              <a:xfrm>
                <a:off x="3763296" y="4931943"/>
                <a:ext cx="9144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25A86A-9DDC-DB2F-63A6-DED689776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296" y="4931943"/>
                <a:ext cx="914400" cy="381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F34309-B653-69BA-6ED7-EEFB52B956B8}"/>
                  </a:ext>
                </a:extLst>
              </p:cNvPr>
              <p:cNvSpPr txBox="1"/>
              <p:nvPr/>
            </p:nvSpPr>
            <p:spPr>
              <a:xfrm>
                <a:off x="3750269" y="5380988"/>
                <a:ext cx="9144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F34309-B653-69BA-6ED7-EEFB52B95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269" y="5380988"/>
                <a:ext cx="914400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B8A8AD-BBC5-A7CC-8784-EDEB9D1B81A9}"/>
                  </a:ext>
                </a:extLst>
              </p:cNvPr>
              <p:cNvSpPr txBox="1"/>
              <p:nvPr/>
            </p:nvSpPr>
            <p:spPr>
              <a:xfrm>
                <a:off x="4642054" y="4928479"/>
                <a:ext cx="9144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B8A8AD-BBC5-A7CC-8784-EDEB9D1B8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054" y="4928479"/>
                <a:ext cx="914400" cy="381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A24B96-ECD2-C5A8-628A-E8BD2DDF2F42}"/>
                  </a:ext>
                </a:extLst>
              </p:cNvPr>
              <p:cNvSpPr txBox="1"/>
              <p:nvPr/>
            </p:nvSpPr>
            <p:spPr>
              <a:xfrm>
                <a:off x="4642054" y="5418979"/>
                <a:ext cx="9144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A24B96-ECD2-C5A8-628A-E8BD2DDF2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054" y="5418979"/>
                <a:ext cx="914400" cy="3815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70790A7-F97E-538D-3DCA-CAAC79D7F05C}"/>
                  </a:ext>
                </a:extLst>
              </p:cNvPr>
              <p:cNvSpPr txBox="1"/>
              <p:nvPr/>
            </p:nvSpPr>
            <p:spPr>
              <a:xfrm>
                <a:off x="6091082" y="4910236"/>
                <a:ext cx="9144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70790A7-F97E-538D-3DCA-CAAC79D7F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082" y="4910236"/>
                <a:ext cx="914400" cy="381515"/>
              </a:xfrm>
              <a:prstGeom prst="rect">
                <a:avLst/>
              </a:prstGeom>
              <a:blipFill>
                <a:blip r:embed="rId7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C65E993-65D8-2877-38C1-77E40FA327C8}"/>
                  </a:ext>
                </a:extLst>
              </p:cNvPr>
              <p:cNvSpPr txBox="1"/>
              <p:nvPr/>
            </p:nvSpPr>
            <p:spPr>
              <a:xfrm>
                <a:off x="6102145" y="5362055"/>
                <a:ext cx="9144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C65E993-65D8-2877-38C1-77E40FA32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145" y="5362055"/>
                <a:ext cx="914400" cy="381515"/>
              </a:xfrm>
              <a:prstGeom prst="rect">
                <a:avLst/>
              </a:prstGeom>
              <a:blipFill>
                <a:blip r:embed="rId8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EC29AF67-7E36-6C67-77B2-09C3AE0FE11A}"/>
              </a:ext>
            </a:extLst>
          </p:cNvPr>
          <p:cNvSpPr txBox="1"/>
          <p:nvPr/>
        </p:nvSpPr>
        <p:spPr>
          <a:xfrm>
            <a:off x="5565055" y="5085989"/>
            <a:ext cx="914400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ABCD67-0A38-8E0C-A63A-856955EEF3C4}"/>
              </a:ext>
            </a:extLst>
          </p:cNvPr>
          <p:cNvSpPr txBox="1"/>
          <p:nvPr/>
        </p:nvSpPr>
        <p:spPr>
          <a:xfrm>
            <a:off x="5573660" y="5571745"/>
            <a:ext cx="914400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8DBD9DF-B691-463F-DBF7-86273D7FCC6F}"/>
                  </a:ext>
                </a:extLst>
              </p:cNvPr>
              <p:cNvSpPr txBox="1"/>
              <p:nvPr/>
            </p:nvSpPr>
            <p:spPr>
              <a:xfrm>
                <a:off x="4827638" y="5982763"/>
                <a:ext cx="9144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8DBD9DF-B691-463F-DBF7-86273D7FC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638" y="5982763"/>
                <a:ext cx="914400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6616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1234</TotalTime>
  <Words>2921</Words>
  <Application>Microsoft Office PowerPoint</Application>
  <PresentationFormat>Widescreen</PresentationFormat>
  <Paragraphs>380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Aptos</vt:lpstr>
      <vt:lpstr>Arial</vt:lpstr>
      <vt:lpstr>Calibri</vt:lpstr>
      <vt:lpstr>Calibri Light</vt:lpstr>
      <vt:lpstr>Cambria Math</vt:lpstr>
      <vt:lpstr>Google Sans</vt:lpstr>
      <vt:lpstr>Söhne</vt:lpstr>
      <vt:lpstr>Wingdings</vt:lpstr>
      <vt:lpstr>Retrospect</vt:lpstr>
      <vt:lpstr>CT216 - Introduction to Communication System Polar Codes</vt:lpstr>
      <vt:lpstr> Overview</vt:lpstr>
      <vt:lpstr>Honor Code</vt:lpstr>
      <vt:lpstr>GROUP MEMBERS </vt:lpstr>
      <vt:lpstr>GROUP MEMBERS </vt:lpstr>
      <vt:lpstr> Introduction to Polar Codes</vt:lpstr>
      <vt:lpstr> Introduction</vt:lpstr>
      <vt:lpstr>  Transformation Matrix</vt:lpstr>
      <vt:lpstr> Channel Polarization</vt:lpstr>
      <vt:lpstr> Channel Polarization</vt:lpstr>
      <vt:lpstr> Channel Polarization</vt:lpstr>
      <vt:lpstr> Channel Polarization</vt:lpstr>
      <vt:lpstr>  Reliability Sequence</vt:lpstr>
      <vt:lpstr> Bit-Channels</vt:lpstr>
      <vt:lpstr> Polar Code Encoding</vt:lpstr>
      <vt:lpstr> Encoding Procedure and Pseudocode</vt:lpstr>
      <vt:lpstr> Encoding Process – Tree Diagram</vt:lpstr>
      <vt:lpstr> Encoding Procedure and Pseudocode</vt:lpstr>
      <vt:lpstr>Encoding Procedure and Pseudocode</vt:lpstr>
      <vt:lpstr>Encoding Procedure and Pseudocode</vt:lpstr>
      <vt:lpstr>Successive Cancellation Decoding for N=2 </vt:lpstr>
      <vt:lpstr> Pseudocode for Decoding Process [Hard Decision]</vt:lpstr>
      <vt:lpstr> Decoding Process [Hard Decision] – Tree Diagram </vt:lpstr>
      <vt:lpstr> Decoding Procedure and Pseudocode</vt:lpstr>
      <vt:lpstr>Decoding Procedure and Pseudocode</vt:lpstr>
      <vt:lpstr> BER Plot SC Decoding</vt:lpstr>
      <vt:lpstr> BER Plot SC Decoding</vt:lpstr>
      <vt:lpstr> Plot of Success Probability for SC</vt:lpstr>
      <vt:lpstr> Plot of Success Probability for SC</vt:lpstr>
      <vt:lpstr>Soft-Decision or SCL Decoding Process</vt:lpstr>
      <vt:lpstr>PowerPoint Presentation</vt:lpstr>
      <vt:lpstr> BER Plot for Soft Decision Decoding</vt:lpstr>
      <vt:lpstr> Plot of Success Probability for SCL</vt:lpstr>
      <vt:lpstr> Cyclic Redundancy Check(CRC) and Improvements</vt:lpstr>
      <vt:lpstr> BER Plot for Soft Decision Decoding with CRC</vt:lpstr>
      <vt:lpstr> Plot of Success Probability for SCL with CRC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CT216 - Introduction to Communication System  Project  Topic :- Polar Codes</dc:title>
  <dc:creator>Ram Patel</dc:creator>
  <cp:lastModifiedBy>Ram Patel</cp:lastModifiedBy>
  <cp:revision>15</cp:revision>
  <dcterms:created xsi:type="dcterms:W3CDTF">2024-04-13T17:19:04Z</dcterms:created>
  <dcterms:modified xsi:type="dcterms:W3CDTF">2024-04-17T18:14:36Z</dcterms:modified>
</cp:coreProperties>
</file>