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3" r:id="rId4"/>
    <p:sldId id="270" r:id="rId5"/>
    <p:sldId id="277" r:id="rId6"/>
    <p:sldId id="269" r:id="rId7"/>
    <p:sldId id="268" r:id="rId8"/>
    <p:sldId id="272" r:id="rId9"/>
    <p:sldId id="274" r:id="rId10"/>
    <p:sldId id="275" r:id="rId11"/>
    <p:sldId id="276" r:id="rId12"/>
    <p:sldId id="264" r:id="rId13"/>
    <p:sldId id="279" r:id="rId14"/>
    <p:sldId id="278" r:id="rId15"/>
    <p:sldId id="261"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60"/>
  </p:normalViewPr>
  <p:slideViewPr>
    <p:cSldViewPr>
      <p:cViewPr varScale="1">
        <p:scale>
          <a:sx n="48" d="100"/>
          <a:sy n="48" d="100"/>
        </p:scale>
        <p:origin x="76"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5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500" b="0" i="0">
                <a:solidFill>
                  <a:schemeClr val="tx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5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7894FF"/>
          </a:solidFill>
        </p:spPr>
        <p:txBody>
          <a:bodyPr wrap="square" lIns="0" tIns="0" rIns="0" bIns="0" rtlCol="0"/>
          <a:lstStyle/>
          <a:p>
            <a:endParaRPr/>
          </a:p>
        </p:txBody>
      </p:sp>
      <p:sp>
        <p:nvSpPr>
          <p:cNvPr id="2" name="Holder 2"/>
          <p:cNvSpPr>
            <a:spLocks noGrp="1"/>
          </p:cNvSpPr>
          <p:nvPr>
            <p:ph type="title"/>
          </p:nvPr>
        </p:nvSpPr>
        <p:spPr>
          <a:xfrm>
            <a:off x="6691179" y="3327461"/>
            <a:ext cx="4905641" cy="3511550"/>
          </a:xfrm>
          <a:prstGeom prst="rect">
            <a:avLst/>
          </a:prstGeom>
        </p:spPr>
        <p:txBody>
          <a:bodyPr wrap="square" lIns="0" tIns="0" rIns="0" bIns="0">
            <a:spAutoFit/>
          </a:bodyPr>
          <a:lstStyle>
            <a:lvl1pPr>
              <a:defRPr sz="12500" b="0" i="0">
                <a:solidFill>
                  <a:schemeClr val="tx1"/>
                </a:solidFill>
                <a:latin typeface="Tahoma"/>
                <a:cs typeface="Tahoma"/>
              </a:defRPr>
            </a:lvl1pPr>
          </a:lstStyle>
          <a:p>
            <a:endParaRPr/>
          </a:p>
        </p:txBody>
      </p:sp>
      <p:sp>
        <p:nvSpPr>
          <p:cNvPr id="3" name="Holder 3"/>
          <p:cNvSpPr>
            <a:spLocks noGrp="1"/>
          </p:cNvSpPr>
          <p:nvPr>
            <p:ph type="body" idx="1"/>
          </p:nvPr>
        </p:nvSpPr>
        <p:spPr>
          <a:xfrm>
            <a:off x="720017" y="3110298"/>
            <a:ext cx="16847964" cy="28352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researchgate.net/publication/334751850_Skin_Cancer_Detection_Using_Convolutional_Neural_Netwo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21767/2572-5483.1000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3-us-west-1.amazonaws.com/udacity-dlnfd/datasets/skin-%20cancer/train.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92384"/>
            <a:ext cx="4797425" cy="4794885"/>
          </a:xfrm>
          <a:custGeom>
            <a:avLst/>
            <a:gdLst/>
            <a:ahLst/>
            <a:cxnLst/>
            <a:rect l="l" t="t" r="r" b="b"/>
            <a:pathLst>
              <a:path w="4797425" h="4794884">
                <a:moveTo>
                  <a:pt x="4655210" y="4794615"/>
                </a:moveTo>
                <a:lnTo>
                  <a:pt x="0" y="4794615"/>
                </a:lnTo>
                <a:lnTo>
                  <a:pt x="0" y="142553"/>
                </a:lnTo>
                <a:lnTo>
                  <a:pt x="50742" y="128512"/>
                </a:lnTo>
                <a:lnTo>
                  <a:pt x="95456" y="116805"/>
                </a:lnTo>
                <a:lnTo>
                  <a:pt x="140383" y="105634"/>
                </a:lnTo>
                <a:lnTo>
                  <a:pt x="185522" y="95002"/>
                </a:lnTo>
                <a:lnTo>
                  <a:pt x="230867" y="84914"/>
                </a:lnTo>
                <a:lnTo>
                  <a:pt x="276416" y="75372"/>
                </a:lnTo>
                <a:lnTo>
                  <a:pt x="322165" y="66380"/>
                </a:lnTo>
                <a:lnTo>
                  <a:pt x="368110" y="57942"/>
                </a:lnTo>
                <a:lnTo>
                  <a:pt x="414248" y="50062"/>
                </a:lnTo>
                <a:lnTo>
                  <a:pt x="460574" y="42743"/>
                </a:lnTo>
                <a:lnTo>
                  <a:pt x="507086" y="35989"/>
                </a:lnTo>
                <a:lnTo>
                  <a:pt x="553780" y="29803"/>
                </a:lnTo>
                <a:lnTo>
                  <a:pt x="600652" y="24189"/>
                </a:lnTo>
                <a:lnTo>
                  <a:pt x="647699" y="19151"/>
                </a:lnTo>
                <a:lnTo>
                  <a:pt x="694916" y="14692"/>
                </a:lnTo>
                <a:lnTo>
                  <a:pt x="742301" y="10815"/>
                </a:lnTo>
                <a:lnTo>
                  <a:pt x="789849" y="7526"/>
                </a:lnTo>
                <a:lnTo>
                  <a:pt x="837558" y="4826"/>
                </a:lnTo>
                <a:lnTo>
                  <a:pt x="885423" y="2720"/>
                </a:lnTo>
                <a:lnTo>
                  <a:pt x="933441" y="1211"/>
                </a:lnTo>
                <a:lnTo>
                  <a:pt x="981608" y="303"/>
                </a:lnTo>
                <a:lnTo>
                  <a:pt x="1029921" y="0"/>
                </a:lnTo>
                <a:lnTo>
                  <a:pt x="1078234" y="303"/>
                </a:lnTo>
                <a:lnTo>
                  <a:pt x="1126401" y="1211"/>
                </a:lnTo>
                <a:lnTo>
                  <a:pt x="1174419" y="2720"/>
                </a:lnTo>
                <a:lnTo>
                  <a:pt x="1222284" y="4826"/>
                </a:lnTo>
                <a:lnTo>
                  <a:pt x="1269993" y="7526"/>
                </a:lnTo>
                <a:lnTo>
                  <a:pt x="1317541" y="10815"/>
                </a:lnTo>
                <a:lnTo>
                  <a:pt x="1364926" y="14692"/>
                </a:lnTo>
                <a:lnTo>
                  <a:pt x="1412144" y="19151"/>
                </a:lnTo>
                <a:lnTo>
                  <a:pt x="1459190" y="24189"/>
                </a:lnTo>
                <a:lnTo>
                  <a:pt x="1506062" y="29803"/>
                </a:lnTo>
                <a:lnTo>
                  <a:pt x="1552756" y="35989"/>
                </a:lnTo>
                <a:lnTo>
                  <a:pt x="1599268" y="42743"/>
                </a:lnTo>
                <a:lnTo>
                  <a:pt x="1645595" y="50062"/>
                </a:lnTo>
                <a:lnTo>
                  <a:pt x="1691732" y="57942"/>
                </a:lnTo>
                <a:lnTo>
                  <a:pt x="1737677" y="66380"/>
                </a:lnTo>
                <a:lnTo>
                  <a:pt x="1783426" y="75372"/>
                </a:lnTo>
                <a:lnTo>
                  <a:pt x="1828975" y="84914"/>
                </a:lnTo>
                <a:lnTo>
                  <a:pt x="1874321" y="95002"/>
                </a:lnTo>
                <a:lnTo>
                  <a:pt x="1919459" y="105634"/>
                </a:lnTo>
                <a:lnTo>
                  <a:pt x="1964387" y="116805"/>
                </a:lnTo>
                <a:lnTo>
                  <a:pt x="2009100" y="128512"/>
                </a:lnTo>
                <a:lnTo>
                  <a:pt x="2053596" y="140751"/>
                </a:lnTo>
                <a:lnTo>
                  <a:pt x="2097870" y="153519"/>
                </a:lnTo>
                <a:lnTo>
                  <a:pt x="2141919" y="166812"/>
                </a:lnTo>
                <a:lnTo>
                  <a:pt x="2185739" y="180626"/>
                </a:lnTo>
                <a:lnTo>
                  <a:pt x="2229327" y="194958"/>
                </a:lnTo>
                <a:lnTo>
                  <a:pt x="2272679" y="209805"/>
                </a:lnTo>
                <a:lnTo>
                  <a:pt x="2315791" y="225161"/>
                </a:lnTo>
                <a:lnTo>
                  <a:pt x="2358660" y="241025"/>
                </a:lnTo>
                <a:lnTo>
                  <a:pt x="2401282" y="257392"/>
                </a:lnTo>
                <a:lnTo>
                  <a:pt x="2443654" y="274259"/>
                </a:lnTo>
                <a:lnTo>
                  <a:pt x="2485772" y="291622"/>
                </a:lnTo>
                <a:lnTo>
                  <a:pt x="2527632" y="309477"/>
                </a:lnTo>
                <a:lnTo>
                  <a:pt x="2569231" y="327822"/>
                </a:lnTo>
                <a:lnTo>
                  <a:pt x="2610565" y="346651"/>
                </a:lnTo>
                <a:lnTo>
                  <a:pt x="2651630" y="365963"/>
                </a:lnTo>
                <a:lnTo>
                  <a:pt x="2692424" y="385752"/>
                </a:lnTo>
                <a:lnTo>
                  <a:pt x="2732941" y="406016"/>
                </a:lnTo>
                <a:lnTo>
                  <a:pt x="2773180" y="426750"/>
                </a:lnTo>
                <a:lnTo>
                  <a:pt x="2813135" y="447952"/>
                </a:lnTo>
                <a:lnTo>
                  <a:pt x="2852804" y="469617"/>
                </a:lnTo>
                <a:lnTo>
                  <a:pt x="2892183" y="491742"/>
                </a:lnTo>
                <a:lnTo>
                  <a:pt x="2931268" y="514324"/>
                </a:lnTo>
                <a:lnTo>
                  <a:pt x="2970055" y="537359"/>
                </a:lnTo>
                <a:lnTo>
                  <a:pt x="3008542" y="560842"/>
                </a:lnTo>
                <a:lnTo>
                  <a:pt x="3046724" y="584771"/>
                </a:lnTo>
                <a:lnTo>
                  <a:pt x="3084597" y="609142"/>
                </a:lnTo>
                <a:lnTo>
                  <a:pt x="3122159" y="633952"/>
                </a:lnTo>
                <a:lnTo>
                  <a:pt x="3159405" y="659196"/>
                </a:lnTo>
                <a:lnTo>
                  <a:pt x="3196333" y="684871"/>
                </a:lnTo>
                <a:lnTo>
                  <a:pt x="3232937" y="710973"/>
                </a:lnTo>
                <a:lnTo>
                  <a:pt x="3269216" y="737500"/>
                </a:lnTo>
                <a:lnTo>
                  <a:pt x="3305164" y="764446"/>
                </a:lnTo>
                <a:lnTo>
                  <a:pt x="3340779" y="791810"/>
                </a:lnTo>
                <a:lnTo>
                  <a:pt x="3376057" y="819586"/>
                </a:lnTo>
                <a:lnTo>
                  <a:pt x="3410994" y="847771"/>
                </a:lnTo>
                <a:lnTo>
                  <a:pt x="3445586" y="876363"/>
                </a:lnTo>
                <a:lnTo>
                  <a:pt x="3479831" y="905357"/>
                </a:lnTo>
                <a:lnTo>
                  <a:pt x="3513724" y="934749"/>
                </a:lnTo>
                <a:lnTo>
                  <a:pt x="3547262" y="964536"/>
                </a:lnTo>
                <a:lnTo>
                  <a:pt x="3580441" y="994714"/>
                </a:lnTo>
                <a:lnTo>
                  <a:pt x="3613257" y="1025280"/>
                </a:lnTo>
                <a:lnTo>
                  <a:pt x="3645708" y="1056231"/>
                </a:lnTo>
                <a:lnTo>
                  <a:pt x="3677789" y="1087562"/>
                </a:lnTo>
                <a:lnTo>
                  <a:pt x="3709497" y="1119269"/>
                </a:lnTo>
                <a:lnTo>
                  <a:pt x="3740827" y="1151350"/>
                </a:lnTo>
                <a:lnTo>
                  <a:pt x="3771778" y="1183801"/>
                </a:lnTo>
                <a:lnTo>
                  <a:pt x="3802344" y="1216617"/>
                </a:lnTo>
                <a:lnTo>
                  <a:pt x="3832522" y="1249796"/>
                </a:lnTo>
                <a:lnTo>
                  <a:pt x="3862309" y="1283334"/>
                </a:lnTo>
                <a:lnTo>
                  <a:pt x="3891702" y="1317227"/>
                </a:lnTo>
                <a:lnTo>
                  <a:pt x="3920695" y="1351472"/>
                </a:lnTo>
                <a:lnTo>
                  <a:pt x="3949287" y="1386065"/>
                </a:lnTo>
                <a:lnTo>
                  <a:pt x="3977472" y="1421002"/>
                </a:lnTo>
                <a:lnTo>
                  <a:pt x="4005249" y="1456279"/>
                </a:lnTo>
                <a:lnTo>
                  <a:pt x="4032612" y="1491894"/>
                </a:lnTo>
                <a:lnTo>
                  <a:pt x="4059558" y="1527843"/>
                </a:lnTo>
                <a:lnTo>
                  <a:pt x="4086085" y="1564121"/>
                </a:lnTo>
                <a:lnTo>
                  <a:pt x="4112187" y="1600725"/>
                </a:lnTo>
                <a:lnTo>
                  <a:pt x="4137862" y="1637653"/>
                </a:lnTo>
                <a:lnTo>
                  <a:pt x="4163106" y="1674899"/>
                </a:lnTo>
                <a:lnTo>
                  <a:pt x="4187916" y="1712461"/>
                </a:lnTo>
                <a:lnTo>
                  <a:pt x="4212287" y="1750335"/>
                </a:lnTo>
                <a:lnTo>
                  <a:pt x="4236216" y="1788516"/>
                </a:lnTo>
                <a:lnTo>
                  <a:pt x="4259699" y="1827003"/>
                </a:lnTo>
                <a:lnTo>
                  <a:pt x="4282734" y="1865790"/>
                </a:lnTo>
                <a:lnTo>
                  <a:pt x="4305316" y="1904875"/>
                </a:lnTo>
                <a:lnTo>
                  <a:pt x="4327441" y="1944254"/>
                </a:lnTo>
                <a:lnTo>
                  <a:pt x="4349106" y="1983923"/>
                </a:lnTo>
                <a:lnTo>
                  <a:pt x="4370308" y="2023878"/>
                </a:lnTo>
                <a:lnTo>
                  <a:pt x="4391043" y="2064117"/>
                </a:lnTo>
                <a:lnTo>
                  <a:pt x="4411306" y="2104634"/>
                </a:lnTo>
                <a:lnTo>
                  <a:pt x="4431096" y="2145428"/>
                </a:lnTo>
                <a:lnTo>
                  <a:pt x="4450407" y="2186493"/>
                </a:lnTo>
                <a:lnTo>
                  <a:pt x="4469236" y="2227827"/>
                </a:lnTo>
                <a:lnTo>
                  <a:pt x="4487581" y="2269426"/>
                </a:lnTo>
                <a:lnTo>
                  <a:pt x="4505436" y="2311286"/>
                </a:lnTo>
                <a:lnTo>
                  <a:pt x="4522799" y="2353404"/>
                </a:lnTo>
                <a:lnTo>
                  <a:pt x="4539666" y="2395776"/>
                </a:lnTo>
                <a:lnTo>
                  <a:pt x="4556033" y="2438398"/>
                </a:lnTo>
                <a:lnTo>
                  <a:pt x="4571897" y="2481267"/>
                </a:lnTo>
                <a:lnTo>
                  <a:pt x="4587253" y="2524379"/>
                </a:lnTo>
                <a:lnTo>
                  <a:pt x="4602100" y="2567731"/>
                </a:lnTo>
                <a:lnTo>
                  <a:pt x="4616432" y="2611319"/>
                </a:lnTo>
                <a:lnTo>
                  <a:pt x="4630246" y="2655139"/>
                </a:lnTo>
                <a:lnTo>
                  <a:pt x="4643539" y="2699188"/>
                </a:lnTo>
                <a:lnTo>
                  <a:pt x="4656307" y="2743462"/>
                </a:lnTo>
                <a:lnTo>
                  <a:pt x="4668546" y="2787958"/>
                </a:lnTo>
                <a:lnTo>
                  <a:pt x="4680253" y="2832671"/>
                </a:lnTo>
                <a:lnTo>
                  <a:pt x="4691424" y="2877599"/>
                </a:lnTo>
                <a:lnTo>
                  <a:pt x="4702056" y="2922737"/>
                </a:lnTo>
                <a:lnTo>
                  <a:pt x="4712145" y="2968083"/>
                </a:lnTo>
                <a:lnTo>
                  <a:pt x="4721686" y="3013632"/>
                </a:lnTo>
                <a:lnTo>
                  <a:pt x="4730678" y="3059381"/>
                </a:lnTo>
                <a:lnTo>
                  <a:pt x="4739116" y="3105326"/>
                </a:lnTo>
                <a:lnTo>
                  <a:pt x="4746996" y="3151463"/>
                </a:lnTo>
                <a:lnTo>
                  <a:pt x="4754315" y="3197790"/>
                </a:lnTo>
                <a:lnTo>
                  <a:pt x="4761069" y="3244302"/>
                </a:lnTo>
                <a:lnTo>
                  <a:pt x="4767255" y="3290996"/>
                </a:lnTo>
                <a:lnTo>
                  <a:pt x="4772869" y="3337868"/>
                </a:lnTo>
                <a:lnTo>
                  <a:pt x="4777907" y="3384914"/>
                </a:lnTo>
                <a:lnTo>
                  <a:pt x="4782366" y="3432132"/>
                </a:lnTo>
                <a:lnTo>
                  <a:pt x="4786243" y="3479517"/>
                </a:lnTo>
                <a:lnTo>
                  <a:pt x="4789532" y="3527065"/>
                </a:lnTo>
                <a:lnTo>
                  <a:pt x="4792232" y="3574774"/>
                </a:lnTo>
                <a:lnTo>
                  <a:pt x="4794338" y="3622639"/>
                </a:lnTo>
                <a:lnTo>
                  <a:pt x="4795847" y="3670657"/>
                </a:lnTo>
                <a:lnTo>
                  <a:pt x="4796755" y="3718824"/>
                </a:lnTo>
                <a:lnTo>
                  <a:pt x="4797059" y="3767137"/>
                </a:lnTo>
                <a:lnTo>
                  <a:pt x="4796755" y="3815450"/>
                </a:lnTo>
                <a:lnTo>
                  <a:pt x="4795847" y="3863617"/>
                </a:lnTo>
                <a:lnTo>
                  <a:pt x="4794338" y="3911635"/>
                </a:lnTo>
                <a:lnTo>
                  <a:pt x="4792232" y="3959500"/>
                </a:lnTo>
                <a:lnTo>
                  <a:pt x="4789532" y="4007209"/>
                </a:lnTo>
                <a:lnTo>
                  <a:pt x="4786243" y="4054757"/>
                </a:lnTo>
                <a:lnTo>
                  <a:pt x="4782366" y="4102142"/>
                </a:lnTo>
                <a:lnTo>
                  <a:pt x="4777907" y="4149359"/>
                </a:lnTo>
                <a:lnTo>
                  <a:pt x="4772869" y="4196406"/>
                </a:lnTo>
                <a:lnTo>
                  <a:pt x="4767255" y="4243278"/>
                </a:lnTo>
                <a:lnTo>
                  <a:pt x="4761069" y="4289972"/>
                </a:lnTo>
                <a:lnTo>
                  <a:pt x="4754315" y="4336484"/>
                </a:lnTo>
                <a:lnTo>
                  <a:pt x="4746996" y="4382810"/>
                </a:lnTo>
                <a:lnTo>
                  <a:pt x="4739116" y="4428948"/>
                </a:lnTo>
                <a:lnTo>
                  <a:pt x="4730678" y="4474893"/>
                </a:lnTo>
                <a:lnTo>
                  <a:pt x="4721686" y="4520642"/>
                </a:lnTo>
                <a:lnTo>
                  <a:pt x="4712145" y="4566191"/>
                </a:lnTo>
                <a:lnTo>
                  <a:pt x="4702056" y="4611536"/>
                </a:lnTo>
                <a:lnTo>
                  <a:pt x="4691424" y="4656675"/>
                </a:lnTo>
                <a:lnTo>
                  <a:pt x="4680253" y="4701603"/>
                </a:lnTo>
                <a:lnTo>
                  <a:pt x="4668546" y="4746316"/>
                </a:lnTo>
                <a:lnTo>
                  <a:pt x="4656307" y="4790812"/>
                </a:lnTo>
                <a:lnTo>
                  <a:pt x="4655210" y="4794615"/>
                </a:lnTo>
                <a:close/>
              </a:path>
            </a:pathLst>
          </a:custGeom>
          <a:solidFill>
            <a:srgbClr val="CCC2FE"/>
          </a:solidFill>
        </p:spPr>
        <p:txBody>
          <a:bodyPr wrap="square" lIns="0" tIns="0" rIns="0" bIns="0" rtlCol="0"/>
          <a:lstStyle/>
          <a:p>
            <a:endParaRPr/>
          </a:p>
        </p:txBody>
      </p:sp>
      <p:sp>
        <p:nvSpPr>
          <p:cNvPr id="3" name="object 3"/>
          <p:cNvSpPr/>
          <p:nvPr/>
        </p:nvSpPr>
        <p:spPr>
          <a:xfrm>
            <a:off x="14521815" y="803010"/>
            <a:ext cx="3766185" cy="7534275"/>
          </a:xfrm>
          <a:custGeom>
            <a:avLst/>
            <a:gdLst/>
            <a:ahLst/>
            <a:cxnLst/>
            <a:rect l="l" t="t" r="r" b="b"/>
            <a:pathLst>
              <a:path w="3766184" h="7534275">
                <a:moveTo>
                  <a:pt x="3765914" y="7534259"/>
                </a:moveTo>
                <a:lnTo>
                  <a:pt x="3718824" y="7533963"/>
                </a:lnTo>
                <a:lnTo>
                  <a:pt x="3670657" y="7533055"/>
                </a:lnTo>
                <a:lnTo>
                  <a:pt x="3622639" y="7531546"/>
                </a:lnTo>
                <a:lnTo>
                  <a:pt x="3574774" y="7529440"/>
                </a:lnTo>
                <a:lnTo>
                  <a:pt x="3527065" y="7526740"/>
                </a:lnTo>
                <a:lnTo>
                  <a:pt x="3479517" y="7523451"/>
                </a:lnTo>
                <a:lnTo>
                  <a:pt x="3432132" y="7519574"/>
                </a:lnTo>
                <a:lnTo>
                  <a:pt x="3384914" y="7515115"/>
                </a:lnTo>
                <a:lnTo>
                  <a:pt x="3337868" y="7510077"/>
                </a:lnTo>
                <a:lnTo>
                  <a:pt x="3290996" y="7504463"/>
                </a:lnTo>
                <a:lnTo>
                  <a:pt x="3244302" y="7498277"/>
                </a:lnTo>
                <a:lnTo>
                  <a:pt x="3197790" y="7491523"/>
                </a:lnTo>
                <a:lnTo>
                  <a:pt x="3151463" y="7484204"/>
                </a:lnTo>
                <a:lnTo>
                  <a:pt x="3105326" y="7476324"/>
                </a:lnTo>
                <a:lnTo>
                  <a:pt x="3059381" y="7467886"/>
                </a:lnTo>
                <a:lnTo>
                  <a:pt x="3013632" y="7458894"/>
                </a:lnTo>
                <a:lnTo>
                  <a:pt x="2968083" y="7449352"/>
                </a:lnTo>
                <a:lnTo>
                  <a:pt x="2922737" y="7439264"/>
                </a:lnTo>
                <a:lnTo>
                  <a:pt x="2877599" y="7428632"/>
                </a:lnTo>
                <a:lnTo>
                  <a:pt x="2832671" y="7417461"/>
                </a:lnTo>
                <a:lnTo>
                  <a:pt x="2787958" y="7405754"/>
                </a:lnTo>
                <a:lnTo>
                  <a:pt x="2743462" y="7393515"/>
                </a:lnTo>
                <a:lnTo>
                  <a:pt x="2699188" y="7380747"/>
                </a:lnTo>
                <a:lnTo>
                  <a:pt x="2655139" y="7367454"/>
                </a:lnTo>
                <a:lnTo>
                  <a:pt x="2611319" y="7353640"/>
                </a:lnTo>
                <a:lnTo>
                  <a:pt x="2567731" y="7339308"/>
                </a:lnTo>
                <a:lnTo>
                  <a:pt x="2524379" y="7324461"/>
                </a:lnTo>
                <a:lnTo>
                  <a:pt x="2481267" y="7309105"/>
                </a:lnTo>
                <a:lnTo>
                  <a:pt x="2438398" y="7293241"/>
                </a:lnTo>
                <a:lnTo>
                  <a:pt x="2395776" y="7276874"/>
                </a:lnTo>
                <a:lnTo>
                  <a:pt x="2353404" y="7260007"/>
                </a:lnTo>
                <a:lnTo>
                  <a:pt x="2311286" y="7242644"/>
                </a:lnTo>
                <a:lnTo>
                  <a:pt x="2269426" y="7224789"/>
                </a:lnTo>
                <a:lnTo>
                  <a:pt x="2227827" y="7206444"/>
                </a:lnTo>
                <a:lnTo>
                  <a:pt x="2186493" y="7187615"/>
                </a:lnTo>
                <a:lnTo>
                  <a:pt x="2145428" y="7168303"/>
                </a:lnTo>
                <a:lnTo>
                  <a:pt x="2104634" y="7148514"/>
                </a:lnTo>
                <a:lnTo>
                  <a:pt x="2064117" y="7128250"/>
                </a:lnTo>
                <a:lnTo>
                  <a:pt x="2023878" y="7107516"/>
                </a:lnTo>
                <a:lnTo>
                  <a:pt x="1983923" y="7086314"/>
                </a:lnTo>
                <a:lnTo>
                  <a:pt x="1944254" y="7064649"/>
                </a:lnTo>
                <a:lnTo>
                  <a:pt x="1904875" y="7042524"/>
                </a:lnTo>
                <a:lnTo>
                  <a:pt x="1865790" y="7019942"/>
                </a:lnTo>
                <a:lnTo>
                  <a:pt x="1827003" y="6996907"/>
                </a:lnTo>
                <a:lnTo>
                  <a:pt x="1788516" y="6973424"/>
                </a:lnTo>
                <a:lnTo>
                  <a:pt x="1750335" y="6949495"/>
                </a:lnTo>
                <a:lnTo>
                  <a:pt x="1712461" y="6925124"/>
                </a:lnTo>
                <a:lnTo>
                  <a:pt x="1674899" y="6900314"/>
                </a:lnTo>
                <a:lnTo>
                  <a:pt x="1637653" y="6875070"/>
                </a:lnTo>
                <a:lnTo>
                  <a:pt x="1600725" y="6849395"/>
                </a:lnTo>
                <a:lnTo>
                  <a:pt x="1564121" y="6823293"/>
                </a:lnTo>
                <a:lnTo>
                  <a:pt x="1527843" y="6796766"/>
                </a:lnTo>
                <a:lnTo>
                  <a:pt x="1491894" y="6769820"/>
                </a:lnTo>
                <a:lnTo>
                  <a:pt x="1456279" y="6742457"/>
                </a:lnTo>
                <a:lnTo>
                  <a:pt x="1421002" y="6714680"/>
                </a:lnTo>
                <a:lnTo>
                  <a:pt x="1386065" y="6686495"/>
                </a:lnTo>
                <a:lnTo>
                  <a:pt x="1351472" y="6657903"/>
                </a:lnTo>
                <a:lnTo>
                  <a:pt x="1317227" y="6628910"/>
                </a:lnTo>
                <a:lnTo>
                  <a:pt x="1283334" y="6599517"/>
                </a:lnTo>
                <a:lnTo>
                  <a:pt x="1249796" y="6569730"/>
                </a:lnTo>
                <a:lnTo>
                  <a:pt x="1216617" y="6539552"/>
                </a:lnTo>
                <a:lnTo>
                  <a:pt x="1183801" y="6508986"/>
                </a:lnTo>
                <a:lnTo>
                  <a:pt x="1151350" y="6478035"/>
                </a:lnTo>
                <a:lnTo>
                  <a:pt x="1119269" y="6446705"/>
                </a:lnTo>
                <a:lnTo>
                  <a:pt x="1087562" y="6414997"/>
                </a:lnTo>
                <a:lnTo>
                  <a:pt x="1056231" y="6382916"/>
                </a:lnTo>
                <a:lnTo>
                  <a:pt x="1025280" y="6350465"/>
                </a:lnTo>
                <a:lnTo>
                  <a:pt x="994714" y="6317649"/>
                </a:lnTo>
                <a:lnTo>
                  <a:pt x="964536" y="6284470"/>
                </a:lnTo>
                <a:lnTo>
                  <a:pt x="934749" y="6250932"/>
                </a:lnTo>
                <a:lnTo>
                  <a:pt x="905357" y="6217039"/>
                </a:lnTo>
                <a:lnTo>
                  <a:pt x="876363" y="6182794"/>
                </a:lnTo>
                <a:lnTo>
                  <a:pt x="847771" y="6148202"/>
                </a:lnTo>
                <a:lnTo>
                  <a:pt x="819586" y="6113265"/>
                </a:lnTo>
                <a:lnTo>
                  <a:pt x="791810" y="6077987"/>
                </a:lnTo>
                <a:lnTo>
                  <a:pt x="764446" y="6042372"/>
                </a:lnTo>
                <a:lnTo>
                  <a:pt x="737500" y="6006424"/>
                </a:lnTo>
                <a:lnTo>
                  <a:pt x="710973" y="5970145"/>
                </a:lnTo>
                <a:lnTo>
                  <a:pt x="684871" y="5933541"/>
                </a:lnTo>
                <a:lnTo>
                  <a:pt x="659196" y="5896613"/>
                </a:lnTo>
                <a:lnTo>
                  <a:pt x="633952" y="5859367"/>
                </a:lnTo>
                <a:lnTo>
                  <a:pt x="609142" y="5821805"/>
                </a:lnTo>
                <a:lnTo>
                  <a:pt x="584771" y="5783932"/>
                </a:lnTo>
                <a:lnTo>
                  <a:pt x="560842" y="5745750"/>
                </a:lnTo>
                <a:lnTo>
                  <a:pt x="537359" y="5707263"/>
                </a:lnTo>
                <a:lnTo>
                  <a:pt x="514324" y="5668476"/>
                </a:lnTo>
                <a:lnTo>
                  <a:pt x="491742" y="5629391"/>
                </a:lnTo>
                <a:lnTo>
                  <a:pt x="469617" y="5590012"/>
                </a:lnTo>
                <a:lnTo>
                  <a:pt x="447952" y="5550343"/>
                </a:lnTo>
                <a:lnTo>
                  <a:pt x="426750" y="5510388"/>
                </a:lnTo>
                <a:lnTo>
                  <a:pt x="406016" y="5470149"/>
                </a:lnTo>
                <a:lnTo>
                  <a:pt x="385752" y="5429632"/>
                </a:lnTo>
                <a:lnTo>
                  <a:pt x="365963" y="5388838"/>
                </a:lnTo>
                <a:lnTo>
                  <a:pt x="346651" y="5347773"/>
                </a:lnTo>
                <a:lnTo>
                  <a:pt x="327822" y="5306439"/>
                </a:lnTo>
                <a:lnTo>
                  <a:pt x="309477" y="5264840"/>
                </a:lnTo>
                <a:lnTo>
                  <a:pt x="291622" y="5222980"/>
                </a:lnTo>
                <a:lnTo>
                  <a:pt x="274259" y="5180862"/>
                </a:lnTo>
                <a:lnTo>
                  <a:pt x="257392" y="5138490"/>
                </a:lnTo>
                <a:lnTo>
                  <a:pt x="241025" y="5095868"/>
                </a:lnTo>
                <a:lnTo>
                  <a:pt x="225161" y="5052999"/>
                </a:lnTo>
                <a:lnTo>
                  <a:pt x="209805" y="5009887"/>
                </a:lnTo>
                <a:lnTo>
                  <a:pt x="194958" y="4966535"/>
                </a:lnTo>
                <a:lnTo>
                  <a:pt x="180626" y="4922947"/>
                </a:lnTo>
                <a:lnTo>
                  <a:pt x="166812" y="4879127"/>
                </a:lnTo>
                <a:lnTo>
                  <a:pt x="153519" y="4835078"/>
                </a:lnTo>
                <a:lnTo>
                  <a:pt x="140751" y="4790804"/>
                </a:lnTo>
                <a:lnTo>
                  <a:pt x="128512" y="4746308"/>
                </a:lnTo>
                <a:lnTo>
                  <a:pt x="116805" y="4701595"/>
                </a:lnTo>
                <a:lnTo>
                  <a:pt x="105634" y="4656667"/>
                </a:lnTo>
                <a:lnTo>
                  <a:pt x="95002" y="4611529"/>
                </a:lnTo>
                <a:lnTo>
                  <a:pt x="84914" y="4566183"/>
                </a:lnTo>
                <a:lnTo>
                  <a:pt x="75372" y="4520634"/>
                </a:lnTo>
                <a:lnTo>
                  <a:pt x="66380" y="4474885"/>
                </a:lnTo>
                <a:lnTo>
                  <a:pt x="57942" y="4428940"/>
                </a:lnTo>
                <a:lnTo>
                  <a:pt x="50062" y="4382803"/>
                </a:lnTo>
                <a:lnTo>
                  <a:pt x="42743" y="4336476"/>
                </a:lnTo>
                <a:lnTo>
                  <a:pt x="35989" y="4289964"/>
                </a:lnTo>
                <a:lnTo>
                  <a:pt x="29803" y="4243270"/>
                </a:lnTo>
                <a:lnTo>
                  <a:pt x="24189" y="4196398"/>
                </a:lnTo>
                <a:lnTo>
                  <a:pt x="19151" y="4149352"/>
                </a:lnTo>
                <a:lnTo>
                  <a:pt x="14692" y="4102134"/>
                </a:lnTo>
                <a:lnTo>
                  <a:pt x="10815" y="4054749"/>
                </a:lnTo>
                <a:lnTo>
                  <a:pt x="7526" y="4007201"/>
                </a:lnTo>
                <a:lnTo>
                  <a:pt x="4826" y="3959492"/>
                </a:lnTo>
                <a:lnTo>
                  <a:pt x="2720" y="3911627"/>
                </a:lnTo>
                <a:lnTo>
                  <a:pt x="1211" y="3863609"/>
                </a:lnTo>
                <a:lnTo>
                  <a:pt x="303" y="3815442"/>
                </a:lnTo>
                <a:lnTo>
                  <a:pt x="0" y="3767129"/>
                </a:lnTo>
                <a:lnTo>
                  <a:pt x="303" y="3718816"/>
                </a:lnTo>
                <a:lnTo>
                  <a:pt x="1211" y="3670649"/>
                </a:lnTo>
                <a:lnTo>
                  <a:pt x="2720" y="3622631"/>
                </a:lnTo>
                <a:lnTo>
                  <a:pt x="4826" y="3574766"/>
                </a:lnTo>
                <a:lnTo>
                  <a:pt x="7526" y="3527057"/>
                </a:lnTo>
                <a:lnTo>
                  <a:pt x="10815" y="3479509"/>
                </a:lnTo>
                <a:lnTo>
                  <a:pt x="14692" y="3432124"/>
                </a:lnTo>
                <a:lnTo>
                  <a:pt x="19151" y="3384907"/>
                </a:lnTo>
                <a:lnTo>
                  <a:pt x="24189" y="3337860"/>
                </a:lnTo>
                <a:lnTo>
                  <a:pt x="29803" y="3290988"/>
                </a:lnTo>
                <a:lnTo>
                  <a:pt x="35989" y="3244294"/>
                </a:lnTo>
                <a:lnTo>
                  <a:pt x="42743" y="3197782"/>
                </a:lnTo>
                <a:lnTo>
                  <a:pt x="50062" y="3151456"/>
                </a:lnTo>
                <a:lnTo>
                  <a:pt x="57942" y="3105318"/>
                </a:lnTo>
                <a:lnTo>
                  <a:pt x="66380" y="3059373"/>
                </a:lnTo>
                <a:lnTo>
                  <a:pt x="75372" y="3013624"/>
                </a:lnTo>
                <a:lnTo>
                  <a:pt x="84914" y="2968075"/>
                </a:lnTo>
                <a:lnTo>
                  <a:pt x="95002" y="2922730"/>
                </a:lnTo>
                <a:lnTo>
                  <a:pt x="105634" y="2877591"/>
                </a:lnTo>
                <a:lnTo>
                  <a:pt x="116805" y="2832664"/>
                </a:lnTo>
                <a:lnTo>
                  <a:pt x="128512" y="2787950"/>
                </a:lnTo>
                <a:lnTo>
                  <a:pt x="140751" y="2743455"/>
                </a:lnTo>
                <a:lnTo>
                  <a:pt x="153519" y="2699180"/>
                </a:lnTo>
                <a:lnTo>
                  <a:pt x="166812" y="2655132"/>
                </a:lnTo>
                <a:lnTo>
                  <a:pt x="180626" y="2611311"/>
                </a:lnTo>
                <a:lnTo>
                  <a:pt x="194958" y="2567724"/>
                </a:lnTo>
                <a:lnTo>
                  <a:pt x="209805" y="2524372"/>
                </a:lnTo>
                <a:lnTo>
                  <a:pt x="225161" y="2481260"/>
                </a:lnTo>
                <a:lnTo>
                  <a:pt x="241025" y="2438390"/>
                </a:lnTo>
                <a:lnTo>
                  <a:pt x="257392" y="2395768"/>
                </a:lnTo>
                <a:lnTo>
                  <a:pt x="274259" y="2353396"/>
                </a:lnTo>
                <a:lnTo>
                  <a:pt x="291622" y="2311279"/>
                </a:lnTo>
                <a:lnTo>
                  <a:pt x="309477" y="2269418"/>
                </a:lnTo>
                <a:lnTo>
                  <a:pt x="327822" y="2227820"/>
                </a:lnTo>
                <a:lnTo>
                  <a:pt x="346651" y="2186486"/>
                </a:lnTo>
                <a:lnTo>
                  <a:pt x="365963" y="2145420"/>
                </a:lnTo>
                <a:lnTo>
                  <a:pt x="385752" y="2104627"/>
                </a:lnTo>
                <a:lnTo>
                  <a:pt x="406016" y="2064109"/>
                </a:lnTo>
                <a:lnTo>
                  <a:pt x="426750" y="2023871"/>
                </a:lnTo>
                <a:lnTo>
                  <a:pt x="447952" y="1983915"/>
                </a:lnTo>
                <a:lnTo>
                  <a:pt x="469617" y="1944246"/>
                </a:lnTo>
                <a:lnTo>
                  <a:pt x="491742" y="1904868"/>
                </a:lnTo>
                <a:lnTo>
                  <a:pt x="514324" y="1865783"/>
                </a:lnTo>
                <a:lnTo>
                  <a:pt x="537359" y="1826995"/>
                </a:lnTo>
                <a:lnTo>
                  <a:pt x="560842" y="1788509"/>
                </a:lnTo>
                <a:lnTo>
                  <a:pt x="584771" y="1750327"/>
                </a:lnTo>
                <a:lnTo>
                  <a:pt x="609142" y="1712453"/>
                </a:lnTo>
                <a:lnTo>
                  <a:pt x="633952" y="1674891"/>
                </a:lnTo>
                <a:lnTo>
                  <a:pt x="659196" y="1637645"/>
                </a:lnTo>
                <a:lnTo>
                  <a:pt x="684871" y="1600718"/>
                </a:lnTo>
                <a:lnTo>
                  <a:pt x="710973" y="1564113"/>
                </a:lnTo>
                <a:lnTo>
                  <a:pt x="737500" y="1527835"/>
                </a:lnTo>
                <a:lnTo>
                  <a:pt x="764446" y="1491886"/>
                </a:lnTo>
                <a:lnTo>
                  <a:pt x="791810" y="1456272"/>
                </a:lnTo>
                <a:lnTo>
                  <a:pt x="819586" y="1420994"/>
                </a:lnTo>
                <a:lnTo>
                  <a:pt x="847771" y="1386057"/>
                </a:lnTo>
                <a:lnTo>
                  <a:pt x="876363" y="1351464"/>
                </a:lnTo>
                <a:lnTo>
                  <a:pt x="905357" y="1317220"/>
                </a:lnTo>
                <a:lnTo>
                  <a:pt x="934749" y="1283327"/>
                </a:lnTo>
                <a:lnTo>
                  <a:pt x="964536" y="1249789"/>
                </a:lnTo>
                <a:lnTo>
                  <a:pt x="994714" y="1216610"/>
                </a:lnTo>
                <a:lnTo>
                  <a:pt x="1025280" y="1183793"/>
                </a:lnTo>
                <a:lnTo>
                  <a:pt x="1056231" y="1151342"/>
                </a:lnTo>
                <a:lnTo>
                  <a:pt x="1087562" y="1119262"/>
                </a:lnTo>
                <a:lnTo>
                  <a:pt x="1119269" y="1087554"/>
                </a:lnTo>
                <a:lnTo>
                  <a:pt x="1151350" y="1056223"/>
                </a:lnTo>
                <a:lnTo>
                  <a:pt x="1183801" y="1025273"/>
                </a:lnTo>
                <a:lnTo>
                  <a:pt x="1216617" y="994707"/>
                </a:lnTo>
                <a:lnTo>
                  <a:pt x="1249796" y="964528"/>
                </a:lnTo>
                <a:lnTo>
                  <a:pt x="1283334" y="934741"/>
                </a:lnTo>
                <a:lnTo>
                  <a:pt x="1317227" y="905349"/>
                </a:lnTo>
                <a:lnTo>
                  <a:pt x="1351472" y="876355"/>
                </a:lnTo>
                <a:lnTo>
                  <a:pt x="1386065" y="847764"/>
                </a:lnTo>
                <a:lnTo>
                  <a:pt x="1421002" y="819578"/>
                </a:lnTo>
                <a:lnTo>
                  <a:pt x="1456279" y="791802"/>
                </a:lnTo>
                <a:lnTo>
                  <a:pt x="1491894" y="764439"/>
                </a:lnTo>
                <a:lnTo>
                  <a:pt x="1527843" y="737492"/>
                </a:lnTo>
                <a:lnTo>
                  <a:pt x="1564121" y="710966"/>
                </a:lnTo>
                <a:lnTo>
                  <a:pt x="1600725" y="684863"/>
                </a:lnTo>
                <a:lnTo>
                  <a:pt x="1637653" y="659188"/>
                </a:lnTo>
                <a:lnTo>
                  <a:pt x="1674899" y="633944"/>
                </a:lnTo>
                <a:lnTo>
                  <a:pt x="1712461" y="609135"/>
                </a:lnTo>
                <a:lnTo>
                  <a:pt x="1750335" y="584764"/>
                </a:lnTo>
                <a:lnTo>
                  <a:pt x="1788516" y="560835"/>
                </a:lnTo>
                <a:lnTo>
                  <a:pt x="1827003" y="537351"/>
                </a:lnTo>
                <a:lnTo>
                  <a:pt x="1865790" y="514316"/>
                </a:lnTo>
                <a:lnTo>
                  <a:pt x="1904875" y="491735"/>
                </a:lnTo>
                <a:lnTo>
                  <a:pt x="1944254" y="469609"/>
                </a:lnTo>
                <a:lnTo>
                  <a:pt x="1983923" y="447944"/>
                </a:lnTo>
                <a:lnTo>
                  <a:pt x="2023878" y="426742"/>
                </a:lnTo>
                <a:lnTo>
                  <a:pt x="2064117" y="406008"/>
                </a:lnTo>
                <a:lnTo>
                  <a:pt x="2104634" y="385744"/>
                </a:lnTo>
                <a:lnTo>
                  <a:pt x="2145428" y="365955"/>
                </a:lnTo>
                <a:lnTo>
                  <a:pt x="2186493" y="346644"/>
                </a:lnTo>
                <a:lnTo>
                  <a:pt x="2227827" y="327814"/>
                </a:lnTo>
                <a:lnTo>
                  <a:pt x="2269426" y="309470"/>
                </a:lnTo>
                <a:lnTo>
                  <a:pt x="2311286" y="291614"/>
                </a:lnTo>
                <a:lnTo>
                  <a:pt x="2353404" y="274251"/>
                </a:lnTo>
                <a:lnTo>
                  <a:pt x="2395776" y="257385"/>
                </a:lnTo>
                <a:lnTo>
                  <a:pt x="2438398" y="241017"/>
                </a:lnTo>
                <a:lnTo>
                  <a:pt x="2481267" y="225154"/>
                </a:lnTo>
                <a:lnTo>
                  <a:pt x="2524379" y="209797"/>
                </a:lnTo>
                <a:lnTo>
                  <a:pt x="2567731" y="194951"/>
                </a:lnTo>
                <a:lnTo>
                  <a:pt x="2611319" y="180619"/>
                </a:lnTo>
                <a:lnTo>
                  <a:pt x="2655139" y="166804"/>
                </a:lnTo>
                <a:lnTo>
                  <a:pt x="2699188" y="153511"/>
                </a:lnTo>
                <a:lnTo>
                  <a:pt x="2743462" y="140744"/>
                </a:lnTo>
                <a:lnTo>
                  <a:pt x="2787958" y="128504"/>
                </a:lnTo>
                <a:lnTo>
                  <a:pt x="2832671" y="116797"/>
                </a:lnTo>
                <a:lnTo>
                  <a:pt x="2877599" y="105626"/>
                </a:lnTo>
                <a:lnTo>
                  <a:pt x="2922737" y="94994"/>
                </a:lnTo>
                <a:lnTo>
                  <a:pt x="2968083" y="84906"/>
                </a:lnTo>
                <a:lnTo>
                  <a:pt x="3013632" y="75364"/>
                </a:lnTo>
                <a:lnTo>
                  <a:pt x="3059381" y="66372"/>
                </a:lnTo>
                <a:lnTo>
                  <a:pt x="3105326" y="57935"/>
                </a:lnTo>
                <a:lnTo>
                  <a:pt x="3151463" y="50055"/>
                </a:lnTo>
                <a:lnTo>
                  <a:pt x="3197790" y="42735"/>
                </a:lnTo>
                <a:lnTo>
                  <a:pt x="3244302" y="35981"/>
                </a:lnTo>
                <a:lnTo>
                  <a:pt x="3290996" y="29795"/>
                </a:lnTo>
                <a:lnTo>
                  <a:pt x="3337868" y="24181"/>
                </a:lnTo>
                <a:lnTo>
                  <a:pt x="3384914" y="19143"/>
                </a:lnTo>
                <a:lnTo>
                  <a:pt x="3432132" y="14684"/>
                </a:lnTo>
                <a:lnTo>
                  <a:pt x="3479517" y="10808"/>
                </a:lnTo>
                <a:lnTo>
                  <a:pt x="3527065" y="7518"/>
                </a:lnTo>
                <a:lnTo>
                  <a:pt x="3574774" y="4818"/>
                </a:lnTo>
                <a:lnTo>
                  <a:pt x="3622639" y="2712"/>
                </a:lnTo>
                <a:lnTo>
                  <a:pt x="3670657" y="1203"/>
                </a:lnTo>
                <a:lnTo>
                  <a:pt x="3718824" y="295"/>
                </a:lnTo>
                <a:lnTo>
                  <a:pt x="3765914" y="0"/>
                </a:lnTo>
                <a:lnTo>
                  <a:pt x="3765914" y="7534259"/>
                </a:lnTo>
                <a:close/>
              </a:path>
            </a:pathLst>
          </a:custGeom>
          <a:solidFill>
            <a:srgbClr val="FA9329"/>
          </a:solidFill>
        </p:spPr>
        <p:txBody>
          <a:bodyPr wrap="square" lIns="0" tIns="0" rIns="0" bIns="0" rtlCol="0"/>
          <a:lstStyle/>
          <a:p>
            <a:endParaRPr dirty="0"/>
          </a:p>
        </p:txBody>
      </p:sp>
      <p:sp>
        <p:nvSpPr>
          <p:cNvPr id="4" name="object 4"/>
          <p:cNvSpPr/>
          <p:nvPr/>
        </p:nvSpPr>
        <p:spPr>
          <a:xfrm>
            <a:off x="1081696" y="2715057"/>
            <a:ext cx="11338903" cy="6581775"/>
          </a:xfrm>
          <a:custGeom>
            <a:avLst/>
            <a:gdLst/>
            <a:ahLst/>
            <a:cxnLst/>
            <a:rect l="l" t="t" r="r" b="b"/>
            <a:pathLst>
              <a:path w="10267950" h="6581775">
                <a:moveTo>
                  <a:pt x="9904055" y="6581774"/>
                </a:moveTo>
                <a:lnTo>
                  <a:pt x="363822" y="6581774"/>
                </a:lnTo>
                <a:lnTo>
                  <a:pt x="314550" y="6578444"/>
                </a:lnTo>
                <a:lnTo>
                  <a:pt x="267263" y="6568745"/>
                </a:lnTo>
                <a:lnTo>
                  <a:pt x="222400" y="6553117"/>
                </a:lnTo>
                <a:lnTo>
                  <a:pt x="180398" y="6531996"/>
                </a:lnTo>
                <a:lnTo>
                  <a:pt x="141697" y="6505822"/>
                </a:lnTo>
                <a:lnTo>
                  <a:pt x="106733" y="6475033"/>
                </a:lnTo>
                <a:lnTo>
                  <a:pt x="75946" y="6440067"/>
                </a:lnTo>
                <a:lnTo>
                  <a:pt x="49774" y="6401363"/>
                </a:lnTo>
                <a:lnTo>
                  <a:pt x="28655" y="6359358"/>
                </a:lnTo>
                <a:lnTo>
                  <a:pt x="13028" y="6314492"/>
                </a:lnTo>
                <a:lnTo>
                  <a:pt x="3330" y="6267202"/>
                </a:lnTo>
                <a:lnTo>
                  <a:pt x="0" y="6217927"/>
                </a:lnTo>
                <a:lnTo>
                  <a:pt x="0" y="363847"/>
                </a:lnTo>
                <a:lnTo>
                  <a:pt x="3330" y="314571"/>
                </a:lnTo>
                <a:lnTo>
                  <a:pt x="13028" y="267281"/>
                </a:lnTo>
                <a:lnTo>
                  <a:pt x="28655" y="222415"/>
                </a:lnTo>
                <a:lnTo>
                  <a:pt x="49774" y="180411"/>
                </a:lnTo>
                <a:lnTo>
                  <a:pt x="75946" y="141706"/>
                </a:lnTo>
                <a:lnTo>
                  <a:pt x="106733" y="106740"/>
                </a:lnTo>
                <a:lnTo>
                  <a:pt x="141697" y="75951"/>
                </a:lnTo>
                <a:lnTo>
                  <a:pt x="180398" y="49778"/>
                </a:lnTo>
                <a:lnTo>
                  <a:pt x="222400" y="28657"/>
                </a:lnTo>
                <a:lnTo>
                  <a:pt x="267263" y="13028"/>
                </a:lnTo>
                <a:lnTo>
                  <a:pt x="314550" y="3330"/>
                </a:lnTo>
                <a:lnTo>
                  <a:pt x="363822" y="0"/>
                </a:lnTo>
                <a:lnTo>
                  <a:pt x="9904055" y="0"/>
                </a:lnTo>
                <a:lnTo>
                  <a:pt x="9953327" y="3330"/>
                </a:lnTo>
                <a:lnTo>
                  <a:pt x="10000614" y="13028"/>
                </a:lnTo>
                <a:lnTo>
                  <a:pt x="10045477" y="28657"/>
                </a:lnTo>
                <a:lnTo>
                  <a:pt x="10087479" y="49778"/>
                </a:lnTo>
                <a:lnTo>
                  <a:pt x="10126180" y="75951"/>
                </a:lnTo>
                <a:lnTo>
                  <a:pt x="10161144" y="106740"/>
                </a:lnTo>
                <a:lnTo>
                  <a:pt x="10191931" y="141706"/>
                </a:lnTo>
                <a:lnTo>
                  <a:pt x="10218103" y="180411"/>
                </a:lnTo>
                <a:lnTo>
                  <a:pt x="10239222" y="222415"/>
                </a:lnTo>
                <a:lnTo>
                  <a:pt x="10254849" y="267281"/>
                </a:lnTo>
                <a:lnTo>
                  <a:pt x="10264547" y="314571"/>
                </a:lnTo>
                <a:lnTo>
                  <a:pt x="10267877" y="363847"/>
                </a:lnTo>
                <a:lnTo>
                  <a:pt x="10267877" y="6217927"/>
                </a:lnTo>
                <a:lnTo>
                  <a:pt x="10264547" y="6267202"/>
                </a:lnTo>
                <a:lnTo>
                  <a:pt x="10254849" y="6314492"/>
                </a:lnTo>
                <a:lnTo>
                  <a:pt x="10239222" y="6359358"/>
                </a:lnTo>
                <a:lnTo>
                  <a:pt x="10218103" y="6401363"/>
                </a:lnTo>
                <a:lnTo>
                  <a:pt x="10191931" y="6440067"/>
                </a:lnTo>
                <a:lnTo>
                  <a:pt x="10161144" y="6475033"/>
                </a:lnTo>
                <a:lnTo>
                  <a:pt x="10126180" y="6505822"/>
                </a:lnTo>
                <a:lnTo>
                  <a:pt x="10087479" y="6531996"/>
                </a:lnTo>
                <a:lnTo>
                  <a:pt x="10045477" y="6553117"/>
                </a:lnTo>
                <a:lnTo>
                  <a:pt x="10000614" y="6568745"/>
                </a:lnTo>
                <a:lnTo>
                  <a:pt x="9953327" y="6578444"/>
                </a:lnTo>
                <a:lnTo>
                  <a:pt x="9904055" y="6581774"/>
                </a:lnTo>
                <a:close/>
              </a:path>
            </a:pathLst>
          </a:custGeom>
          <a:solidFill>
            <a:srgbClr val="FAFFF2"/>
          </a:solidFill>
        </p:spPr>
        <p:txBody>
          <a:bodyPr wrap="square" lIns="0" tIns="0" rIns="0" bIns="0" rtlCol="0"/>
          <a:lstStyle/>
          <a:p>
            <a:endParaRPr dirty="0"/>
          </a:p>
        </p:txBody>
      </p:sp>
      <p:sp>
        <p:nvSpPr>
          <p:cNvPr id="8" name="object 8"/>
          <p:cNvSpPr txBox="1">
            <a:spLocks noGrp="1"/>
          </p:cNvSpPr>
          <p:nvPr>
            <p:ph type="title"/>
          </p:nvPr>
        </p:nvSpPr>
        <p:spPr>
          <a:xfrm>
            <a:off x="1371600" y="3084427"/>
            <a:ext cx="10668000" cy="787395"/>
          </a:xfrm>
          <a:prstGeom prst="rect">
            <a:avLst/>
          </a:prstGeom>
        </p:spPr>
        <p:txBody>
          <a:bodyPr vert="horz" wrap="square" lIns="0" tIns="144780" rIns="0" bIns="0" rtlCol="0">
            <a:spAutoFit/>
          </a:bodyPr>
          <a:lstStyle/>
          <a:p>
            <a:pPr marL="12700" marR="5080">
              <a:lnSpc>
                <a:spcPts val="4950"/>
              </a:lnSpc>
              <a:spcBef>
                <a:spcPts val="1140"/>
              </a:spcBef>
            </a:pPr>
            <a:r>
              <a:rPr lang="en-US" sz="5000" spc="540" dirty="0">
                <a:latin typeface="Microsoft Sans Serif"/>
                <a:cs typeface="Microsoft Sans Serif"/>
              </a:rPr>
              <a:t>Skin Cancer Detection</a:t>
            </a:r>
            <a:endParaRPr lang="en-IN" sz="5000" dirty="0">
              <a:latin typeface="Microsoft Sans Serif"/>
              <a:cs typeface="Microsoft Sans Serif"/>
            </a:endParaRPr>
          </a:p>
        </p:txBody>
      </p:sp>
      <p:sp>
        <p:nvSpPr>
          <p:cNvPr id="10" name="object 10"/>
          <p:cNvSpPr txBox="1"/>
          <p:nvPr/>
        </p:nvSpPr>
        <p:spPr>
          <a:xfrm>
            <a:off x="1371600" y="4241192"/>
            <a:ext cx="10668000" cy="4904484"/>
          </a:xfrm>
          <a:prstGeom prst="rect">
            <a:avLst/>
          </a:prstGeom>
        </p:spPr>
        <p:txBody>
          <a:bodyPr vert="horz" wrap="square" lIns="0" tIns="12700" rIns="0" bIns="0" rtlCol="0">
            <a:spAutoFit/>
          </a:bodyPr>
          <a:lstStyle/>
          <a:p>
            <a:pPr marL="12700" marR="5080" indent="-635" algn="just">
              <a:lnSpc>
                <a:spcPct val="114900"/>
              </a:lnSpc>
              <a:spcBef>
                <a:spcPts val="100"/>
              </a:spcBef>
            </a:pPr>
            <a:r>
              <a:rPr lang="en-US" sz="3100" spc="200" dirty="0">
                <a:uFill>
                  <a:solidFill>
                    <a:srgbClr val="000000"/>
                  </a:solidFill>
                </a:uFill>
                <a:latin typeface="Cambria"/>
                <a:cs typeface="Cambria"/>
              </a:rPr>
              <a:t>Made By:</a:t>
            </a:r>
          </a:p>
          <a:p>
            <a:pPr marL="526415" marR="5080" indent="-514350" algn="just">
              <a:lnSpc>
                <a:spcPct val="114900"/>
              </a:lnSpc>
              <a:spcBef>
                <a:spcPts val="100"/>
              </a:spcBef>
              <a:buAutoNum type="arabicParenR"/>
            </a:pPr>
            <a:r>
              <a:rPr lang="en-US" sz="3100" spc="200" dirty="0">
                <a:uFill>
                  <a:solidFill>
                    <a:srgbClr val="000000"/>
                  </a:solidFill>
                </a:uFill>
                <a:latin typeface="Cambria"/>
                <a:cs typeface="Cambria"/>
              </a:rPr>
              <a:t>Karan </a:t>
            </a:r>
            <a:r>
              <a:rPr lang="en-US" sz="3100" spc="200" dirty="0" err="1">
                <a:uFill>
                  <a:solidFill>
                    <a:srgbClr val="000000"/>
                  </a:solidFill>
                </a:uFill>
                <a:latin typeface="Cambria"/>
                <a:cs typeface="Cambria"/>
              </a:rPr>
              <a:t>Lodha</a:t>
            </a:r>
            <a:r>
              <a:rPr lang="en-US" sz="3100" spc="200" dirty="0">
                <a:uFill>
                  <a:solidFill>
                    <a:srgbClr val="000000"/>
                  </a:solidFill>
                </a:uFill>
                <a:latin typeface="Cambria"/>
                <a:cs typeface="Cambria"/>
              </a:rPr>
              <a:t>: 371028</a:t>
            </a:r>
          </a:p>
          <a:p>
            <a:pPr marL="526415" marR="5080" indent="-514350" algn="just">
              <a:lnSpc>
                <a:spcPct val="114900"/>
              </a:lnSpc>
              <a:spcBef>
                <a:spcPts val="100"/>
              </a:spcBef>
              <a:buAutoNum type="arabicParenR"/>
            </a:pPr>
            <a:r>
              <a:rPr lang="en-US" sz="3100" spc="200" dirty="0">
                <a:uFill>
                  <a:solidFill>
                    <a:srgbClr val="000000"/>
                  </a:solidFill>
                </a:uFill>
                <a:latin typeface="Cambria"/>
                <a:cs typeface="Cambria"/>
              </a:rPr>
              <a:t>Mahesh </a:t>
            </a:r>
            <a:r>
              <a:rPr lang="en-US" sz="3100" spc="200" dirty="0" err="1">
                <a:uFill>
                  <a:solidFill>
                    <a:srgbClr val="000000"/>
                  </a:solidFill>
                </a:uFill>
                <a:latin typeface="Cambria"/>
                <a:cs typeface="Cambria"/>
              </a:rPr>
              <a:t>Malbhage</a:t>
            </a:r>
            <a:r>
              <a:rPr lang="en-US" sz="3100" spc="200" dirty="0">
                <a:uFill>
                  <a:solidFill>
                    <a:srgbClr val="000000"/>
                  </a:solidFill>
                </a:uFill>
                <a:latin typeface="Cambria"/>
                <a:cs typeface="Cambria"/>
              </a:rPr>
              <a:t>: 371032</a:t>
            </a:r>
          </a:p>
          <a:p>
            <a:pPr marL="526415" marR="5080" indent="-514350" algn="just">
              <a:lnSpc>
                <a:spcPct val="114900"/>
              </a:lnSpc>
              <a:spcBef>
                <a:spcPts val="100"/>
              </a:spcBef>
              <a:buAutoNum type="arabicParenR"/>
            </a:pPr>
            <a:r>
              <a:rPr lang="en-US" sz="3100" spc="200" dirty="0" err="1">
                <a:uFill>
                  <a:solidFill>
                    <a:srgbClr val="000000"/>
                  </a:solidFill>
                </a:uFill>
                <a:latin typeface="Cambria"/>
                <a:cs typeface="Cambria"/>
              </a:rPr>
              <a:t>Saiprasad</a:t>
            </a:r>
            <a:r>
              <a:rPr lang="en-US" sz="3100" spc="200" dirty="0">
                <a:uFill>
                  <a:solidFill>
                    <a:srgbClr val="000000"/>
                  </a:solidFill>
                </a:uFill>
                <a:latin typeface="Cambria"/>
                <a:cs typeface="Cambria"/>
              </a:rPr>
              <a:t> Mane: 371033</a:t>
            </a:r>
          </a:p>
          <a:p>
            <a:pPr marL="526415" marR="5080" indent="-514350" algn="just">
              <a:lnSpc>
                <a:spcPct val="114900"/>
              </a:lnSpc>
              <a:spcBef>
                <a:spcPts val="100"/>
              </a:spcBef>
              <a:buAutoNum type="arabicParenR"/>
            </a:pPr>
            <a:r>
              <a:rPr lang="en-US" sz="3100" spc="200" dirty="0">
                <a:uFill>
                  <a:solidFill>
                    <a:srgbClr val="000000"/>
                  </a:solidFill>
                </a:uFill>
                <a:latin typeface="Cambria"/>
                <a:cs typeface="Cambria"/>
              </a:rPr>
              <a:t>Pratham Raka: 371046</a:t>
            </a:r>
          </a:p>
          <a:p>
            <a:pPr marL="12065" marR="5080" algn="just">
              <a:lnSpc>
                <a:spcPct val="114900"/>
              </a:lnSpc>
              <a:spcBef>
                <a:spcPts val="100"/>
              </a:spcBef>
            </a:pPr>
            <a:endParaRPr lang="en-US" sz="3100" spc="200" dirty="0">
              <a:uFill>
                <a:solidFill>
                  <a:srgbClr val="000000"/>
                </a:solidFill>
              </a:uFill>
              <a:latin typeface="Cambria"/>
              <a:cs typeface="Cambria"/>
            </a:endParaRPr>
          </a:p>
          <a:p>
            <a:pPr marL="12700" marR="5080" indent="-635" algn="just">
              <a:lnSpc>
                <a:spcPct val="114900"/>
              </a:lnSpc>
              <a:spcBef>
                <a:spcPts val="100"/>
              </a:spcBef>
            </a:pPr>
            <a:r>
              <a:rPr lang="en-US" sz="3100" spc="200" dirty="0">
                <a:uFill>
                  <a:solidFill>
                    <a:srgbClr val="000000"/>
                  </a:solidFill>
                </a:uFill>
                <a:latin typeface="Cambria"/>
                <a:cs typeface="Cambria"/>
              </a:rPr>
              <a:t>Under the Guidance:</a:t>
            </a:r>
          </a:p>
          <a:p>
            <a:pPr marL="12700" marR="5080" indent="-635" algn="just">
              <a:lnSpc>
                <a:spcPct val="114900"/>
              </a:lnSpc>
              <a:spcBef>
                <a:spcPts val="100"/>
              </a:spcBef>
            </a:pPr>
            <a:r>
              <a:rPr lang="en-IN" sz="2800" cap="all" spc="200" dirty="0">
                <a:uFill>
                  <a:solidFill>
                    <a:srgbClr val="000000"/>
                  </a:solidFill>
                </a:uFill>
                <a:latin typeface="Cambria" panose="02040503050406030204" pitchFamily="18" charset="0"/>
                <a:ea typeface="Cambria" panose="02040503050406030204" pitchFamily="18" charset="0"/>
                <a:cs typeface="Cambria"/>
              </a:rPr>
              <a:t>Prof. Swapnil Shinde</a:t>
            </a:r>
          </a:p>
          <a:p>
            <a:pPr marL="12700" marR="5080" indent="-635" algn="just">
              <a:lnSpc>
                <a:spcPct val="114900"/>
              </a:lnSpc>
              <a:spcBef>
                <a:spcPts val="100"/>
              </a:spcBef>
            </a:pPr>
            <a:endParaRPr lang="en-US" sz="2800" spc="200" dirty="0">
              <a:uFill>
                <a:solidFill>
                  <a:srgbClr val="000000"/>
                </a:solidFill>
              </a:uFill>
              <a:latin typeface="Cambria" panose="02040503050406030204" pitchFamily="18" charset="0"/>
              <a:ea typeface="Cambria" panose="02040503050406030204" pitchFamily="18" charset="0"/>
              <a:cs typeface="Cambria"/>
            </a:endParaRPr>
          </a:p>
        </p:txBody>
      </p:sp>
      <p:grpSp>
        <p:nvGrpSpPr>
          <p:cNvPr id="15" name="object 2">
            <a:extLst>
              <a:ext uri="{FF2B5EF4-FFF2-40B4-BE49-F238E27FC236}">
                <a16:creationId xmlns:a16="http://schemas.microsoft.com/office/drawing/2014/main" id="{A4D3C83E-4CEA-1B31-97B4-595F181F0A79}"/>
              </a:ext>
            </a:extLst>
          </p:cNvPr>
          <p:cNvGrpSpPr/>
          <p:nvPr/>
        </p:nvGrpSpPr>
        <p:grpSpPr>
          <a:xfrm>
            <a:off x="397727" y="42498"/>
            <a:ext cx="14994673" cy="1692754"/>
            <a:chOff x="-45261" y="-218246"/>
            <a:chExt cx="9080714" cy="972047"/>
          </a:xfrm>
        </p:grpSpPr>
        <p:sp>
          <p:nvSpPr>
            <p:cNvPr id="16" name="object 3">
              <a:extLst>
                <a:ext uri="{FF2B5EF4-FFF2-40B4-BE49-F238E27FC236}">
                  <a16:creationId xmlns:a16="http://schemas.microsoft.com/office/drawing/2014/main" id="{7D49E71D-419E-3B99-BDA2-430AFD59AE88}"/>
                </a:ext>
              </a:extLst>
            </p:cNvPr>
            <p:cNvSpPr/>
            <p:nvPr/>
          </p:nvSpPr>
          <p:spPr>
            <a:xfrm>
              <a:off x="975570" y="64450"/>
              <a:ext cx="8059883" cy="664147"/>
            </a:xfrm>
            <a:prstGeom prst="rect">
              <a:avLst/>
            </a:prstGeom>
            <a:blipFill>
              <a:blip r:embed="rId2" cstate="print"/>
              <a:stretch>
                <a:fillRect/>
              </a:stretch>
            </a:blipFill>
          </p:spPr>
          <p:txBody>
            <a:bodyPr wrap="square" lIns="0" tIns="0" rIns="0" bIns="0" rtlCol="0"/>
            <a:lstStyle/>
            <a:p>
              <a:endParaRPr dirty="0"/>
            </a:p>
          </p:txBody>
        </p:sp>
        <p:sp>
          <p:nvSpPr>
            <p:cNvPr id="17" name="object 4">
              <a:extLst>
                <a:ext uri="{FF2B5EF4-FFF2-40B4-BE49-F238E27FC236}">
                  <a16:creationId xmlns:a16="http://schemas.microsoft.com/office/drawing/2014/main" id="{272AB3D3-C120-8CFF-EDF7-0E5DE022DBF5}"/>
                </a:ext>
              </a:extLst>
            </p:cNvPr>
            <p:cNvSpPr/>
            <p:nvPr/>
          </p:nvSpPr>
          <p:spPr>
            <a:xfrm>
              <a:off x="-45261" y="-218246"/>
              <a:ext cx="857455" cy="972047"/>
            </a:xfrm>
            <a:prstGeom prst="rect">
              <a:avLst/>
            </a:prstGeom>
            <a: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a:blipFill>
          </p:spPr>
          <p:txBody>
            <a:bodyPr wrap="square" lIns="0" tIns="0" rIns="0" bIns="0" rtlCol="0"/>
            <a:lstStyle/>
            <a:p>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752600" y="344558"/>
            <a:ext cx="15234241" cy="3165034"/>
          </a:xfrm>
          <a:prstGeom prst="rect">
            <a:avLst/>
          </a:prstGeom>
        </p:spPr>
        <p:txBody>
          <a:bodyPr vert="horz" wrap="square" lIns="0" tIns="12700" rIns="0" bIns="0" rtlCol="0">
            <a:spAutoFit/>
          </a:bodyPr>
          <a:lstStyle/>
          <a:p>
            <a:pPr marL="12700" rtl="0">
              <a:lnSpc>
                <a:spcPct val="150000"/>
              </a:lnSpc>
              <a:spcBef>
                <a:spcPts val="100"/>
              </a:spcBef>
            </a:pPr>
            <a:r>
              <a:rPr lang="en-US" sz="7200" dirty="0">
                <a:latin typeface="+mn-lt"/>
                <a:cs typeface="Times New Roman" panose="02020603050405020304" pitchFamily="18" charset="0"/>
              </a:rPr>
              <a:t>Activity Diagram </a:t>
            </a:r>
            <a:br>
              <a:rPr lang="en-US" sz="7200" b="1" u="sng" dirty="0">
                <a:latin typeface="+mn-lt"/>
                <a:cs typeface="Times New Roman" panose="02020603050405020304" pitchFamily="18" charset="0"/>
              </a:rPr>
            </a:br>
            <a:endParaRPr sz="7200" dirty="0">
              <a:latin typeface="+mn-lt"/>
            </a:endParaRPr>
          </a:p>
        </p:txBody>
      </p:sp>
      <p:sp>
        <p:nvSpPr>
          <p:cNvPr id="7" name="object 7"/>
          <p:cNvSpPr/>
          <p:nvPr/>
        </p:nvSpPr>
        <p:spPr>
          <a:xfrm>
            <a:off x="1029017" y="2476500"/>
            <a:ext cx="16229965" cy="7467599"/>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E776C96E-6E34-F779-CF98-70FBD16F38DF}"/>
              </a:ext>
            </a:extLst>
          </p:cNvPr>
          <p:cNvPicPr>
            <a:picLocks noChangeAspect="1"/>
          </p:cNvPicPr>
          <p:nvPr/>
        </p:nvPicPr>
        <p:blipFill rotWithShape="1">
          <a:blip r:embed="rId2">
            <a:extLst>
              <a:ext uri="{28A0092B-C50C-407E-A947-70E740481C1C}">
                <a14:useLocalDpi xmlns:a14="http://schemas.microsoft.com/office/drawing/2010/main" val="0"/>
              </a:ext>
            </a:extLst>
          </a:blip>
          <a:srcRect l="11253" t="11483" r="22917" b="10740"/>
          <a:stretch/>
        </p:blipFill>
        <p:spPr>
          <a:xfrm>
            <a:off x="3124516" y="2789894"/>
            <a:ext cx="12038966" cy="6840810"/>
          </a:xfrm>
          <a:prstGeom prst="rect">
            <a:avLst/>
          </a:prstGeom>
        </p:spPr>
      </p:pic>
    </p:spTree>
    <p:extLst>
      <p:ext uri="{BB962C8B-B14F-4D97-AF65-F5344CB8AC3E}">
        <p14:creationId xmlns:p14="http://schemas.microsoft.com/office/powerpoint/2010/main" val="199829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752600" y="344558"/>
            <a:ext cx="15234241" cy="3165034"/>
          </a:xfrm>
          <a:prstGeom prst="rect">
            <a:avLst/>
          </a:prstGeom>
        </p:spPr>
        <p:txBody>
          <a:bodyPr vert="horz" wrap="square" lIns="0" tIns="12700" rIns="0" bIns="0" rtlCol="0">
            <a:spAutoFit/>
          </a:bodyPr>
          <a:lstStyle/>
          <a:p>
            <a:pPr marL="12700" rtl="0">
              <a:lnSpc>
                <a:spcPct val="150000"/>
              </a:lnSpc>
              <a:spcBef>
                <a:spcPts val="100"/>
              </a:spcBef>
            </a:pPr>
            <a:r>
              <a:rPr lang="en-US" sz="7200" dirty="0">
                <a:latin typeface="+mn-lt"/>
                <a:cs typeface="Times New Roman" panose="02020603050405020304" pitchFamily="18" charset="0"/>
              </a:rPr>
              <a:t>Dataflow Diagram </a:t>
            </a:r>
            <a:br>
              <a:rPr lang="en-US" sz="7200" b="1" u="sng" dirty="0">
                <a:latin typeface="+mn-lt"/>
                <a:cs typeface="Times New Roman" panose="02020603050405020304" pitchFamily="18" charset="0"/>
              </a:rPr>
            </a:br>
            <a:endParaRPr sz="7200" dirty="0">
              <a:latin typeface="+mn-lt"/>
            </a:endParaRPr>
          </a:p>
        </p:txBody>
      </p:sp>
      <p:sp>
        <p:nvSpPr>
          <p:cNvPr id="7" name="object 7"/>
          <p:cNvSpPr/>
          <p:nvPr/>
        </p:nvSpPr>
        <p:spPr>
          <a:xfrm>
            <a:off x="1029017" y="2476500"/>
            <a:ext cx="16229965" cy="7467599"/>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pic>
        <p:nvPicPr>
          <p:cNvPr id="6" name="Picture 5">
            <a:extLst>
              <a:ext uri="{FF2B5EF4-FFF2-40B4-BE49-F238E27FC236}">
                <a16:creationId xmlns:a16="http://schemas.microsoft.com/office/drawing/2014/main" id="{EEC1D1CB-57A2-0EAF-C05E-01D1334DB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476500"/>
            <a:ext cx="10467975" cy="7124700"/>
          </a:xfrm>
          <a:prstGeom prst="rect">
            <a:avLst/>
          </a:prstGeom>
        </p:spPr>
      </p:pic>
    </p:spTree>
    <p:extLst>
      <p:ext uri="{BB962C8B-B14F-4D97-AF65-F5344CB8AC3E}">
        <p14:creationId xmlns:p14="http://schemas.microsoft.com/office/powerpoint/2010/main" val="210898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605958" y="611568"/>
            <a:ext cx="8604841" cy="2228815"/>
          </a:xfrm>
          <a:prstGeom prst="rect">
            <a:avLst/>
          </a:prstGeom>
        </p:spPr>
        <p:txBody>
          <a:bodyPr vert="horz" wrap="square" lIns="0" tIns="12700" rIns="0" bIns="0" rtlCol="0">
            <a:spAutoFit/>
          </a:bodyPr>
          <a:lstStyle/>
          <a:p>
            <a:pPr marL="12700">
              <a:lnSpc>
                <a:spcPct val="100000"/>
              </a:lnSpc>
              <a:spcBef>
                <a:spcPts val="100"/>
              </a:spcBef>
            </a:pPr>
            <a:r>
              <a:rPr lang="en-US" sz="7200" spc="390" dirty="0"/>
              <a:t>Literature Survey</a:t>
            </a:r>
            <a:br>
              <a:rPr lang="en-US" sz="7200" spc="390" dirty="0"/>
            </a:br>
            <a:endParaRPr sz="7200" dirty="0"/>
          </a:p>
        </p:txBody>
      </p:sp>
      <p:sp>
        <p:nvSpPr>
          <p:cNvPr id="7" name="object 7"/>
          <p:cNvSpPr/>
          <p:nvPr/>
        </p:nvSpPr>
        <p:spPr>
          <a:xfrm>
            <a:off x="1029017" y="2400691"/>
            <a:ext cx="16229965" cy="7496175"/>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sp>
        <p:nvSpPr>
          <p:cNvPr id="12" name="object 12"/>
          <p:cNvSpPr txBox="1"/>
          <p:nvPr/>
        </p:nvSpPr>
        <p:spPr>
          <a:xfrm>
            <a:off x="1371600" y="2611818"/>
            <a:ext cx="15887382" cy="7057958"/>
          </a:xfrm>
          <a:prstGeom prst="rect">
            <a:avLst/>
          </a:prstGeom>
        </p:spPr>
        <p:txBody>
          <a:bodyPr vert="horz" wrap="square" lIns="0" tIns="11430" rIns="0" bIns="0" rtlCol="0">
            <a:spAutoFit/>
          </a:bodyPr>
          <a:lstStyle/>
          <a:p>
            <a:pPr marL="12700" marR="430530" algn="just">
              <a:lnSpc>
                <a:spcPct val="150000"/>
              </a:lnSpc>
              <a:spcBef>
                <a:spcPts val="90"/>
              </a:spcBef>
            </a:pPr>
            <a:r>
              <a:rPr lang="en-US" sz="3400" b="1" u="sng" dirty="0">
                <a:latin typeface="Times New Roman" panose="02020603050405020304" pitchFamily="18" charset="0"/>
                <a:cs typeface="Times New Roman" panose="02020603050405020304" pitchFamily="18" charset="0"/>
              </a:rPr>
              <a:t>Title: </a:t>
            </a:r>
            <a:r>
              <a:rPr lang="en-US" sz="3400" dirty="0">
                <a:latin typeface="Times New Roman" panose="02020603050405020304" pitchFamily="18" charset="0"/>
                <a:cs typeface="Times New Roman" panose="02020603050405020304" pitchFamily="18" charset="0"/>
              </a:rPr>
              <a:t>Skin Cancer Detection Using Convolutional Neural Network </a:t>
            </a:r>
          </a:p>
          <a:p>
            <a:pPr marL="12700" marR="430530" algn="just">
              <a:lnSpc>
                <a:spcPct val="150000"/>
              </a:lnSpc>
              <a:spcBef>
                <a:spcPts val="90"/>
              </a:spcBef>
            </a:pPr>
            <a:endParaRPr lang="en-US" sz="3400" dirty="0">
              <a:latin typeface="Times New Roman" panose="02020603050405020304" pitchFamily="18" charset="0"/>
              <a:cs typeface="Times New Roman" panose="02020603050405020304" pitchFamily="18" charset="0"/>
            </a:endParaRPr>
          </a:p>
          <a:p>
            <a:pPr marL="12700" marR="430530" algn="just">
              <a:lnSpc>
                <a:spcPct val="150000"/>
              </a:lnSpc>
              <a:spcBef>
                <a:spcPts val="90"/>
              </a:spcBef>
            </a:pPr>
            <a:r>
              <a:rPr lang="en-US" sz="3400" b="1" u="sng" dirty="0">
                <a:latin typeface="Times New Roman" panose="02020603050405020304" pitchFamily="18" charset="0"/>
                <a:cs typeface="Times New Roman" panose="02020603050405020304" pitchFamily="18" charset="0"/>
              </a:rPr>
              <a:t>Author</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Mahamudul</a:t>
            </a:r>
            <a:r>
              <a:rPr lang="en-US" sz="3400" dirty="0">
                <a:latin typeface="Times New Roman" panose="02020603050405020304" pitchFamily="18" charset="0"/>
                <a:cs typeface="Times New Roman" panose="02020603050405020304" pitchFamily="18" charset="0"/>
              </a:rPr>
              <a:t> Hasan, </a:t>
            </a:r>
            <a:r>
              <a:rPr lang="en-US" sz="3400" dirty="0" err="1">
                <a:latin typeface="Times New Roman" panose="02020603050405020304" pitchFamily="18" charset="0"/>
                <a:cs typeface="Times New Roman" panose="02020603050405020304" pitchFamily="18" charset="0"/>
              </a:rPr>
              <a:t>Surajit</a:t>
            </a:r>
            <a:r>
              <a:rPr lang="en-US" sz="3400" dirty="0">
                <a:latin typeface="Times New Roman" panose="02020603050405020304" pitchFamily="18" charset="0"/>
                <a:cs typeface="Times New Roman" panose="02020603050405020304" pitchFamily="18" charset="0"/>
              </a:rPr>
              <a:t> Das Barman, </a:t>
            </a:r>
            <a:r>
              <a:rPr lang="en-US" sz="3400" dirty="0" err="1">
                <a:latin typeface="Times New Roman" panose="02020603050405020304" pitchFamily="18" charset="0"/>
                <a:cs typeface="Times New Roman" panose="02020603050405020304" pitchFamily="18" charset="0"/>
              </a:rPr>
              <a:t>Samia</a:t>
            </a:r>
            <a:r>
              <a:rPr lang="en-US" sz="3400" dirty="0">
                <a:latin typeface="Times New Roman" panose="02020603050405020304" pitchFamily="18" charset="0"/>
                <a:cs typeface="Times New Roman" panose="02020603050405020304" pitchFamily="18" charset="0"/>
              </a:rPr>
              <a:t> Islam, Ahmed Wasif Reza</a:t>
            </a:r>
          </a:p>
          <a:p>
            <a:pPr marL="12700" marR="430530" algn="just">
              <a:lnSpc>
                <a:spcPct val="150000"/>
              </a:lnSpc>
              <a:spcBef>
                <a:spcPts val="90"/>
              </a:spcBef>
            </a:pPr>
            <a:endParaRPr lang="en-US" sz="3400" dirty="0">
              <a:latin typeface="Times New Roman" panose="02020603050405020304" pitchFamily="18" charset="0"/>
              <a:cs typeface="Times New Roman" panose="02020603050405020304" pitchFamily="18" charset="0"/>
            </a:endParaRPr>
          </a:p>
          <a:p>
            <a:pPr marL="12700" marR="430530" algn="just">
              <a:lnSpc>
                <a:spcPct val="150000"/>
              </a:lnSpc>
              <a:spcBef>
                <a:spcPts val="90"/>
              </a:spcBef>
            </a:pPr>
            <a:r>
              <a:rPr lang="en-US" sz="3400" b="1" u="sng" dirty="0">
                <a:latin typeface="Times New Roman" panose="02020603050405020304" pitchFamily="18" charset="0"/>
                <a:cs typeface="Times New Roman" panose="02020603050405020304" pitchFamily="18" charset="0"/>
              </a:rPr>
              <a:t> Link: </a:t>
            </a:r>
            <a:r>
              <a:rPr lang="en-US" sz="3400" dirty="0">
                <a:latin typeface="Times New Roman" panose="02020603050405020304" pitchFamily="18" charset="0"/>
                <a:cs typeface="Times New Roman" panose="02020603050405020304" pitchFamily="18" charset="0"/>
                <a:hlinkClick r:id="rId2"/>
              </a:rPr>
              <a:t>ResearchGate Survey </a:t>
            </a:r>
            <a:endParaRPr lang="en-US" sz="3400" dirty="0">
              <a:latin typeface="Times New Roman" panose="02020603050405020304" pitchFamily="18" charset="0"/>
              <a:cs typeface="Times New Roman" panose="02020603050405020304" pitchFamily="18" charset="0"/>
            </a:endParaRPr>
          </a:p>
          <a:p>
            <a:pPr marL="12700" marR="430530" algn="just">
              <a:lnSpc>
                <a:spcPct val="150000"/>
              </a:lnSpc>
              <a:spcBef>
                <a:spcPts val="90"/>
              </a:spcBef>
            </a:pPr>
            <a:r>
              <a:rPr lang="en-US" sz="3400" b="1" u="sng" dirty="0">
                <a:latin typeface="Times New Roman" panose="02020603050405020304" pitchFamily="18" charset="0"/>
                <a:cs typeface="Times New Roman" panose="02020603050405020304" pitchFamily="18" charset="0"/>
              </a:rPr>
              <a:t>Points: </a:t>
            </a:r>
          </a:p>
          <a:p>
            <a:pPr marL="12700" marR="430530" algn="just">
              <a:lnSpc>
                <a:spcPct val="150000"/>
              </a:lnSpc>
              <a:spcBef>
                <a:spcPts val="90"/>
              </a:spcBef>
            </a:pPr>
            <a:r>
              <a:rPr lang="en-US" sz="3400" dirty="0">
                <a:latin typeface="Times New Roman" panose="02020603050405020304" pitchFamily="18" charset="0"/>
                <a:cs typeface="Times New Roman" panose="02020603050405020304" pitchFamily="18" charset="0"/>
              </a:rPr>
              <a:t>a) If the iterations are increased, the accuracy is also increased. But, after 80 iterations, the accuracy is decreased because the added neurons are contributed to the system negatively. </a:t>
            </a:r>
          </a:p>
        </p:txBody>
      </p:sp>
    </p:spTree>
    <p:extLst>
      <p:ext uri="{BB962C8B-B14F-4D97-AF65-F5344CB8AC3E}">
        <p14:creationId xmlns:p14="http://schemas.microsoft.com/office/powerpoint/2010/main" val="377590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7" name="object 7"/>
          <p:cNvSpPr/>
          <p:nvPr/>
        </p:nvSpPr>
        <p:spPr>
          <a:xfrm>
            <a:off x="1029017" y="128854"/>
            <a:ext cx="16229965" cy="9525000"/>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sp>
        <p:nvSpPr>
          <p:cNvPr id="12" name="object 12"/>
          <p:cNvSpPr txBox="1"/>
          <p:nvPr/>
        </p:nvSpPr>
        <p:spPr>
          <a:xfrm>
            <a:off x="1603078" y="571500"/>
            <a:ext cx="15081841" cy="1487202"/>
          </a:xfrm>
          <a:prstGeom prst="rect">
            <a:avLst/>
          </a:prstGeom>
        </p:spPr>
        <p:txBody>
          <a:bodyPr vert="horz" wrap="square" lIns="0" tIns="11430" rIns="0" bIns="0" rtlCol="0">
            <a:spAutoFit/>
          </a:bodyPr>
          <a:lstStyle/>
          <a:p>
            <a:pPr marL="12700" marR="430530" algn="just">
              <a:lnSpc>
                <a:spcPct val="150000"/>
              </a:lnSpc>
              <a:spcBef>
                <a:spcPts val="90"/>
              </a:spcBef>
            </a:pPr>
            <a:r>
              <a:rPr lang="en-US" sz="3400" dirty="0">
                <a:latin typeface="Times New Roman" panose="02020603050405020304" pitchFamily="18" charset="0"/>
                <a:cs typeface="Times New Roman" panose="02020603050405020304" pitchFamily="18" charset="0"/>
              </a:rPr>
              <a:t>b) Loss vs iteration has been shown in figure 8. The loss is reduced with the increase of iteration</a:t>
            </a:r>
          </a:p>
        </p:txBody>
      </p:sp>
      <p:pic>
        <p:nvPicPr>
          <p:cNvPr id="14" name="Picture 13">
            <a:extLst>
              <a:ext uri="{FF2B5EF4-FFF2-40B4-BE49-F238E27FC236}">
                <a16:creationId xmlns:a16="http://schemas.microsoft.com/office/drawing/2014/main" id="{345B3DDD-04E6-319C-54E8-4997D361E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478299"/>
            <a:ext cx="6858000" cy="6627601"/>
          </a:xfrm>
          <a:prstGeom prst="rect">
            <a:avLst/>
          </a:prstGeom>
        </p:spPr>
      </p:pic>
      <p:pic>
        <p:nvPicPr>
          <p:cNvPr id="16" name="Picture 15">
            <a:extLst>
              <a:ext uri="{FF2B5EF4-FFF2-40B4-BE49-F238E27FC236}">
                <a16:creationId xmlns:a16="http://schemas.microsoft.com/office/drawing/2014/main" id="{5EFD810F-5AFC-FB0D-8DD1-25577DE2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1" y="2478299"/>
            <a:ext cx="7464718" cy="6486030"/>
          </a:xfrm>
          <a:prstGeom prst="rect">
            <a:avLst/>
          </a:prstGeom>
        </p:spPr>
      </p:pic>
    </p:spTree>
    <p:extLst>
      <p:ext uri="{BB962C8B-B14F-4D97-AF65-F5344CB8AC3E}">
        <p14:creationId xmlns:p14="http://schemas.microsoft.com/office/powerpoint/2010/main" val="308075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605959" y="611568"/>
            <a:ext cx="6121400" cy="1120820"/>
          </a:xfrm>
          <a:prstGeom prst="rect">
            <a:avLst/>
          </a:prstGeom>
        </p:spPr>
        <p:txBody>
          <a:bodyPr vert="horz" wrap="square" lIns="0" tIns="12700" rIns="0" bIns="0" rtlCol="0">
            <a:spAutoFit/>
          </a:bodyPr>
          <a:lstStyle/>
          <a:p>
            <a:pPr marL="12700">
              <a:lnSpc>
                <a:spcPct val="100000"/>
              </a:lnSpc>
              <a:spcBef>
                <a:spcPts val="100"/>
              </a:spcBef>
            </a:pPr>
            <a:r>
              <a:rPr lang="en-US" sz="7200" spc="390" dirty="0"/>
              <a:t>References</a:t>
            </a:r>
            <a:endParaRPr sz="7200" dirty="0"/>
          </a:p>
        </p:txBody>
      </p:sp>
      <p:sp>
        <p:nvSpPr>
          <p:cNvPr id="7" name="object 7"/>
          <p:cNvSpPr/>
          <p:nvPr/>
        </p:nvSpPr>
        <p:spPr>
          <a:xfrm>
            <a:off x="1029017" y="2476500"/>
            <a:ext cx="16229965" cy="7496175"/>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sp>
        <p:nvSpPr>
          <p:cNvPr id="12" name="object 12"/>
          <p:cNvSpPr txBox="1"/>
          <p:nvPr/>
        </p:nvSpPr>
        <p:spPr>
          <a:xfrm>
            <a:off x="1605959" y="3044072"/>
            <a:ext cx="15081841" cy="6564939"/>
          </a:xfrm>
          <a:prstGeom prst="rect">
            <a:avLst/>
          </a:prstGeom>
        </p:spPr>
        <p:txBody>
          <a:bodyPr vert="horz" wrap="square" lIns="0" tIns="11430" rIns="0" bIns="0" rtlCol="0">
            <a:spAutoFit/>
          </a:bodyPr>
          <a:lstStyle/>
          <a:p>
            <a:pPr lvl="1" algn="just">
              <a:lnSpc>
                <a:spcPct val="150000"/>
              </a:lnSpc>
              <a:buSzPts val="1300"/>
            </a:pPr>
            <a:r>
              <a:rPr lang="en-IN" sz="3200" dirty="0">
                <a:cs typeface="Times New Roman" panose="02020603050405020304" pitchFamily="18" charset="0"/>
              </a:rPr>
              <a:t>1.  Geoffrey E. Hinton Alex </a:t>
            </a:r>
            <a:r>
              <a:rPr lang="en-IN" sz="3200" dirty="0" err="1">
                <a:cs typeface="Times New Roman" panose="02020603050405020304" pitchFamily="18" charset="0"/>
              </a:rPr>
              <a:t>Krizhevsky</a:t>
            </a:r>
            <a:r>
              <a:rPr lang="en-IN" sz="3200" dirty="0">
                <a:cs typeface="Times New Roman" panose="02020603050405020304" pitchFamily="18" charset="0"/>
              </a:rPr>
              <a:t>, Ilya </a:t>
            </a:r>
            <a:r>
              <a:rPr lang="en-IN" sz="3200" dirty="0" err="1">
                <a:cs typeface="Times New Roman" panose="02020603050405020304" pitchFamily="18" charset="0"/>
              </a:rPr>
              <a:t>Sutskever</a:t>
            </a:r>
            <a:r>
              <a:rPr lang="en-IN" sz="3200" dirty="0">
                <a:cs typeface="Times New Roman" panose="02020603050405020304" pitchFamily="18" charset="0"/>
              </a:rPr>
              <a:t>. 2012. ImageNet Classification with Deep Convolutional Neural Networks. Neural Information Processing Systems (2012).</a:t>
            </a:r>
          </a:p>
          <a:p>
            <a:pPr lvl="1" algn="just">
              <a:lnSpc>
                <a:spcPct val="150000"/>
              </a:lnSpc>
              <a:buSzPts val="1300"/>
            </a:pPr>
            <a:r>
              <a:rPr lang="en-IN" sz="3200" dirty="0">
                <a:cs typeface="Times New Roman" panose="02020603050405020304" pitchFamily="18" charset="0"/>
              </a:rPr>
              <a:t>2. Spencer Shawna Bram Hannah J, </a:t>
            </a:r>
            <a:r>
              <a:rPr lang="en-IN" sz="3200" dirty="0" err="1">
                <a:cs typeface="Times New Roman" panose="02020603050405020304" pitchFamily="18" charset="0"/>
              </a:rPr>
              <a:t>Frauendorfer</a:t>
            </a:r>
            <a:r>
              <a:rPr lang="en-IN" sz="3200" dirty="0">
                <a:cs typeface="Times New Roman" panose="02020603050405020304" pitchFamily="18" charset="0"/>
              </a:rPr>
              <a:t> Megan and </a:t>
            </a:r>
            <a:r>
              <a:rPr lang="en-IN" sz="3200" dirty="0" err="1">
                <a:cs typeface="Times New Roman" panose="02020603050405020304" pitchFamily="18" charset="0"/>
              </a:rPr>
              <a:t>Hartos</a:t>
            </a:r>
            <a:r>
              <a:rPr lang="en-IN" sz="3200" dirty="0">
                <a:cs typeface="Times New Roman" panose="02020603050405020304" pitchFamily="18" charset="0"/>
              </a:rPr>
              <a:t> Jessica L. 2017. Does the Prevalence of Skin Cancer Differ by Metropolitan Status for Males and Females in the United States? Journal of Preventive Medicine 3, 3:9 (2017), 1–6. </a:t>
            </a:r>
            <a:r>
              <a:rPr lang="en-IN" sz="3200" dirty="0">
                <a:cs typeface="Times New Roman" panose="02020603050405020304" pitchFamily="18" charset="0"/>
                <a:hlinkClick r:id="rId2">
                  <a:extLst>
                    <a:ext uri="{A12FA001-AC4F-418D-AE19-62706E023703}">
                      <ahyp:hlinkClr xmlns:ahyp="http://schemas.microsoft.com/office/drawing/2018/hyperlinkcolor" val="tx"/>
                    </a:ext>
                  </a:extLst>
                </a:hlinkClick>
              </a:rPr>
              <a:t>https://doi.org/10.21767/2572-5483.100019</a:t>
            </a:r>
            <a:r>
              <a:rPr lang="en-IN" sz="3200" dirty="0">
                <a:cs typeface="Times New Roman" panose="02020603050405020304" pitchFamily="18" charset="0"/>
              </a:rPr>
              <a:t>.</a:t>
            </a:r>
          </a:p>
          <a:p>
            <a:pPr lvl="1" algn="just">
              <a:lnSpc>
                <a:spcPct val="150000"/>
              </a:lnSpc>
              <a:buSzPts val="1300"/>
            </a:pPr>
            <a:r>
              <a:rPr lang="en-IN" sz="3200" dirty="0">
                <a:cs typeface="Times New Roman" panose="02020603050405020304" pitchFamily="18" charset="0"/>
              </a:rPr>
              <a:t>3. Koby Crammer and Yoram Singer. 2005. Online ranking by projecting. Neural Computation 17, 1 (2005), 145–175. </a:t>
            </a:r>
            <a:endParaRPr lang="en-US" sz="3200" dirty="0">
              <a:cs typeface="Times New Roman" panose="02020603050405020304" pitchFamily="18" charset="0"/>
            </a:endParaRPr>
          </a:p>
          <a:p>
            <a:pPr marL="12700" marR="430530" algn="just">
              <a:lnSpc>
                <a:spcPct val="150000"/>
              </a:lnSpc>
              <a:spcBef>
                <a:spcPts val="90"/>
              </a:spcBef>
            </a:pPr>
            <a:endParaRPr lang="en-US" sz="3050" dirty="0"/>
          </a:p>
        </p:txBody>
      </p:sp>
    </p:spTree>
    <p:extLst>
      <p:ext uri="{BB962C8B-B14F-4D97-AF65-F5344CB8AC3E}">
        <p14:creationId xmlns:p14="http://schemas.microsoft.com/office/powerpoint/2010/main" val="393913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EB3EB"/>
          </a:solidFill>
        </p:spPr>
        <p:txBody>
          <a:bodyPr wrap="square" lIns="0" tIns="0" rIns="0" bIns="0" rtlCol="0"/>
          <a:lstStyle/>
          <a:p>
            <a:endParaRPr/>
          </a:p>
        </p:txBody>
      </p:sp>
      <p:sp>
        <p:nvSpPr>
          <p:cNvPr id="3" name="object 3"/>
          <p:cNvSpPr/>
          <p:nvPr/>
        </p:nvSpPr>
        <p:spPr>
          <a:xfrm>
            <a:off x="1475847" y="6326814"/>
            <a:ext cx="7534275" cy="3949700"/>
          </a:xfrm>
          <a:custGeom>
            <a:avLst/>
            <a:gdLst/>
            <a:ahLst/>
            <a:cxnLst/>
            <a:rect l="l" t="t" r="r" b="b"/>
            <a:pathLst>
              <a:path w="7534275" h="3949700">
                <a:moveTo>
                  <a:pt x="4102142" y="12700"/>
                </a:moveTo>
                <a:lnTo>
                  <a:pt x="3432132" y="12700"/>
                </a:lnTo>
                <a:lnTo>
                  <a:pt x="3479517" y="0"/>
                </a:lnTo>
                <a:lnTo>
                  <a:pt x="4054757" y="0"/>
                </a:lnTo>
                <a:lnTo>
                  <a:pt x="4102142" y="12700"/>
                </a:lnTo>
                <a:close/>
              </a:path>
              <a:path w="7534275" h="3949700">
                <a:moveTo>
                  <a:pt x="4243278" y="25400"/>
                </a:moveTo>
                <a:lnTo>
                  <a:pt x="3290996" y="25400"/>
                </a:lnTo>
                <a:lnTo>
                  <a:pt x="3337868" y="12700"/>
                </a:lnTo>
                <a:lnTo>
                  <a:pt x="4196406" y="12700"/>
                </a:lnTo>
                <a:lnTo>
                  <a:pt x="4243278" y="25400"/>
                </a:lnTo>
                <a:close/>
              </a:path>
              <a:path w="7534275" h="3949700">
                <a:moveTo>
                  <a:pt x="4336484" y="38100"/>
                </a:moveTo>
                <a:lnTo>
                  <a:pt x="3197790" y="38100"/>
                </a:lnTo>
                <a:lnTo>
                  <a:pt x="3244302" y="25400"/>
                </a:lnTo>
                <a:lnTo>
                  <a:pt x="4289972" y="25400"/>
                </a:lnTo>
                <a:lnTo>
                  <a:pt x="4336484" y="38100"/>
                </a:lnTo>
                <a:close/>
              </a:path>
              <a:path w="7534275" h="3949700">
                <a:moveTo>
                  <a:pt x="4474893" y="63500"/>
                </a:moveTo>
                <a:lnTo>
                  <a:pt x="3059381" y="63500"/>
                </a:lnTo>
                <a:lnTo>
                  <a:pt x="3151463" y="38100"/>
                </a:lnTo>
                <a:lnTo>
                  <a:pt x="4382810" y="38100"/>
                </a:lnTo>
                <a:lnTo>
                  <a:pt x="4474893" y="63500"/>
                </a:lnTo>
                <a:close/>
              </a:path>
              <a:path w="7534275" h="3949700">
                <a:moveTo>
                  <a:pt x="7529409" y="3949700"/>
                </a:moveTo>
                <a:lnTo>
                  <a:pt x="4865" y="3949700"/>
                </a:lnTo>
                <a:lnTo>
                  <a:pt x="2720" y="3911600"/>
                </a:lnTo>
                <a:lnTo>
                  <a:pt x="1211" y="3860800"/>
                </a:lnTo>
                <a:lnTo>
                  <a:pt x="303" y="3810000"/>
                </a:lnTo>
                <a:lnTo>
                  <a:pt x="0" y="3759200"/>
                </a:lnTo>
                <a:lnTo>
                  <a:pt x="303" y="3708400"/>
                </a:lnTo>
                <a:lnTo>
                  <a:pt x="1211" y="3670300"/>
                </a:lnTo>
                <a:lnTo>
                  <a:pt x="2720" y="3619500"/>
                </a:lnTo>
                <a:lnTo>
                  <a:pt x="4826" y="3568700"/>
                </a:lnTo>
                <a:lnTo>
                  <a:pt x="7526" y="3517900"/>
                </a:lnTo>
                <a:lnTo>
                  <a:pt x="10815" y="3467100"/>
                </a:lnTo>
                <a:lnTo>
                  <a:pt x="14692" y="3429000"/>
                </a:lnTo>
                <a:lnTo>
                  <a:pt x="19151" y="3378200"/>
                </a:lnTo>
                <a:lnTo>
                  <a:pt x="24189" y="3327400"/>
                </a:lnTo>
                <a:lnTo>
                  <a:pt x="29803" y="3289300"/>
                </a:lnTo>
                <a:lnTo>
                  <a:pt x="35989" y="3238500"/>
                </a:lnTo>
                <a:lnTo>
                  <a:pt x="42743" y="3187700"/>
                </a:lnTo>
                <a:lnTo>
                  <a:pt x="50062" y="3149600"/>
                </a:lnTo>
                <a:lnTo>
                  <a:pt x="57942" y="3098800"/>
                </a:lnTo>
                <a:lnTo>
                  <a:pt x="66380" y="3048000"/>
                </a:lnTo>
                <a:lnTo>
                  <a:pt x="75372" y="3009900"/>
                </a:lnTo>
                <a:lnTo>
                  <a:pt x="84914" y="2959100"/>
                </a:lnTo>
                <a:lnTo>
                  <a:pt x="95002" y="2921000"/>
                </a:lnTo>
                <a:lnTo>
                  <a:pt x="105634" y="2870200"/>
                </a:lnTo>
                <a:lnTo>
                  <a:pt x="116805" y="2832100"/>
                </a:lnTo>
                <a:lnTo>
                  <a:pt x="128512" y="2781300"/>
                </a:lnTo>
                <a:lnTo>
                  <a:pt x="140751" y="2743200"/>
                </a:lnTo>
                <a:lnTo>
                  <a:pt x="153519" y="2692400"/>
                </a:lnTo>
                <a:lnTo>
                  <a:pt x="166812" y="2654300"/>
                </a:lnTo>
                <a:lnTo>
                  <a:pt x="180626" y="2603500"/>
                </a:lnTo>
                <a:lnTo>
                  <a:pt x="194958" y="2565400"/>
                </a:lnTo>
                <a:lnTo>
                  <a:pt x="209805" y="2514600"/>
                </a:lnTo>
                <a:lnTo>
                  <a:pt x="225161" y="2476500"/>
                </a:lnTo>
                <a:lnTo>
                  <a:pt x="241025" y="2425700"/>
                </a:lnTo>
                <a:lnTo>
                  <a:pt x="257392" y="2387600"/>
                </a:lnTo>
                <a:lnTo>
                  <a:pt x="274259" y="2349500"/>
                </a:lnTo>
                <a:lnTo>
                  <a:pt x="291622" y="2298700"/>
                </a:lnTo>
                <a:lnTo>
                  <a:pt x="309477" y="2260600"/>
                </a:lnTo>
                <a:lnTo>
                  <a:pt x="327822" y="2222500"/>
                </a:lnTo>
                <a:lnTo>
                  <a:pt x="346651" y="2184400"/>
                </a:lnTo>
                <a:lnTo>
                  <a:pt x="365963" y="2133600"/>
                </a:lnTo>
                <a:lnTo>
                  <a:pt x="385752" y="2095500"/>
                </a:lnTo>
                <a:lnTo>
                  <a:pt x="406016" y="2057400"/>
                </a:lnTo>
                <a:lnTo>
                  <a:pt x="426750" y="2019300"/>
                </a:lnTo>
                <a:lnTo>
                  <a:pt x="447952" y="1981200"/>
                </a:lnTo>
                <a:lnTo>
                  <a:pt x="469617" y="1943100"/>
                </a:lnTo>
                <a:lnTo>
                  <a:pt x="491742" y="1892300"/>
                </a:lnTo>
                <a:lnTo>
                  <a:pt x="514324" y="1854200"/>
                </a:lnTo>
                <a:lnTo>
                  <a:pt x="537359" y="1816100"/>
                </a:lnTo>
                <a:lnTo>
                  <a:pt x="560842" y="1778000"/>
                </a:lnTo>
                <a:lnTo>
                  <a:pt x="584771" y="1739900"/>
                </a:lnTo>
                <a:lnTo>
                  <a:pt x="609142" y="1701800"/>
                </a:lnTo>
                <a:lnTo>
                  <a:pt x="633952" y="1663700"/>
                </a:lnTo>
                <a:lnTo>
                  <a:pt x="659196" y="1625600"/>
                </a:lnTo>
                <a:lnTo>
                  <a:pt x="684871" y="1600200"/>
                </a:lnTo>
                <a:lnTo>
                  <a:pt x="710973" y="1562100"/>
                </a:lnTo>
                <a:lnTo>
                  <a:pt x="737500" y="1524000"/>
                </a:lnTo>
                <a:lnTo>
                  <a:pt x="764446" y="1485900"/>
                </a:lnTo>
                <a:lnTo>
                  <a:pt x="791810" y="1447800"/>
                </a:lnTo>
                <a:lnTo>
                  <a:pt x="819586" y="1409700"/>
                </a:lnTo>
                <a:lnTo>
                  <a:pt x="847771" y="1384300"/>
                </a:lnTo>
                <a:lnTo>
                  <a:pt x="876363" y="1346200"/>
                </a:lnTo>
                <a:lnTo>
                  <a:pt x="905357" y="1308100"/>
                </a:lnTo>
                <a:lnTo>
                  <a:pt x="934749" y="1282700"/>
                </a:lnTo>
                <a:lnTo>
                  <a:pt x="964536" y="1244600"/>
                </a:lnTo>
                <a:lnTo>
                  <a:pt x="994714" y="1206500"/>
                </a:lnTo>
                <a:lnTo>
                  <a:pt x="1025280" y="1181100"/>
                </a:lnTo>
                <a:lnTo>
                  <a:pt x="1056231" y="1143000"/>
                </a:lnTo>
                <a:lnTo>
                  <a:pt x="1087562" y="1117600"/>
                </a:lnTo>
                <a:lnTo>
                  <a:pt x="1119269" y="1079500"/>
                </a:lnTo>
                <a:lnTo>
                  <a:pt x="1151350" y="1054100"/>
                </a:lnTo>
                <a:lnTo>
                  <a:pt x="1183801" y="1016000"/>
                </a:lnTo>
                <a:lnTo>
                  <a:pt x="1216617" y="990600"/>
                </a:lnTo>
                <a:lnTo>
                  <a:pt x="1249796" y="952500"/>
                </a:lnTo>
                <a:lnTo>
                  <a:pt x="1283334" y="927100"/>
                </a:lnTo>
                <a:lnTo>
                  <a:pt x="1351472" y="876300"/>
                </a:lnTo>
                <a:lnTo>
                  <a:pt x="1386065" y="838200"/>
                </a:lnTo>
                <a:lnTo>
                  <a:pt x="1456279" y="787400"/>
                </a:lnTo>
                <a:lnTo>
                  <a:pt x="1527843" y="736600"/>
                </a:lnTo>
                <a:lnTo>
                  <a:pt x="1564121" y="698500"/>
                </a:lnTo>
                <a:lnTo>
                  <a:pt x="1600725" y="673100"/>
                </a:lnTo>
                <a:lnTo>
                  <a:pt x="1712461" y="596900"/>
                </a:lnTo>
                <a:lnTo>
                  <a:pt x="1750335" y="584200"/>
                </a:lnTo>
                <a:lnTo>
                  <a:pt x="1827003" y="533400"/>
                </a:lnTo>
                <a:lnTo>
                  <a:pt x="1944254" y="457200"/>
                </a:lnTo>
                <a:lnTo>
                  <a:pt x="1983923" y="444500"/>
                </a:lnTo>
                <a:lnTo>
                  <a:pt x="2064117" y="393700"/>
                </a:lnTo>
                <a:lnTo>
                  <a:pt x="2104634" y="381000"/>
                </a:lnTo>
                <a:lnTo>
                  <a:pt x="2145428" y="355600"/>
                </a:lnTo>
                <a:lnTo>
                  <a:pt x="2186493" y="342900"/>
                </a:lnTo>
                <a:lnTo>
                  <a:pt x="2227827" y="317500"/>
                </a:lnTo>
                <a:lnTo>
                  <a:pt x="2269426" y="304800"/>
                </a:lnTo>
                <a:lnTo>
                  <a:pt x="2311286" y="279400"/>
                </a:lnTo>
                <a:lnTo>
                  <a:pt x="2395776" y="254000"/>
                </a:lnTo>
                <a:lnTo>
                  <a:pt x="2438398" y="228600"/>
                </a:lnTo>
                <a:lnTo>
                  <a:pt x="3013632" y="63500"/>
                </a:lnTo>
                <a:lnTo>
                  <a:pt x="4520642" y="63500"/>
                </a:lnTo>
                <a:lnTo>
                  <a:pt x="5095876" y="228600"/>
                </a:lnTo>
                <a:lnTo>
                  <a:pt x="5138498" y="254000"/>
                </a:lnTo>
                <a:lnTo>
                  <a:pt x="5222988" y="279400"/>
                </a:lnTo>
                <a:lnTo>
                  <a:pt x="5264848" y="304800"/>
                </a:lnTo>
                <a:lnTo>
                  <a:pt x="5306447" y="317500"/>
                </a:lnTo>
                <a:lnTo>
                  <a:pt x="5347780" y="342900"/>
                </a:lnTo>
                <a:lnTo>
                  <a:pt x="5388846" y="355600"/>
                </a:lnTo>
                <a:lnTo>
                  <a:pt x="5429639" y="381000"/>
                </a:lnTo>
                <a:lnTo>
                  <a:pt x="5470157" y="393700"/>
                </a:lnTo>
                <a:lnTo>
                  <a:pt x="5550351" y="444500"/>
                </a:lnTo>
                <a:lnTo>
                  <a:pt x="5590020" y="457200"/>
                </a:lnTo>
                <a:lnTo>
                  <a:pt x="5707271" y="533400"/>
                </a:lnTo>
                <a:lnTo>
                  <a:pt x="5783939" y="584200"/>
                </a:lnTo>
                <a:lnTo>
                  <a:pt x="5821813" y="596900"/>
                </a:lnTo>
                <a:lnTo>
                  <a:pt x="5933548" y="673100"/>
                </a:lnTo>
                <a:lnTo>
                  <a:pt x="5970153" y="698500"/>
                </a:lnTo>
                <a:lnTo>
                  <a:pt x="6006431" y="736600"/>
                </a:lnTo>
                <a:lnTo>
                  <a:pt x="6077995" y="787400"/>
                </a:lnTo>
                <a:lnTo>
                  <a:pt x="6148209" y="838200"/>
                </a:lnTo>
                <a:lnTo>
                  <a:pt x="6182802" y="876300"/>
                </a:lnTo>
                <a:lnTo>
                  <a:pt x="6250940" y="927100"/>
                </a:lnTo>
                <a:lnTo>
                  <a:pt x="6284477" y="952500"/>
                </a:lnTo>
                <a:lnTo>
                  <a:pt x="6317657" y="990600"/>
                </a:lnTo>
                <a:lnTo>
                  <a:pt x="6350473" y="1016000"/>
                </a:lnTo>
                <a:lnTo>
                  <a:pt x="6382924" y="1054100"/>
                </a:lnTo>
                <a:lnTo>
                  <a:pt x="6415005" y="1079500"/>
                </a:lnTo>
                <a:lnTo>
                  <a:pt x="6446712" y="1117600"/>
                </a:lnTo>
                <a:lnTo>
                  <a:pt x="6478043" y="1143000"/>
                </a:lnTo>
                <a:lnTo>
                  <a:pt x="6508993" y="1181100"/>
                </a:lnTo>
                <a:lnTo>
                  <a:pt x="6539560" y="1206500"/>
                </a:lnTo>
                <a:lnTo>
                  <a:pt x="6569738" y="1244600"/>
                </a:lnTo>
                <a:lnTo>
                  <a:pt x="6599525" y="1282700"/>
                </a:lnTo>
                <a:lnTo>
                  <a:pt x="6628917" y="1308100"/>
                </a:lnTo>
                <a:lnTo>
                  <a:pt x="6657911" y="1346200"/>
                </a:lnTo>
                <a:lnTo>
                  <a:pt x="6686502" y="1384300"/>
                </a:lnTo>
                <a:lnTo>
                  <a:pt x="6714688" y="1409700"/>
                </a:lnTo>
                <a:lnTo>
                  <a:pt x="6742464" y="1447800"/>
                </a:lnTo>
                <a:lnTo>
                  <a:pt x="6769828" y="1485900"/>
                </a:lnTo>
                <a:lnTo>
                  <a:pt x="6796774" y="1524000"/>
                </a:lnTo>
                <a:lnTo>
                  <a:pt x="6823301" y="1562100"/>
                </a:lnTo>
                <a:lnTo>
                  <a:pt x="6849403" y="1600200"/>
                </a:lnTo>
                <a:lnTo>
                  <a:pt x="6875078" y="1625600"/>
                </a:lnTo>
                <a:lnTo>
                  <a:pt x="6900322" y="1663700"/>
                </a:lnTo>
                <a:lnTo>
                  <a:pt x="6925131" y="1701800"/>
                </a:lnTo>
                <a:lnTo>
                  <a:pt x="6949503" y="1739900"/>
                </a:lnTo>
                <a:lnTo>
                  <a:pt x="6973432" y="1778000"/>
                </a:lnTo>
                <a:lnTo>
                  <a:pt x="6996915" y="1816100"/>
                </a:lnTo>
                <a:lnTo>
                  <a:pt x="7019950" y="1854200"/>
                </a:lnTo>
                <a:lnTo>
                  <a:pt x="7042531" y="1892300"/>
                </a:lnTo>
                <a:lnTo>
                  <a:pt x="7064657" y="1943100"/>
                </a:lnTo>
                <a:lnTo>
                  <a:pt x="7086322" y="1981200"/>
                </a:lnTo>
                <a:lnTo>
                  <a:pt x="7107524" y="2019300"/>
                </a:lnTo>
                <a:lnTo>
                  <a:pt x="7128258" y="2057400"/>
                </a:lnTo>
                <a:lnTo>
                  <a:pt x="7148522" y="2095500"/>
                </a:lnTo>
                <a:lnTo>
                  <a:pt x="7168311" y="2133600"/>
                </a:lnTo>
                <a:lnTo>
                  <a:pt x="7187622" y="2184400"/>
                </a:lnTo>
                <a:lnTo>
                  <a:pt x="7206452" y="2222500"/>
                </a:lnTo>
                <a:lnTo>
                  <a:pt x="7224796" y="2260600"/>
                </a:lnTo>
                <a:lnTo>
                  <a:pt x="7242652" y="2298700"/>
                </a:lnTo>
                <a:lnTo>
                  <a:pt x="7260015" y="2349500"/>
                </a:lnTo>
                <a:lnTo>
                  <a:pt x="7276882" y="2387600"/>
                </a:lnTo>
                <a:lnTo>
                  <a:pt x="7293249" y="2425700"/>
                </a:lnTo>
                <a:lnTo>
                  <a:pt x="7309112" y="2476500"/>
                </a:lnTo>
                <a:lnTo>
                  <a:pt x="7324469" y="2514600"/>
                </a:lnTo>
                <a:lnTo>
                  <a:pt x="7339315" y="2565400"/>
                </a:lnTo>
                <a:lnTo>
                  <a:pt x="7353648" y="2603500"/>
                </a:lnTo>
                <a:lnTo>
                  <a:pt x="7367462" y="2654300"/>
                </a:lnTo>
                <a:lnTo>
                  <a:pt x="7380755" y="2692400"/>
                </a:lnTo>
                <a:lnTo>
                  <a:pt x="7393523" y="2743200"/>
                </a:lnTo>
                <a:lnTo>
                  <a:pt x="7405762" y="2781300"/>
                </a:lnTo>
                <a:lnTo>
                  <a:pt x="7417469" y="2832100"/>
                </a:lnTo>
                <a:lnTo>
                  <a:pt x="7428640" y="2870200"/>
                </a:lnTo>
                <a:lnTo>
                  <a:pt x="7439272" y="2921000"/>
                </a:lnTo>
                <a:lnTo>
                  <a:pt x="7449360" y="2959100"/>
                </a:lnTo>
                <a:lnTo>
                  <a:pt x="7458902" y="3009900"/>
                </a:lnTo>
                <a:lnTo>
                  <a:pt x="7467894" y="3048000"/>
                </a:lnTo>
                <a:lnTo>
                  <a:pt x="7476331" y="3098800"/>
                </a:lnTo>
                <a:lnTo>
                  <a:pt x="7484212" y="3149600"/>
                </a:lnTo>
                <a:lnTo>
                  <a:pt x="7491531" y="3187700"/>
                </a:lnTo>
                <a:lnTo>
                  <a:pt x="7498285" y="3238500"/>
                </a:lnTo>
                <a:lnTo>
                  <a:pt x="7504471" y="3289300"/>
                </a:lnTo>
                <a:lnTo>
                  <a:pt x="7510085" y="3327400"/>
                </a:lnTo>
                <a:lnTo>
                  <a:pt x="7515123" y="3378200"/>
                </a:lnTo>
                <a:lnTo>
                  <a:pt x="7519582" y="3429000"/>
                </a:lnTo>
                <a:lnTo>
                  <a:pt x="7523458" y="3467100"/>
                </a:lnTo>
                <a:lnTo>
                  <a:pt x="7526748" y="3517900"/>
                </a:lnTo>
                <a:lnTo>
                  <a:pt x="7529448" y="3568700"/>
                </a:lnTo>
                <a:lnTo>
                  <a:pt x="7531554" y="3619500"/>
                </a:lnTo>
                <a:lnTo>
                  <a:pt x="7533063" y="3670300"/>
                </a:lnTo>
                <a:lnTo>
                  <a:pt x="7533971" y="3708400"/>
                </a:lnTo>
                <a:lnTo>
                  <a:pt x="7534274" y="3759200"/>
                </a:lnTo>
                <a:lnTo>
                  <a:pt x="7533971" y="3810000"/>
                </a:lnTo>
                <a:lnTo>
                  <a:pt x="7533063" y="3860800"/>
                </a:lnTo>
                <a:lnTo>
                  <a:pt x="7531554" y="3911600"/>
                </a:lnTo>
                <a:lnTo>
                  <a:pt x="7529409" y="3949700"/>
                </a:lnTo>
                <a:close/>
              </a:path>
            </a:pathLst>
          </a:custGeom>
          <a:solidFill>
            <a:srgbClr val="CCC2FE"/>
          </a:solidFill>
        </p:spPr>
        <p:txBody>
          <a:bodyPr wrap="square" lIns="0" tIns="0" rIns="0" bIns="0" rtlCol="0"/>
          <a:lstStyle/>
          <a:p>
            <a:endParaRPr/>
          </a:p>
        </p:txBody>
      </p:sp>
      <p:grpSp>
        <p:nvGrpSpPr>
          <p:cNvPr id="4" name="object 4"/>
          <p:cNvGrpSpPr/>
          <p:nvPr/>
        </p:nvGrpSpPr>
        <p:grpSpPr>
          <a:xfrm>
            <a:off x="1171132" y="0"/>
            <a:ext cx="17117060" cy="7352030"/>
            <a:chOff x="1171132" y="0"/>
            <a:chExt cx="17117060" cy="7352030"/>
          </a:xfrm>
        </p:grpSpPr>
        <p:sp>
          <p:nvSpPr>
            <p:cNvPr id="5" name="object 5"/>
            <p:cNvSpPr/>
            <p:nvPr/>
          </p:nvSpPr>
          <p:spPr>
            <a:xfrm>
              <a:off x="10756167" y="0"/>
              <a:ext cx="7532370" cy="4267200"/>
            </a:xfrm>
            <a:custGeom>
              <a:avLst/>
              <a:gdLst/>
              <a:ahLst/>
              <a:cxnLst/>
              <a:rect l="l" t="t" r="r" b="b"/>
              <a:pathLst>
                <a:path w="7532369" h="4267200">
                  <a:moveTo>
                    <a:pt x="4566191" y="4191000"/>
                  </a:moveTo>
                  <a:lnTo>
                    <a:pt x="2968083" y="4191000"/>
                  </a:lnTo>
                  <a:lnTo>
                    <a:pt x="2481267" y="4051300"/>
                  </a:lnTo>
                  <a:lnTo>
                    <a:pt x="2438398" y="4025900"/>
                  </a:lnTo>
                  <a:lnTo>
                    <a:pt x="2353404" y="4000500"/>
                  </a:lnTo>
                  <a:lnTo>
                    <a:pt x="2311286" y="3975100"/>
                  </a:lnTo>
                  <a:lnTo>
                    <a:pt x="2227827" y="3949700"/>
                  </a:lnTo>
                  <a:lnTo>
                    <a:pt x="2186493" y="3924300"/>
                  </a:lnTo>
                  <a:lnTo>
                    <a:pt x="2145428" y="3911600"/>
                  </a:lnTo>
                  <a:lnTo>
                    <a:pt x="2064117" y="3860800"/>
                  </a:lnTo>
                  <a:lnTo>
                    <a:pt x="2023878" y="3848100"/>
                  </a:lnTo>
                  <a:lnTo>
                    <a:pt x="1944254" y="3797300"/>
                  </a:lnTo>
                  <a:lnTo>
                    <a:pt x="1904875" y="3784600"/>
                  </a:lnTo>
                  <a:lnTo>
                    <a:pt x="1788516" y="3708400"/>
                  </a:lnTo>
                  <a:lnTo>
                    <a:pt x="1674899" y="3632200"/>
                  </a:lnTo>
                  <a:lnTo>
                    <a:pt x="1564121" y="3556000"/>
                  </a:lnTo>
                  <a:lnTo>
                    <a:pt x="1456279" y="3479800"/>
                  </a:lnTo>
                  <a:lnTo>
                    <a:pt x="1386065" y="3429000"/>
                  </a:lnTo>
                  <a:lnTo>
                    <a:pt x="1351472" y="3390900"/>
                  </a:lnTo>
                  <a:lnTo>
                    <a:pt x="1283334" y="3340100"/>
                  </a:lnTo>
                  <a:lnTo>
                    <a:pt x="1249796" y="3302000"/>
                  </a:lnTo>
                  <a:lnTo>
                    <a:pt x="1183801" y="3251200"/>
                  </a:lnTo>
                  <a:lnTo>
                    <a:pt x="1151350" y="3213100"/>
                  </a:lnTo>
                  <a:lnTo>
                    <a:pt x="1119269" y="3187700"/>
                  </a:lnTo>
                  <a:lnTo>
                    <a:pt x="1087562" y="3149600"/>
                  </a:lnTo>
                  <a:lnTo>
                    <a:pt x="1056231" y="3124200"/>
                  </a:lnTo>
                  <a:lnTo>
                    <a:pt x="1025280" y="3086100"/>
                  </a:lnTo>
                  <a:lnTo>
                    <a:pt x="994714" y="3060700"/>
                  </a:lnTo>
                  <a:lnTo>
                    <a:pt x="964536" y="3022600"/>
                  </a:lnTo>
                  <a:lnTo>
                    <a:pt x="934749" y="2984500"/>
                  </a:lnTo>
                  <a:lnTo>
                    <a:pt x="905357" y="2959100"/>
                  </a:lnTo>
                  <a:lnTo>
                    <a:pt x="876363" y="2921000"/>
                  </a:lnTo>
                  <a:lnTo>
                    <a:pt x="847771" y="2882900"/>
                  </a:lnTo>
                  <a:lnTo>
                    <a:pt x="819586" y="2844800"/>
                  </a:lnTo>
                  <a:lnTo>
                    <a:pt x="791810" y="2819400"/>
                  </a:lnTo>
                  <a:lnTo>
                    <a:pt x="764446" y="2781300"/>
                  </a:lnTo>
                  <a:lnTo>
                    <a:pt x="737500" y="2743200"/>
                  </a:lnTo>
                  <a:lnTo>
                    <a:pt x="710973" y="2705100"/>
                  </a:lnTo>
                  <a:lnTo>
                    <a:pt x="684871" y="2667000"/>
                  </a:lnTo>
                  <a:lnTo>
                    <a:pt x="659196" y="2628900"/>
                  </a:lnTo>
                  <a:lnTo>
                    <a:pt x="633952" y="2603500"/>
                  </a:lnTo>
                  <a:lnTo>
                    <a:pt x="609142" y="2565400"/>
                  </a:lnTo>
                  <a:lnTo>
                    <a:pt x="584771" y="2527300"/>
                  </a:lnTo>
                  <a:lnTo>
                    <a:pt x="560842" y="2489200"/>
                  </a:lnTo>
                  <a:lnTo>
                    <a:pt x="537359" y="2451100"/>
                  </a:lnTo>
                  <a:lnTo>
                    <a:pt x="514324" y="2400300"/>
                  </a:lnTo>
                  <a:lnTo>
                    <a:pt x="491742" y="2362200"/>
                  </a:lnTo>
                  <a:lnTo>
                    <a:pt x="469617" y="2324100"/>
                  </a:lnTo>
                  <a:lnTo>
                    <a:pt x="447952" y="2286000"/>
                  </a:lnTo>
                  <a:lnTo>
                    <a:pt x="426750" y="2247900"/>
                  </a:lnTo>
                  <a:lnTo>
                    <a:pt x="406016" y="2209800"/>
                  </a:lnTo>
                  <a:lnTo>
                    <a:pt x="385752" y="2171700"/>
                  </a:lnTo>
                  <a:lnTo>
                    <a:pt x="365963" y="2120900"/>
                  </a:lnTo>
                  <a:lnTo>
                    <a:pt x="346651" y="2082800"/>
                  </a:lnTo>
                  <a:lnTo>
                    <a:pt x="327822" y="2044700"/>
                  </a:lnTo>
                  <a:lnTo>
                    <a:pt x="309477" y="2006600"/>
                  </a:lnTo>
                  <a:lnTo>
                    <a:pt x="291622" y="1955800"/>
                  </a:lnTo>
                  <a:lnTo>
                    <a:pt x="274259" y="1917700"/>
                  </a:lnTo>
                  <a:lnTo>
                    <a:pt x="257392" y="1879600"/>
                  </a:lnTo>
                  <a:lnTo>
                    <a:pt x="241025" y="1828800"/>
                  </a:lnTo>
                  <a:lnTo>
                    <a:pt x="225161" y="1790700"/>
                  </a:lnTo>
                  <a:lnTo>
                    <a:pt x="209805" y="1752600"/>
                  </a:lnTo>
                  <a:lnTo>
                    <a:pt x="194958" y="1701800"/>
                  </a:lnTo>
                  <a:lnTo>
                    <a:pt x="180626" y="1663700"/>
                  </a:lnTo>
                  <a:lnTo>
                    <a:pt x="166812" y="1612900"/>
                  </a:lnTo>
                  <a:lnTo>
                    <a:pt x="153519" y="1574800"/>
                  </a:lnTo>
                  <a:lnTo>
                    <a:pt x="140751" y="1524000"/>
                  </a:lnTo>
                  <a:lnTo>
                    <a:pt x="128512" y="1485900"/>
                  </a:lnTo>
                  <a:lnTo>
                    <a:pt x="116805" y="1435100"/>
                  </a:lnTo>
                  <a:lnTo>
                    <a:pt x="105634" y="1397000"/>
                  </a:lnTo>
                  <a:lnTo>
                    <a:pt x="95002" y="1346200"/>
                  </a:lnTo>
                  <a:lnTo>
                    <a:pt x="84914" y="1308100"/>
                  </a:lnTo>
                  <a:lnTo>
                    <a:pt x="75372" y="1257300"/>
                  </a:lnTo>
                  <a:lnTo>
                    <a:pt x="66380" y="1206500"/>
                  </a:lnTo>
                  <a:lnTo>
                    <a:pt x="57942" y="1168400"/>
                  </a:lnTo>
                  <a:lnTo>
                    <a:pt x="50062" y="1117600"/>
                  </a:lnTo>
                  <a:lnTo>
                    <a:pt x="42743" y="1079500"/>
                  </a:lnTo>
                  <a:lnTo>
                    <a:pt x="35989" y="1028700"/>
                  </a:lnTo>
                  <a:lnTo>
                    <a:pt x="29803" y="977900"/>
                  </a:lnTo>
                  <a:lnTo>
                    <a:pt x="24189" y="939800"/>
                  </a:lnTo>
                  <a:lnTo>
                    <a:pt x="19151" y="889000"/>
                  </a:lnTo>
                  <a:lnTo>
                    <a:pt x="14692" y="838200"/>
                  </a:lnTo>
                  <a:lnTo>
                    <a:pt x="10815" y="787400"/>
                  </a:lnTo>
                  <a:lnTo>
                    <a:pt x="7526" y="749300"/>
                  </a:lnTo>
                  <a:lnTo>
                    <a:pt x="4826" y="698500"/>
                  </a:lnTo>
                  <a:lnTo>
                    <a:pt x="2720" y="647700"/>
                  </a:lnTo>
                  <a:lnTo>
                    <a:pt x="1211" y="596900"/>
                  </a:lnTo>
                  <a:lnTo>
                    <a:pt x="303" y="558800"/>
                  </a:lnTo>
                  <a:lnTo>
                    <a:pt x="0" y="508000"/>
                  </a:lnTo>
                  <a:lnTo>
                    <a:pt x="303" y="457200"/>
                  </a:lnTo>
                  <a:lnTo>
                    <a:pt x="1211" y="406400"/>
                  </a:lnTo>
                  <a:lnTo>
                    <a:pt x="2720" y="355600"/>
                  </a:lnTo>
                  <a:lnTo>
                    <a:pt x="4826" y="317500"/>
                  </a:lnTo>
                  <a:lnTo>
                    <a:pt x="7526" y="266700"/>
                  </a:lnTo>
                  <a:lnTo>
                    <a:pt x="10815" y="215900"/>
                  </a:lnTo>
                  <a:lnTo>
                    <a:pt x="14692" y="165100"/>
                  </a:lnTo>
                  <a:lnTo>
                    <a:pt x="19151" y="127000"/>
                  </a:lnTo>
                  <a:lnTo>
                    <a:pt x="24189" y="76200"/>
                  </a:lnTo>
                  <a:lnTo>
                    <a:pt x="29803" y="25400"/>
                  </a:lnTo>
                  <a:lnTo>
                    <a:pt x="34467" y="0"/>
                  </a:lnTo>
                  <a:lnTo>
                    <a:pt x="7499806" y="0"/>
                  </a:lnTo>
                  <a:lnTo>
                    <a:pt x="7504471" y="25400"/>
                  </a:lnTo>
                  <a:lnTo>
                    <a:pt x="7510085" y="76200"/>
                  </a:lnTo>
                  <a:lnTo>
                    <a:pt x="7515123" y="127000"/>
                  </a:lnTo>
                  <a:lnTo>
                    <a:pt x="7519582" y="165100"/>
                  </a:lnTo>
                  <a:lnTo>
                    <a:pt x="7523458" y="215900"/>
                  </a:lnTo>
                  <a:lnTo>
                    <a:pt x="7526748" y="266700"/>
                  </a:lnTo>
                  <a:lnTo>
                    <a:pt x="7529448" y="317500"/>
                  </a:lnTo>
                  <a:lnTo>
                    <a:pt x="7531554" y="355600"/>
                  </a:lnTo>
                  <a:lnTo>
                    <a:pt x="7531831" y="368300"/>
                  </a:lnTo>
                  <a:lnTo>
                    <a:pt x="7531831" y="635000"/>
                  </a:lnTo>
                  <a:lnTo>
                    <a:pt x="7531554" y="647700"/>
                  </a:lnTo>
                  <a:lnTo>
                    <a:pt x="7529448" y="698500"/>
                  </a:lnTo>
                  <a:lnTo>
                    <a:pt x="7526748" y="749300"/>
                  </a:lnTo>
                  <a:lnTo>
                    <a:pt x="7523458" y="787400"/>
                  </a:lnTo>
                  <a:lnTo>
                    <a:pt x="7519582" y="838200"/>
                  </a:lnTo>
                  <a:lnTo>
                    <a:pt x="7515123" y="889000"/>
                  </a:lnTo>
                  <a:lnTo>
                    <a:pt x="7510085" y="939800"/>
                  </a:lnTo>
                  <a:lnTo>
                    <a:pt x="7504471" y="977900"/>
                  </a:lnTo>
                  <a:lnTo>
                    <a:pt x="7498285" y="1028700"/>
                  </a:lnTo>
                  <a:lnTo>
                    <a:pt x="7491531" y="1079500"/>
                  </a:lnTo>
                  <a:lnTo>
                    <a:pt x="7484212" y="1117600"/>
                  </a:lnTo>
                  <a:lnTo>
                    <a:pt x="7476331" y="1168400"/>
                  </a:lnTo>
                  <a:lnTo>
                    <a:pt x="7467894" y="1206500"/>
                  </a:lnTo>
                  <a:lnTo>
                    <a:pt x="7458902" y="1257300"/>
                  </a:lnTo>
                  <a:lnTo>
                    <a:pt x="7449360" y="1308100"/>
                  </a:lnTo>
                  <a:lnTo>
                    <a:pt x="7439272" y="1346200"/>
                  </a:lnTo>
                  <a:lnTo>
                    <a:pt x="7428640" y="1397000"/>
                  </a:lnTo>
                  <a:lnTo>
                    <a:pt x="7417469" y="1435100"/>
                  </a:lnTo>
                  <a:lnTo>
                    <a:pt x="7405762" y="1485900"/>
                  </a:lnTo>
                  <a:lnTo>
                    <a:pt x="7393523" y="1524000"/>
                  </a:lnTo>
                  <a:lnTo>
                    <a:pt x="7380755" y="1574800"/>
                  </a:lnTo>
                  <a:lnTo>
                    <a:pt x="7367462" y="1612900"/>
                  </a:lnTo>
                  <a:lnTo>
                    <a:pt x="7353648" y="1663700"/>
                  </a:lnTo>
                  <a:lnTo>
                    <a:pt x="7339315" y="1701800"/>
                  </a:lnTo>
                  <a:lnTo>
                    <a:pt x="7324469" y="1752600"/>
                  </a:lnTo>
                  <a:lnTo>
                    <a:pt x="7309112" y="1790700"/>
                  </a:lnTo>
                  <a:lnTo>
                    <a:pt x="7293249" y="1828800"/>
                  </a:lnTo>
                  <a:lnTo>
                    <a:pt x="7276882" y="1879600"/>
                  </a:lnTo>
                  <a:lnTo>
                    <a:pt x="7260015" y="1917700"/>
                  </a:lnTo>
                  <a:lnTo>
                    <a:pt x="7242652" y="1955800"/>
                  </a:lnTo>
                  <a:lnTo>
                    <a:pt x="7224796" y="2006600"/>
                  </a:lnTo>
                  <a:lnTo>
                    <a:pt x="7206452" y="2044700"/>
                  </a:lnTo>
                  <a:lnTo>
                    <a:pt x="7187622" y="2082800"/>
                  </a:lnTo>
                  <a:lnTo>
                    <a:pt x="7168311" y="2120900"/>
                  </a:lnTo>
                  <a:lnTo>
                    <a:pt x="7148522" y="2171700"/>
                  </a:lnTo>
                  <a:lnTo>
                    <a:pt x="7128258" y="2209800"/>
                  </a:lnTo>
                  <a:lnTo>
                    <a:pt x="7107524" y="2247900"/>
                  </a:lnTo>
                  <a:lnTo>
                    <a:pt x="7086322" y="2286000"/>
                  </a:lnTo>
                  <a:lnTo>
                    <a:pt x="7064657" y="2324100"/>
                  </a:lnTo>
                  <a:lnTo>
                    <a:pt x="7042531" y="2362200"/>
                  </a:lnTo>
                  <a:lnTo>
                    <a:pt x="7019950" y="2400300"/>
                  </a:lnTo>
                  <a:lnTo>
                    <a:pt x="6996915" y="2451100"/>
                  </a:lnTo>
                  <a:lnTo>
                    <a:pt x="6973432" y="2489200"/>
                  </a:lnTo>
                  <a:lnTo>
                    <a:pt x="6949503" y="2527300"/>
                  </a:lnTo>
                  <a:lnTo>
                    <a:pt x="6925131" y="2565400"/>
                  </a:lnTo>
                  <a:lnTo>
                    <a:pt x="6900322" y="2603500"/>
                  </a:lnTo>
                  <a:lnTo>
                    <a:pt x="6875078" y="2628900"/>
                  </a:lnTo>
                  <a:lnTo>
                    <a:pt x="6849403" y="2667000"/>
                  </a:lnTo>
                  <a:lnTo>
                    <a:pt x="6823301" y="2705100"/>
                  </a:lnTo>
                  <a:lnTo>
                    <a:pt x="6796774" y="2743200"/>
                  </a:lnTo>
                  <a:lnTo>
                    <a:pt x="6769828" y="2781300"/>
                  </a:lnTo>
                  <a:lnTo>
                    <a:pt x="6742464" y="2819400"/>
                  </a:lnTo>
                  <a:lnTo>
                    <a:pt x="6714688" y="2844800"/>
                  </a:lnTo>
                  <a:lnTo>
                    <a:pt x="6686502" y="2882900"/>
                  </a:lnTo>
                  <a:lnTo>
                    <a:pt x="6657911" y="2921000"/>
                  </a:lnTo>
                  <a:lnTo>
                    <a:pt x="6628917" y="2959100"/>
                  </a:lnTo>
                  <a:lnTo>
                    <a:pt x="6599525" y="2984500"/>
                  </a:lnTo>
                  <a:lnTo>
                    <a:pt x="6569738" y="3022600"/>
                  </a:lnTo>
                  <a:lnTo>
                    <a:pt x="6539560" y="3060700"/>
                  </a:lnTo>
                  <a:lnTo>
                    <a:pt x="6508993" y="3086100"/>
                  </a:lnTo>
                  <a:lnTo>
                    <a:pt x="6478043" y="3124200"/>
                  </a:lnTo>
                  <a:lnTo>
                    <a:pt x="6446712" y="3149600"/>
                  </a:lnTo>
                  <a:lnTo>
                    <a:pt x="6415005" y="3187700"/>
                  </a:lnTo>
                  <a:lnTo>
                    <a:pt x="6382924" y="3213100"/>
                  </a:lnTo>
                  <a:lnTo>
                    <a:pt x="6350473" y="3251200"/>
                  </a:lnTo>
                  <a:lnTo>
                    <a:pt x="6284477" y="3302000"/>
                  </a:lnTo>
                  <a:lnTo>
                    <a:pt x="6250940" y="3340100"/>
                  </a:lnTo>
                  <a:lnTo>
                    <a:pt x="6182802" y="3390900"/>
                  </a:lnTo>
                  <a:lnTo>
                    <a:pt x="6148209" y="3429000"/>
                  </a:lnTo>
                  <a:lnTo>
                    <a:pt x="6077995" y="3479800"/>
                  </a:lnTo>
                  <a:lnTo>
                    <a:pt x="5970153" y="3556000"/>
                  </a:lnTo>
                  <a:lnTo>
                    <a:pt x="5859375" y="3632200"/>
                  </a:lnTo>
                  <a:lnTo>
                    <a:pt x="5745757" y="3708400"/>
                  </a:lnTo>
                  <a:lnTo>
                    <a:pt x="5629398" y="3784600"/>
                  </a:lnTo>
                  <a:lnTo>
                    <a:pt x="5590020" y="3797300"/>
                  </a:lnTo>
                  <a:lnTo>
                    <a:pt x="5510395" y="3848100"/>
                  </a:lnTo>
                  <a:lnTo>
                    <a:pt x="5470157" y="3860800"/>
                  </a:lnTo>
                  <a:lnTo>
                    <a:pt x="5388846" y="3911600"/>
                  </a:lnTo>
                  <a:lnTo>
                    <a:pt x="5347780" y="3924300"/>
                  </a:lnTo>
                  <a:lnTo>
                    <a:pt x="5306447" y="3949700"/>
                  </a:lnTo>
                  <a:lnTo>
                    <a:pt x="5222988" y="3975100"/>
                  </a:lnTo>
                  <a:lnTo>
                    <a:pt x="5180870" y="4000500"/>
                  </a:lnTo>
                  <a:lnTo>
                    <a:pt x="5095876" y="4025900"/>
                  </a:lnTo>
                  <a:lnTo>
                    <a:pt x="5053007" y="4051300"/>
                  </a:lnTo>
                  <a:lnTo>
                    <a:pt x="4566191" y="4191000"/>
                  </a:lnTo>
                  <a:close/>
                </a:path>
                <a:path w="7532369" h="4267200">
                  <a:moveTo>
                    <a:pt x="4428948" y="4216400"/>
                  </a:moveTo>
                  <a:lnTo>
                    <a:pt x="3105326" y="4216400"/>
                  </a:lnTo>
                  <a:lnTo>
                    <a:pt x="3013632" y="4191000"/>
                  </a:lnTo>
                  <a:lnTo>
                    <a:pt x="4520642" y="4191000"/>
                  </a:lnTo>
                  <a:lnTo>
                    <a:pt x="4428948" y="4216400"/>
                  </a:lnTo>
                  <a:close/>
                </a:path>
                <a:path w="7532369" h="4267200">
                  <a:moveTo>
                    <a:pt x="4289972" y="4241800"/>
                  </a:moveTo>
                  <a:lnTo>
                    <a:pt x="3244302" y="4241800"/>
                  </a:lnTo>
                  <a:lnTo>
                    <a:pt x="3151463" y="4216400"/>
                  </a:lnTo>
                  <a:lnTo>
                    <a:pt x="4382810" y="4216400"/>
                  </a:lnTo>
                  <a:lnTo>
                    <a:pt x="4289972" y="4241800"/>
                  </a:lnTo>
                  <a:close/>
                </a:path>
                <a:path w="7532369" h="4267200">
                  <a:moveTo>
                    <a:pt x="4149359" y="4254500"/>
                  </a:moveTo>
                  <a:lnTo>
                    <a:pt x="3384914" y="4254500"/>
                  </a:lnTo>
                  <a:lnTo>
                    <a:pt x="3337868" y="4241800"/>
                  </a:lnTo>
                  <a:lnTo>
                    <a:pt x="4196406" y="4241800"/>
                  </a:lnTo>
                  <a:lnTo>
                    <a:pt x="4149359" y="4254500"/>
                  </a:lnTo>
                  <a:close/>
                </a:path>
                <a:path w="7532369" h="4267200">
                  <a:moveTo>
                    <a:pt x="4054757" y="4267200"/>
                  </a:moveTo>
                  <a:lnTo>
                    <a:pt x="3479517" y="4267200"/>
                  </a:lnTo>
                  <a:lnTo>
                    <a:pt x="3432132" y="4254500"/>
                  </a:lnTo>
                  <a:lnTo>
                    <a:pt x="4102142" y="4254500"/>
                  </a:lnTo>
                  <a:lnTo>
                    <a:pt x="4054757" y="4267200"/>
                  </a:lnTo>
                  <a:close/>
                </a:path>
              </a:pathLst>
            </a:custGeom>
            <a:solidFill>
              <a:srgbClr val="FA9329"/>
            </a:solidFill>
          </p:spPr>
          <p:txBody>
            <a:bodyPr wrap="square" lIns="0" tIns="0" rIns="0" bIns="0" rtlCol="0"/>
            <a:lstStyle/>
            <a:p>
              <a:endParaRPr/>
            </a:p>
          </p:txBody>
        </p:sp>
        <p:sp>
          <p:nvSpPr>
            <p:cNvPr id="6" name="object 6"/>
            <p:cNvSpPr/>
            <p:nvPr/>
          </p:nvSpPr>
          <p:spPr>
            <a:xfrm>
              <a:off x="1171132" y="2931973"/>
              <a:ext cx="16230600" cy="4419600"/>
            </a:xfrm>
            <a:custGeom>
              <a:avLst/>
              <a:gdLst/>
              <a:ahLst/>
              <a:cxnLst/>
              <a:rect l="l" t="t" r="r" b="b"/>
              <a:pathLst>
                <a:path w="16230600" h="4419600">
                  <a:moveTo>
                    <a:pt x="15866671" y="4419599"/>
                  </a:moveTo>
                  <a:lnTo>
                    <a:pt x="363827" y="4419599"/>
                  </a:lnTo>
                  <a:lnTo>
                    <a:pt x="314554" y="4416272"/>
                  </a:lnTo>
                  <a:lnTo>
                    <a:pt x="267267" y="4406581"/>
                  </a:lnTo>
                  <a:lnTo>
                    <a:pt x="222403" y="4390965"/>
                  </a:lnTo>
                  <a:lnTo>
                    <a:pt x="180401" y="4369862"/>
                  </a:lnTo>
                  <a:lnTo>
                    <a:pt x="141699" y="4343710"/>
                  </a:lnTo>
                  <a:lnTo>
                    <a:pt x="106735" y="4312947"/>
                  </a:lnTo>
                  <a:lnTo>
                    <a:pt x="75947" y="4278010"/>
                  </a:lnTo>
                  <a:lnTo>
                    <a:pt x="49775" y="4239337"/>
                  </a:lnTo>
                  <a:lnTo>
                    <a:pt x="28656" y="4197368"/>
                  </a:lnTo>
                  <a:lnTo>
                    <a:pt x="13028" y="4152538"/>
                  </a:lnTo>
                  <a:lnTo>
                    <a:pt x="3330" y="4105288"/>
                  </a:lnTo>
                  <a:lnTo>
                    <a:pt x="0" y="4056053"/>
                  </a:lnTo>
                  <a:lnTo>
                    <a:pt x="0" y="363545"/>
                  </a:lnTo>
                  <a:lnTo>
                    <a:pt x="3330" y="314311"/>
                  </a:lnTo>
                  <a:lnTo>
                    <a:pt x="13028" y="267060"/>
                  </a:lnTo>
                  <a:lnTo>
                    <a:pt x="28656" y="222231"/>
                  </a:lnTo>
                  <a:lnTo>
                    <a:pt x="49775" y="180261"/>
                  </a:lnTo>
                  <a:lnTo>
                    <a:pt x="75947" y="141589"/>
                  </a:lnTo>
                  <a:lnTo>
                    <a:pt x="106735" y="106652"/>
                  </a:lnTo>
                  <a:lnTo>
                    <a:pt x="141699" y="75889"/>
                  </a:lnTo>
                  <a:lnTo>
                    <a:pt x="180401" y="49736"/>
                  </a:lnTo>
                  <a:lnTo>
                    <a:pt x="222403" y="28633"/>
                  </a:lnTo>
                  <a:lnTo>
                    <a:pt x="267267" y="13018"/>
                  </a:lnTo>
                  <a:lnTo>
                    <a:pt x="314554" y="3327"/>
                  </a:lnTo>
                  <a:lnTo>
                    <a:pt x="363827" y="0"/>
                  </a:lnTo>
                  <a:lnTo>
                    <a:pt x="15866671" y="0"/>
                  </a:lnTo>
                  <a:lnTo>
                    <a:pt x="15915943" y="3327"/>
                  </a:lnTo>
                  <a:lnTo>
                    <a:pt x="15963231" y="13018"/>
                  </a:lnTo>
                  <a:lnTo>
                    <a:pt x="16008095" y="28633"/>
                  </a:lnTo>
                  <a:lnTo>
                    <a:pt x="16050097" y="49736"/>
                  </a:lnTo>
                  <a:lnTo>
                    <a:pt x="16088799" y="75889"/>
                  </a:lnTo>
                  <a:lnTo>
                    <a:pt x="16123763" y="106652"/>
                  </a:lnTo>
                  <a:lnTo>
                    <a:pt x="16154550" y="141589"/>
                  </a:lnTo>
                  <a:lnTo>
                    <a:pt x="16180722" y="180261"/>
                  </a:lnTo>
                  <a:lnTo>
                    <a:pt x="16201842" y="222231"/>
                  </a:lnTo>
                  <a:lnTo>
                    <a:pt x="16217470" y="267060"/>
                  </a:lnTo>
                  <a:lnTo>
                    <a:pt x="16227168" y="314311"/>
                  </a:lnTo>
                  <a:lnTo>
                    <a:pt x="16230498" y="363545"/>
                  </a:lnTo>
                  <a:lnTo>
                    <a:pt x="16230498" y="4056053"/>
                  </a:lnTo>
                  <a:lnTo>
                    <a:pt x="16227168" y="4105288"/>
                  </a:lnTo>
                  <a:lnTo>
                    <a:pt x="16217470" y="4152538"/>
                  </a:lnTo>
                  <a:lnTo>
                    <a:pt x="16201842" y="4197368"/>
                  </a:lnTo>
                  <a:lnTo>
                    <a:pt x="16180722" y="4239337"/>
                  </a:lnTo>
                  <a:lnTo>
                    <a:pt x="16154550" y="4278010"/>
                  </a:lnTo>
                  <a:lnTo>
                    <a:pt x="16123763" y="4312947"/>
                  </a:lnTo>
                  <a:lnTo>
                    <a:pt x="16088799" y="4343710"/>
                  </a:lnTo>
                  <a:lnTo>
                    <a:pt x="16050097" y="4369862"/>
                  </a:lnTo>
                  <a:lnTo>
                    <a:pt x="16008095" y="4390965"/>
                  </a:lnTo>
                  <a:lnTo>
                    <a:pt x="15963231" y="4406581"/>
                  </a:lnTo>
                  <a:lnTo>
                    <a:pt x="15915943" y="4416272"/>
                  </a:lnTo>
                  <a:lnTo>
                    <a:pt x="15866671" y="4419599"/>
                  </a:lnTo>
                  <a:close/>
                </a:path>
              </a:pathLst>
            </a:custGeom>
            <a:solidFill>
              <a:srgbClr val="FAFFF2"/>
            </a:solidFill>
          </p:spPr>
          <p:txBody>
            <a:bodyPr wrap="square" lIns="0" tIns="0" rIns="0" bIns="0" rtlCol="0"/>
            <a:lstStyle/>
            <a:p>
              <a:endParaRPr/>
            </a:p>
          </p:txBody>
        </p:sp>
      </p:grpSp>
      <p:sp>
        <p:nvSpPr>
          <p:cNvPr id="7" name="object 7"/>
          <p:cNvSpPr txBox="1">
            <a:spLocks noGrp="1"/>
          </p:cNvSpPr>
          <p:nvPr>
            <p:ph type="title"/>
          </p:nvPr>
        </p:nvSpPr>
        <p:spPr>
          <a:xfrm>
            <a:off x="6691445" y="3327461"/>
            <a:ext cx="4905375" cy="3511550"/>
          </a:xfrm>
          <a:prstGeom prst="rect">
            <a:avLst/>
          </a:prstGeom>
        </p:spPr>
        <p:txBody>
          <a:bodyPr vert="horz" wrap="square" lIns="0" tIns="335280" rIns="0" bIns="0" rtlCol="0">
            <a:spAutoFit/>
          </a:bodyPr>
          <a:lstStyle/>
          <a:p>
            <a:pPr marL="738505" marR="5080" indent="-726440">
              <a:lnSpc>
                <a:spcPts val="12450"/>
              </a:lnSpc>
              <a:spcBef>
                <a:spcPts val="2640"/>
              </a:spcBef>
            </a:pPr>
            <a:r>
              <a:rPr spc="1830" dirty="0"/>
              <a:t>T</a:t>
            </a:r>
            <a:r>
              <a:rPr spc="585" dirty="0"/>
              <a:t>h</a:t>
            </a:r>
            <a:r>
              <a:rPr spc="880" dirty="0"/>
              <a:t>a</a:t>
            </a:r>
            <a:r>
              <a:rPr spc="595" dirty="0"/>
              <a:t>n</a:t>
            </a:r>
            <a:r>
              <a:rPr spc="355" dirty="0"/>
              <a:t>k  </a:t>
            </a:r>
            <a:r>
              <a:rPr spc="46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605959" y="611568"/>
            <a:ext cx="6121400" cy="1120820"/>
          </a:xfrm>
          <a:prstGeom prst="rect">
            <a:avLst/>
          </a:prstGeom>
        </p:spPr>
        <p:txBody>
          <a:bodyPr vert="horz" wrap="square" lIns="0" tIns="12700" rIns="0" bIns="0" rtlCol="0">
            <a:spAutoFit/>
          </a:bodyPr>
          <a:lstStyle/>
          <a:p>
            <a:pPr marL="12700">
              <a:lnSpc>
                <a:spcPct val="100000"/>
              </a:lnSpc>
              <a:spcBef>
                <a:spcPts val="100"/>
              </a:spcBef>
            </a:pPr>
            <a:r>
              <a:rPr sz="7200" spc="390" dirty="0"/>
              <a:t>Introduction</a:t>
            </a:r>
            <a:endParaRPr sz="7200" dirty="0"/>
          </a:p>
        </p:txBody>
      </p:sp>
      <p:sp>
        <p:nvSpPr>
          <p:cNvPr id="7" name="object 7"/>
          <p:cNvSpPr/>
          <p:nvPr/>
        </p:nvSpPr>
        <p:spPr>
          <a:xfrm>
            <a:off x="1029017" y="2472175"/>
            <a:ext cx="16229965" cy="7496175"/>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sp>
        <p:nvSpPr>
          <p:cNvPr id="12" name="object 12"/>
          <p:cNvSpPr txBox="1"/>
          <p:nvPr/>
        </p:nvSpPr>
        <p:spPr>
          <a:xfrm>
            <a:off x="1752600" y="2819273"/>
            <a:ext cx="15081841" cy="7272632"/>
          </a:xfrm>
          <a:prstGeom prst="rect">
            <a:avLst/>
          </a:prstGeom>
        </p:spPr>
        <p:txBody>
          <a:bodyPr vert="horz" wrap="square" lIns="0" tIns="11430" rIns="0" bIns="0" rtlCol="0">
            <a:spAutoFit/>
          </a:bodyPr>
          <a:lstStyle/>
          <a:p>
            <a:pPr marL="12700" marR="430530" algn="just">
              <a:lnSpc>
                <a:spcPct val="150000"/>
              </a:lnSpc>
              <a:spcBef>
                <a:spcPts val="90"/>
              </a:spcBef>
            </a:pPr>
            <a:r>
              <a:rPr lang="en-US" sz="3200" dirty="0">
                <a:cs typeface="Times New Roman" panose="02020603050405020304" pitchFamily="18" charset="0"/>
              </a:rPr>
              <a:t>According to the WHO's statistics, the number of people will be affected by skin cancer will rise up to almost 13.1 million by 2030. Skin cancer is a condition in which there is an abnormal growth of melanocytic cells in the skin. </a:t>
            </a:r>
            <a:r>
              <a:rPr lang="en-US" sz="3200" b="0" i="0" dirty="0">
                <a:effectLst/>
                <a:latin typeface="Inter"/>
              </a:rPr>
              <a:t>Skin cancer is the most common human malignancy, is primarily diagnosed visually, beginning with an initial clinical screening and followed potentially by dermoscopic analysis, a biopsy and histopathological examination. </a:t>
            </a:r>
            <a:r>
              <a:rPr lang="en-US" sz="3200" dirty="0">
                <a:cs typeface="Times New Roman" panose="02020603050405020304" pitchFamily="18" charset="0"/>
              </a:rPr>
              <a:t>A image processing based Neural Network algorithm is utilized to detect the benign and malignant. This framework is based on learning the images that are captured with the dermoscopic device to find out whether it is benign or malignant. </a:t>
            </a:r>
            <a:endParaRPr lang="en-IN" sz="3200" dirty="0">
              <a:cs typeface="Times New Roman" panose="02020603050405020304" pitchFamily="18" charset="0"/>
            </a:endParaRPr>
          </a:p>
          <a:p>
            <a:pPr marL="12700" marR="430530" algn="just">
              <a:lnSpc>
                <a:spcPct val="150000"/>
              </a:lnSpc>
              <a:spcBef>
                <a:spcPts val="90"/>
              </a:spcBef>
            </a:pPr>
            <a:endParaRPr lang="en-US" sz="2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605959" y="611568"/>
            <a:ext cx="6121400" cy="2228815"/>
          </a:xfrm>
          <a:prstGeom prst="rect">
            <a:avLst/>
          </a:prstGeom>
        </p:spPr>
        <p:txBody>
          <a:bodyPr vert="horz" wrap="square" lIns="0" tIns="12700" rIns="0" bIns="0" rtlCol="0">
            <a:spAutoFit/>
          </a:bodyPr>
          <a:lstStyle/>
          <a:p>
            <a:pPr marL="12700">
              <a:lnSpc>
                <a:spcPct val="100000"/>
              </a:lnSpc>
              <a:spcBef>
                <a:spcPts val="100"/>
              </a:spcBef>
            </a:pPr>
            <a:r>
              <a:rPr lang="en-US" sz="7200" spc="390" dirty="0"/>
              <a:t>Objectives</a:t>
            </a:r>
            <a:br>
              <a:rPr lang="en-US" sz="7200" spc="390" dirty="0"/>
            </a:br>
            <a:endParaRPr sz="7200" dirty="0"/>
          </a:p>
        </p:txBody>
      </p:sp>
      <p:sp>
        <p:nvSpPr>
          <p:cNvPr id="7" name="object 7"/>
          <p:cNvSpPr/>
          <p:nvPr/>
        </p:nvSpPr>
        <p:spPr>
          <a:xfrm>
            <a:off x="1029017" y="2472175"/>
            <a:ext cx="16229965" cy="7496175"/>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sp>
        <p:nvSpPr>
          <p:cNvPr id="12" name="object 12"/>
          <p:cNvSpPr txBox="1"/>
          <p:nvPr/>
        </p:nvSpPr>
        <p:spPr>
          <a:xfrm>
            <a:off x="1752600" y="2819273"/>
            <a:ext cx="15081841" cy="5895845"/>
          </a:xfrm>
          <a:prstGeom prst="rect">
            <a:avLst/>
          </a:prstGeom>
        </p:spPr>
        <p:txBody>
          <a:bodyPr vert="horz" wrap="square" lIns="0" tIns="11430" rIns="0" bIns="0" rtlCol="0">
            <a:spAutoFit/>
          </a:bodyPr>
          <a:lstStyle/>
          <a:p>
            <a:pPr marL="12700" marR="430530" algn="just">
              <a:lnSpc>
                <a:spcPct val="150000"/>
              </a:lnSpc>
              <a:spcBef>
                <a:spcPts val="90"/>
              </a:spcBef>
            </a:pPr>
            <a:r>
              <a:rPr lang="en-US" sz="3200" dirty="0"/>
              <a:t>To implement skin cancer detection which first detects and then identifies the skin cancer type by comparing it with the large dataset.</a:t>
            </a:r>
          </a:p>
          <a:p>
            <a:pPr marL="12700" marR="430530" algn="just">
              <a:lnSpc>
                <a:spcPct val="150000"/>
              </a:lnSpc>
              <a:spcBef>
                <a:spcPts val="90"/>
              </a:spcBef>
            </a:pPr>
            <a:endParaRPr lang="en-US" sz="3200" dirty="0"/>
          </a:p>
          <a:p>
            <a:pPr marL="12700" marR="430530" algn="just">
              <a:lnSpc>
                <a:spcPct val="150000"/>
              </a:lnSpc>
              <a:spcBef>
                <a:spcPts val="90"/>
              </a:spcBef>
            </a:pPr>
            <a:r>
              <a:rPr lang="en-US" sz="3200" b="1" u="sng" dirty="0"/>
              <a:t>Other Objectives Are:</a:t>
            </a:r>
          </a:p>
          <a:p>
            <a:pPr marL="469900" marR="430530" indent="-457200" algn="just">
              <a:lnSpc>
                <a:spcPct val="150000"/>
              </a:lnSpc>
              <a:spcBef>
                <a:spcPts val="90"/>
              </a:spcBef>
              <a:buFont typeface="Arial" panose="020B0604020202020204" pitchFamily="34" charset="0"/>
              <a:buChar char="•"/>
            </a:pPr>
            <a:r>
              <a:rPr lang="en-US" sz="3200" dirty="0"/>
              <a:t>To help the healthcare community to diagnose skin cancer which causes more deaths compared to most of cancer.</a:t>
            </a:r>
          </a:p>
          <a:p>
            <a:pPr marL="469900" marR="430530" indent="-457200" algn="just">
              <a:lnSpc>
                <a:spcPct val="150000"/>
              </a:lnSpc>
              <a:spcBef>
                <a:spcPts val="90"/>
              </a:spcBef>
              <a:buFont typeface="Arial" panose="020B0604020202020204" pitchFamily="34" charset="0"/>
              <a:buChar char="•"/>
            </a:pPr>
            <a:r>
              <a:rPr lang="en-US" sz="3200" dirty="0"/>
              <a:t>Developed a secure and ridged database and system for the healthcare-practitioners to enable them to work more efficiently and swiftly in battle against cancer. </a:t>
            </a:r>
          </a:p>
        </p:txBody>
      </p:sp>
    </p:spTree>
    <p:extLst>
      <p:ext uri="{BB962C8B-B14F-4D97-AF65-F5344CB8AC3E}">
        <p14:creationId xmlns:p14="http://schemas.microsoft.com/office/powerpoint/2010/main" val="363695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605959" y="667245"/>
            <a:ext cx="15386641" cy="1059264"/>
          </a:xfrm>
          <a:prstGeom prst="rect">
            <a:avLst/>
          </a:prstGeom>
        </p:spPr>
        <p:txBody>
          <a:bodyPr vert="horz" wrap="square" lIns="0" tIns="12700" rIns="0" bIns="0" rtlCol="0">
            <a:spAutoFit/>
          </a:bodyPr>
          <a:lstStyle/>
          <a:p>
            <a:pPr marL="12700">
              <a:lnSpc>
                <a:spcPct val="100000"/>
              </a:lnSpc>
              <a:spcBef>
                <a:spcPts val="100"/>
              </a:spcBef>
            </a:pPr>
            <a:r>
              <a:rPr lang="en-IN" sz="6800" dirty="0"/>
              <a:t>Dataset Taken</a:t>
            </a:r>
            <a:endParaRPr sz="6800" dirty="0"/>
          </a:p>
        </p:txBody>
      </p:sp>
      <p:sp>
        <p:nvSpPr>
          <p:cNvPr id="7" name="object 7"/>
          <p:cNvSpPr/>
          <p:nvPr/>
        </p:nvSpPr>
        <p:spPr>
          <a:xfrm>
            <a:off x="1029017" y="2472175"/>
            <a:ext cx="16229965" cy="7496175"/>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sp>
        <p:nvSpPr>
          <p:cNvPr id="12" name="object 12"/>
          <p:cNvSpPr txBox="1"/>
          <p:nvPr/>
        </p:nvSpPr>
        <p:spPr>
          <a:xfrm>
            <a:off x="1605959" y="2655899"/>
            <a:ext cx="15081841" cy="6621685"/>
          </a:xfrm>
          <a:prstGeom prst="rect">
            <a:avLst/>
          </a:prstGeom>
        </p:spPr>
        <p:txBody>
          <a:bodyPr vert="horz" wrap="square" lIns="0" tIns="11430" rIns="0" bIns="0" rtlCol="0">
            <a:spAutoFit/>
          </a:bodyPr>
          <a:lstStyle/>
          <a:p>
            <a:pPr marL="12700" marR="430530">
              <a:lnSpc>
                <a:spcPct val="150000"/>
              </a:lnSpc>
              <a:spcBef>
                <a:spcPts val="90"/>
              </a:spcBef>
            </a:pPr>
            <a:r>
              <a:rPr lang="en-US" sz="3200" b="0" i="0" dirty="0">
                <a:effectLst/>
              </a:rPr>
              <a:t>The dataset is taken from the ISIC (International Skin Image Collaboration) Archive. We have taken 3 very large US based datasets here : test, validation, test directly from the website. </a:t>
            </a:r>
          </a:p>
          <a:p>
            <a:pPr marL="12700" marR="430530">
              <a:lnSpc>
                <a:spcPct val="150000"/>
              </a:lnSpc>
              <a:spcBef>
                <a:spcPts val="90"/>
              </a:spcBef>
            </a:pPr>
            <a:r>
              <a:rPr lang="en-US" sz="3200" dirty="0"/>
              <a:t>Each dataset</a:t>
            </a:r>
            <a:r>
              <a:rPr lang="en-US" sz="3200" b="0" i="0" dirty="0">
                <a:effectLst/>
              </a:rPr>
              <a:t> has 2 different classes of skin cancer which are listed below:</a:t>
            </a:r>
          </a:p>
          <a:p>
            <a:pPr marL="12700" marR="430530">
              <a:lnSpc>
                <a:spcPct val="150000"/>
              </a:lnSpc>
              <a:spcBef>
                <a:spcPts val="90"/>
              </a:spcBef>
            </a:pPr>
            <a:r>
              <a:rPr lang="en-US" sz="3200" dirty="0"/>
              <a:t>1.</a:t>
            </a:r>
            <a:r>
              <a:rPr lang="en-US" sz="3200" b="1" i="0" dirty="0">
                <a:effectLst/>
              </a:rPr>
              <a:t>Benign</a:t>
            </a:r>
            <a:br>
              <a:rPr lang="en-US" sz="3200" b="1" i="0" dirty="0">
                <a:effectLst/>
              </a:rPr>
            </a:br>
            <a:r>
              <a:rPr lang="en-US" sz="3200" b="1" i="0" dirty="0">
                <a:effectLst/>
              </a:rPr>
              <a:t>2. Malignant</a:t>
            </a:r>
            <a:endParaRPr lang="en-US" sz="3200" b="0" i="0" dirty="0">
              <a:effectLst/>
            </a:endParaRPr>
          </a:p>
          <a:p>
            <a:pPr marL="12700" marR="430530">
              <a:lnSpc>
                <a:spcPct val="150000"/>
              </a:lnSpc>
              <a:spcBef>
                <a:spcPts val="90"/>
              </a:spcBef>
            </a:pPr>
            <a:r>
              <a:rPr lang="en-US" sz="3200" b="0" i="0" dirty="0">
                <a:effectLst/>
              </a:rPr>
              <a:t>The task of the project is to create a model, which can classify a mole visually into benign and malignant. As the dataset is pretty balanced, the model will be tested on the accuracy score. </a:t>
            </a:r>
            <a:endParaRPr lang="en-US" sz="3200" dirty="0"/>
          </a:p>
        </p:txBody>
      </p:sp>
    </p:spTree>
    <p:extLst>
      <p:ext uri="{BB962C8B-B14F-4D97-AF65-F5344CB8AC3E}">
        <p14:creationId xmlns:p14="http://schemas.microsoft.com/office/powerpoint/2010/main" val="370929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67CF536-0C1E-A601-F8E2-B68A66F42E6F}"/>
              </a:ext>
            </a:extLst>
          </p:cNvPr>
          <p:cNvSpPr txBox="1"/>
          <p:nvPr/>
        </p:nvSpPr>
        <p:spPr>
          <a:xfrm>
            <a:off x="4572000" y="3825008"/>
            <a:ext cx="9144000" cy="823752"/>
          </a:xfrm>
          <a:prstGeom prst="rect">
            <a:avLst/>
          </a:prstGeom>
          <a:noFill/>
        </p:spPr>
        <p:txBody>
          <a:bodyPr wrap="square">
            <a:spAutoFit/>
          </a:bodyPr>
          <a:lstStyle/>
          <a:p>
            <a:pPr marL="63500" marR="431165">
              <a:lnSpc>
                <a:spcPct val="150000"/>
              </a:lnSpc>
              <a:spcBef>
                <a:spcPts val="1000"/>
              </a:spcBef>
              <a:spcAft>
                <a:spcPts val="0"/>
              </a:spcAft>
            </a:pP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object 7">
            <a:extLst>
              <a:ext uri="{FF2B5EF4-FFF2-40B4-BE49-F238E27FC236}">
                <a16:creationId xmlns:a16="http://schemas.microsoft.com/office/drawing/2014/main" id="{5A3204D4-AF33-5A1D-81F8-DF8279C15CBF}"/>
              </a:ext>
            </a:extLst>
          </p:cNvPr>
          <p:cNvSpPr/>
          <p:nvPr/>
        </p:nvSpPr>
        <p:spPr>
          <a:xfrm>
            <a:off x="1714500" y="1333500"/>
            <a:ext cx="14859000" cy="7467599"/>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pPr marL="635000" marR="431165" lvl="0" indent="-5715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train_url</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2"/>
              </a:rPr>
              <a:t>https://s3-us-west-1.amazonaws.com/udacity-dlnfd/datasets/skin-</a:t>
            </a:r>
            <a:r>
              <a:rPr kumimoji="0" lang="en-US" sz="3600" b="0" i="0" u="none" strike="noStrike" kern="1200" cap="none" spc="-36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2"/>
              </a:rPr>
              <a:t>cancer/train.zip</a:t>
            </a:r>
            <a:endPar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63500" marR="431165" lvl="0" algn="l" defTabSz="914400" rtl="0" eaLnBrk="1" fontAlgn="auto" latinLnBrk="0" hangingPunct="1">
              <a:lnSpc>
                <a:spcPct val="150000"/>
              </a:lnSpc>
              <a:spcBef>
                <a:spcPts val="1000"/>
              </a:spcBef>
              <a:spcAft>
                <a:spcPts val="0"/>
              </a:spcAft>
              <a:buClrTx/>
              <a:buSzTx/>
              <a:tabLst/>
              <a:defRPr/>
            </a:pP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valid_url</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https://s3-us-west-1.amazonaws.com/udacity-</a:t>
            </a:r>
            <a:r>
              <a:rPr kumimoji="0" lang="en-US" sz="3600" b="0" i="0" u="none" strike="noStrike" kern="1200" cap="none" spc="-36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36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dlnfd</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/datasets/skin-cancer/valid.zip</a:t>
            </a:r>
          </a:p>
          <a:p>
            <a:pPr marR="0" lvl="0" algn="l" defTabSz="914400" rtl="0" eaLnBrk="1" fontAlgn="auto" latinLnBrk="0" hangingPunct="1">
              <a:lnSpc>
                <a:spcPct val="150000"/>
              </a:lnSpc>
              <a:spcBef>
                <a:spcPts val="0"/>
              </a:spcBef>
              <a:spcAft>
                <a:spcPts val="0"/>
              </a:spcAft>
              <a:buClrTx/>
              <a:buSzTx/>
              <a:tabLst/>
              <a:defRPr/>
            </a:pP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36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test_url</a:t>
            </a:r>
            <a:r>
              <a:rPr kumimoji="0" lang="en-US" sz="3600" b="0" i="0" u="none" strike="noStrike" kern="1200" cap="none" spc="5"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https://s3-us-west-1.amazonaws.com/udacity-dlnfd/datasets/skin-</a:t>
            </a:r>
            <a:r>
              <a:rPr kumimoji="0" lang="en-US" sz="3600" b="0" i="0" u="none" strike="noStrike" kern="1200" cap="none" spc="-36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cancer/test.zip</a:t>
            </a:r>
            <a:endPar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601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605958" y="611568"/>
            <a:ext cx="15234241" cy="1120820"/>
          </a:xfrm>
          <a:prstGeom prst="rect">
            <a:avLst/>
          </a:prstGeom>
        </p:spPr>
        <p:txBody>
          <a:bodyPr vert="horz" wrap="square" lIns="0" tIns="12700" rIns="0" bIns="0" rtlCol="0">
            <a:spAutoFit/>
          </a:bodyPr>
          <a:lstStyle/>
          <a:p>
            <a:pPr marL="12700">
              <a:lnSpc>
                <a:spcPct val="100000"/>
              </a:lnSpc>
              <a:spcBef>
                <a:spcPts val="100"/>
              </a:spcBef>
            </a:pPr>
            <a:r>
              <a:rPr lang="en-IN" sz="7200" dirty="0"/>
              <a:t>Proposed Work</a:t>
            </a:r>
            <a:endParaRPr sz="7200" dirty="0"/>
          </a:p>
        </p:txBody>
      </p:sp>
      <p:sp>
        <p:nvSpPr>
          <p:cNvPr id="7" name="object 7"/>
          <p:cNvSpPr/>
          <p:nvPr/>
        </p:nvSpPr>
        <p:spPr>
          <a:xfrm>
            <a:off x="1029017" y="2476500"/>
            <a:ext cx="16229965" cy="7467599"/>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sp>
        <p:nvSpPr>
          <p:cNvPr id="12" name="object 12"/>
          <p:cNvSpPr txBox="1"/>
          <p:nvPr/>
        </p:nvSpPr>
        <p:spPr>
          <a:xfrm>
            <a:off x="1605958" y="3390900"/>
            <a:ext cx="15076084" cy="5836662"/>
          </a:xfrm>
          <a:prstGeom prst="rect">
            <a:avLst/>
          </a:prstGeom>
        </p:spPr>
        <p:txBody>
          <a:bodyPr vert="horz" wrap="square" lIns="0" tIns="11430" rIns="0" bIns="0" rtlCol="0">
            <a:spAutoFit/>
          </a:bodyPr>
          <a:lstStyle/>
          <a:p>
            <a:pPr algn="just">
              <a:lnSpc>
                <a:spcPct val="150000"/>
              </a:lnSpc>
            </a:pPr>
            <a:r>
              <a:rPr lang="en-US" sz="3200" dirty="0">
                <a:cs typeface="Times New Roman" panose="02020603050405020304" pitchFamily="18" charset="0"/>
              </a:rPr>
              <a:t>1) Initializing all the images and all the parameters that are needed for the system. </a:t>
            </a:r>
          </a:p>
          <a:p>
            <a:pPr algn="just">
              <a:lnSpc>
                <a:spcPct val="150000"/>
              </a:lnSpc>
            </a:pPr>
            <a:r>
              <a:rPr lang="en-US" sz="3200" dirty="0">
                <a:cs typeface="Times New Roman" panose="02020603050405020304" pitchFamily="18" charset="0"/>
              </a:rPr>
              <a:t>2) The system takes a training image as input and saves the images into the system. 3) The system uses image processing techniques and finds out the prediction.</a:t>
            </a:r>
          </a:p>
          <a:p>
            <a:pPr algn="just">
              <a:lnSpc>
                <a:spcPct val="150000"/>
              </a:lnSpc>
            </a:pPr>
            <a:r>
              <a:rPr lang="en-US" sz="3200" dirty="0">
                <a:cs typeface="Times New Roman" panose="02020603050405020304" pitchFamily="18" charset="0"/>
              </a:rPr>
              <a:t>4) Training with the model that is generated in step 3. </a:t>
            </a:r>
          </a:p>
          <a:p>
            <a:pPr algn="just">
              <a:lnSpc>
                <a:spcPct val="150000"/>
              </a:lnSpc>
            </a:pPr>
            <a:r>
              <a:rPr lang="en-US" sz="3200" dirty="0">
                <a:cs typeface="Times New Roman" panose="02020603050405020304" pitchFamily="18" charset="0"/>
              </a:rPr>
              <a:t>5) Save the model into the system for prediction of the test data. </a:t>
            </a:r>
          </a:p>
          <a:p>
            <a:pPr algn="just">
              <a:lnSpc>
                <a:spcPct val="150000"/>
              </a:lnSpc>
            </a:pPr>
            <a:r>
              <a:rPr lang="en-US" sz="3200" dirty="0">
                <a:cs typeface="Times New Roman" panose="02020603050405020304" pitchFamily="18" charset="0"/>
              </a:rPr>
              <a:t>6) Evaluate the result with the standard evaluation metrics like accuracy, precision, and recall.</a:t>
            </a:r>
            <a:endParaRPr lang="en-US" sz="3200" b="0" i="0" dirty="0">
              <a:effectLst/>
              <a:cs typeface="Times New Roman" panose="02020603050405020304" pitchFamily="18" charset="0"/>
            </a:endParaRPr>
          </a:p>
          <a:p>
            <a:pPr marL="12700" marR="430530" algn="just">
              <a:lnSpc>
                <a:spcPct val="150000"/>
              </a:lnSpc>
              <a:spcBef>
                <a:spcPts val="90"/>
              </a:spcBef>
            </a:pPr>
            <a:endParaRPr lang="en-US" sz="3200" b="1" u="sng" dirty="0"/>
          </a:p>
        </p:txBody>
      </p:sp>
    </p:spTree>
    <p:extLst>
      <p:ext uri="{BB962C8B-B14F-4D97-AF65-F5344CB8AC3E}">
        <p14:creationId xmlns:p14="http://schemas.microsoft.com/office/powerpoint/2010/main" val="21412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605958" y="611568"/>
            <a:ext cx="15234241" cy="1120820"/>
          </a:xfrm>
          <a:prstGeom prst="rect">
            <a:avLst/>
          </a:prstGeom>
        </p:spPr>
        <p:txBody>
          <a:bodyPr vert="horz" wrap="square" lIns="0" tIns="12700" rIns="0" bIns="0" rtlCol="0">
            <a:spAutoFit/>
          </a:bodyPr>
          <a:lstStyle/>
          <a:p>
            <a:pPr marL="12700">
              <a:lnSpc>
                <a:spcPct val="100000"/>
              </a:lnSpc>
              <a:spcBef>
                <a:spcPts val="100"/>
              </a:spcBef>
            </a:pPr>
            <a:r>
              <a:rPr lang="en-US" sz="7200" spc="390" dirty="0"/>
              <a:t>A Brief about CNN</a:t>
            </a:r>
            <a:endParaRPr sz="7200" dirty="0"/>
          </a:p>
        </p:txBody>
      </p:sp>
      <p:sp>
        <p:nvSpPr>
          <p:cNvPr id="7" name="object 7"/>
          <p:cNvSpPr/>
          <p:nvPr/>
        </p:nvSpPr>
        <p:spPr>
          <a:xfrm>
            <a:off x="1029017" y="2476500"/>
            <a:ext cx="16229965" cy="3987639"/>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sp>
        <p:nvSpPr>
          <p:cNvPr id="12" name="object 12"/>
          <p:cNvSpPr txBox="1"/>
          <p:nvPr/>
        </p:nvSpPr>
        <p:spPr>
          <a:xfrm>
            <a:off x="1605958" y="2611818"/>
            <a:ext cx="15234241" cy="4380045"/>
          </a:xfrm>
          <a:prstGeom prst="rect">
            <a:avLst/>
          </a:prstGeom>
        </p:spPr>
        <p:txBody>
          <a:bodyPr vert="horz" wrap="square" lIns="0" tIns="11430" rIns="0" bIns="0" rtlCol="0">
            <a:spAutoFit/>
          </a:bodyPr>
          <a:lstStyle/>
          <a:p>
            <a:pPr algn="just">
              <a:lnSpc>
                <a:spcPct val="150000"/>
              </a:lnSpc>
            </a:pPr>
            <a:r>
              <a:rPr lang="en-US" sz="3200" i="0" dirty="0">
                <a:effectLst/>
              </a:rPr>
              <a:t>Convolutional Neural Network(</a:t>
            </a:r>
            <a:r>
              <a:rPr lang="en-US" sz="3200" i="1" dirty="0">
                <a:effectLst/>
              </a:rPr>
              <a:t>CNN</a:t>
            </a:r>
            <a:r>
              <a:rPr lang="en-US" sz="3200" i="0" dirty="0">
                <a:effectLst/>
              </a:rPr>
              <a:t> or </a:t>
            </a:r>
            <a:r>
              <a:rPr lang="en-US" sz="3200" i="1" dirty="0" err="1">
                <a:effectLst/>
              </a:rPr>
              <a:t>ConvNet</a:t>
            </a:r>
            <a:r>
              <a:rPr lang="en-US" sz="3200" i="0" dirty="0">
                <a:effectLst/>
              </a:rPr>
              <a:t>)is a class of deep neural networks which is mostly used to do image recognition, image classification, object detection, etc.</a:t>
            </a:r>
          </a:p>
          <a:p>
            <a:pPr algn="just">
              <a:lnSpc>
                <a:spcPct val="150000"/>
              </a:lnSpc>
            </a:pPr>
            <a:r>
              <a:rPr lang="en-US" sz="3200" i="0" dirty="0">
                <a:effectLst/>
              </a:rPr>
              <a:t>The advancements in Computer Vision with Deep Learning has been constructed and perfected with time, primarily over one particular algorithm — a Convolutional Neural Network.</a:t>
            </a:r>
          </a:p>
          <a:p>
            <a:pPr marL="12700" marR="430530" algn="just">
              <a:lnSpc>
                <a:spcPct val="150000"/>
              </a:lnSpc>
              <a:spcBef>
                <a:spcPts val="90"/>
              </a:spcBef>
            </a:pPr>
            <a:endParaRPr lang="en-US" sz="3200" dirty="0"/>
          </a:p>
        </p:txBody>
      </p:sp>
      <p:pic>
        <p:nvPicPr>
          <p:cNvPr id="6" name="Picture 5">
            <a:extLst>
              <a:ext uri="{FF2B5EF4-FFF2-40B4-BE49-F238E27FC236}">
                <a16:creationId xmlns:a16="http://schemas.microsoft.com/office/drawing/2014/main" id="{7E627F05-932F-CF48-1DA4-AC7753F9C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6492300"/>
            <a:ext cx="11658600" cy="3687543"/>
          </a:xfrm>
          <a:prstGeom prst="rect">
            <a:avLst/>
          </a:prstGeom>
        </p:spPr>
      </p:pic>
    </p:spTree>
    <p:extLst>
      <p:ext uri="{BB962C8B-B14F-4D97-AF65-F5344CB8AC3E}">
        <p14:creationId xmlns:p14="http://schemas.microsoft.com/office/powerpoint/2010/main" val="405299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752600" y="344558"/>
            <a:ext cx="15234241" cy="3165034"/>
          </a:xfrm>
          <a:prstGeom prst="rect">
            <a:avLst/>
          </a:prstGeom>
        </p:spPr>
        <p:txBody>
          <a:bodyPr vert="horz" wrap="square" lIns="0" tIns="12700" rIns="0" bIns="0" rtlCol="0">
            <a:spAutoFit/>
          </a:bodyPr>
          <a:lstStyle/>
          <a:p>
            <a:pPr marL="12700" rtl="0">
              <a:lnSpc>
                <a:spcPct val="150000"/>
              </a:lnSpc>
              <a:spcBef>
                <a:spcPts val="100"/>
              </a:spcBef>
            </a:pPr>
            <a:r>
              <a:rPr lang="en-US" sz="7200" dirty="0">
                <a:latin typeface="+mn-lt"/>
                <a:cs typeface="Times New Roman" panose="02020603050405020304" pitchFamily="18" charset="0"/>
              </a:rPr>
              <a:t>Flow chart of the system </a:t>
            </a:r>
            <a:br>
              <a:rPr lang="en-US" sz="7200" b="1" u="sng" dirty="0">
                <a:latin typeface="+mn-lt"/>
                <a:cs typeface="Times New Roman" panose="02020603050405020304" pitchFamily="18" charset="0"/>
              </a:rPr>
            </a:br>
            <a:endParaRPr sz="7200" dirty="0">
              <a:latin typeface="+mn-lt"/>
            </a:endParaRPr>
          </a:p>
        </p:txBody>
      </p:sp>
      <p:sp>
        <p:nvSpPr>
          <p:cNvPr id="7" name="object 7"/>
          <p:cNvSpPr/>
          <p:nvPr/>
        </p:nvSpPr>
        <p:spPr>
          <a:xfrm>
            <a:off x="1029017" y="2476500"/>
            <a:ext cx="16229965" cy="7467599"/>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B75DD86E-94B0-2505-2BD3-4AC14514B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781300"/>
            <a:ext cx="12801599" cy="6781800"/>
          </a:xfrm>
          <a:prstGeom prst="rect">
            <a:avLst/>
          </a:prstGeom>
        </p:spPr>
      </p:pic>
    </p:spTree>
    <p:extLst>
      <p:ext uri="{BB962C8B-B14F-4D97-AF65-F5344CB8AC3E}">
        <p14:creationId xmlns:p14="http://schemas.microsoft.com/office/powerpoint/2010/main" val="139910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400" y="6878955"/>
            <a:ext cx="6172200" cy="3408045"/>
          </a:xfrm>
          <a:custGeom>
            <a:avLst/>
            <a:gdLst/>
            <a:ahLst/>
            <a:cxnLst/>
            <a:rect l="l" t="t" r="r" b="b"/>
            <a:pathLst>
              <a:path w="6172200" h="3408045">
                <a:moveTo>
                  <a:pt x="6155593" y="3407538"/>
                </a:moveTo>
                <a:lnTo>
                  <a:pt x="16606" y="3407538"/>
                </a:lnTo>
                <a:lnTo>
                  <a:pt x="13088" y="3372233"/>
                </a:lnTo>
                <a:lnTo>
                  <a:pt x="9111" y="3325024"/>
                </a:lnTo>
                <a:lnTo>
                  <a:pt x="5845" y="3277616"/>
                </a:lnTo>
                <a:lnTo>
                  <a:pt x="3296" y="3230014"/>
                </a:lnTo>
                <a:lnTo>
                  <a:pt x="1468" y="3182224"/>
                </a:lnTo>
                <a:lnTo>
                  <a:pt x="368" y="3134250"/>
                </a:lnTo>
                <a:lnTo>
                  <a:pt x="0" y="3086099"/>
                </a:lnTo>
                <a:lnTo>
                  <a:pt x="368" y="3037949"/>
                </a:lnTo>
                <a:lnTo>
                  <a:pt x="1468" y="2989975"/>
                </a:lnTo>
                <a:lnTo>
                  <a:pt x="3296" y="2942185"/>
                </a:lnTo>
                <a:lnTo>
                  <a:pt x="5845" y="2894583"/>
                </a:lnTo>
                <a:lnTo>
                  <a:pt x="9111" y="2847175"/>
                </a:lnTo>
                <a:lnTo>
                  <a:pt x="13088" y="2799966"/>
                </a:lnTo>
                <a:lnTo>
                  <a:pt x="17771" y="2752961"/>
                </a:lnTo>
                <a:lnTo>
                  <a:pt x="23155" y="2706166"/>
                </a:lnTo>
                <a:lnTo>
                  <a:pt x="29233" y="2659586"/>
                </a:lnTo>
                <a:lnTo>
                  <a:pt x="36001" y="2613226"/>
                </a:lnTo>
                <a:lnTo>
                  <a:pt x="43454" y="2567092"/>
                </a:lnTo>
                <a:lnTo>
                  <a:pt x="51586" y="2521189"/>
                </a:lnTo>
                <a:lnTo>
                  <a:pt x="60392" y="2475522"/>
                </a:lnTo>
                <a:lnTo>
                  <a:pt x="69866" y="2430097"/>
                </a:lnTo>
                <a:lnTo>
                  <a:pt x="80004" y="2384919"/>
                </a:lnTo>
                <a:lnTo>
                  <a:pt x="90799" y="2339993"/>
                </a:lnTo>
                <a:lnTo>
                  <a:pt x="102246" y="2295325"/>
                </a:lnTo>
                <a:lnTo>
                  <a:pt x="114341" y="2250920"/>
                </a:lnTo>
                <a:lnTo>
                  <a:pt x="127078" y="2206783"/>
                </a:lnTo>
                <a:lnTo>
                  <a:pt x="140451" y="2162920"/>
                </a:lnTo>
                <a:lnTo>
                  <a:pt x="154455" y="2119336"/>
                </a:lnTo>
                <a:lnTo>
                  <a:pt x="169085" y="2076036"/>
                </a:lnTo>
                <a:lnTo>
                  <a:pt x="184335" y="2033026"/>
                </a:lnTo>
                <a:lnTo>
                  <a:pt x="200201" y="1990312"/>
                </a:lnTo>
                <a:lnTo>
                  <a:pt x="216676" y="1947897"/>
                </a:lnTo>
                <a:lnTo>
                  <a:pt x="233756" y="1905788"/>
                </a:lnTo>
                <a:lnTo>
                  <a:pt x="251435" y="1863990"/>
                </a:lnTo>
                <a:lnTo>
                  <a:pt x="269707" y="1822509"/>
                </a:lnTo>
                <a:lnTo>
                  <a:pt x="288568" y="1781349"/>
                </a:lnTo>
                <a:lnTo>
                  <a:pt x="308012" y="1740517"/>
                </a:lnTo>
                <a:lnTo>
                  <a:pt x="328034" y="1700016"/>
                </a:lnTo>
                <a:lnTo>
                  <a:pt x="348629" y="1659854"/>
                </a:lnTo>
                <a:lnTo>
                  <a:pt x="369790" y="1620034"/>
                </a:lnTo>
                <a:lnTo>
                  <a:pt x="391514" y="1580563"/>
                </a:lnTo>
                <a:lnTo>
                  <a:pt x="413793" y="1541445"/>
                </a:lnTo>
                <a:lnTo>
                  <a:pt x="436624" y="1502687"/>
                </a:lnTo>
                <a:lnTo>
                  <a:pt x="460001" y="1464293"/>
                </a:lnTo>
                <a:lnTo>
                  <a:pt x="483918" y="1426269"/>
                </a:lnTo>
                <a:lnTo>
                  <a:pt x="508370" y="1388619"/>
                </a:lnTo>
                <a:lnTo>
                  <a:pt x="533352" y="1351350"/>
                </a:lnTo>
                <a:lnTo>
                  <a:pt x="558858" y="1314467"/>
                </a:lnTo>
                <a:lnTo>
                  <a:pt x="584883" y="1277975"/>
                </a:lnTo>
                <a:lnTo>
                  <a:pt x="611423" y="1241879"/>
                </a:lnTo>
                <a:lnTo>
                  <a:pt x="638470" y="1206185"/>
                </a:lnTo>
                <a:lnTo>
                  <a:pt x="666021" y="1170898"/>
                </a:lnTo>
                <a:lnTo>
                  <a:pt x="694069" y="1136024"/>
                </a:lnTo>
                <a:lnTo>
                  <a:pt x="722610" y="1101567"/>
                </a:lnTo>
                <a:lnTo>
                  <a:pt x="751638" y="1067533"/>
                </a:lnTo>
                <a:lnTo>
                  <a:pt x="781148" y="1033928"/>
                </a:lnTo>
                <a:lnTo>
                  <a:pt x="811134" y="1000756"/>
                </a:lnTo>
                <a:lnTo>
                  <a:pt x="841591" y="968024"/>
                </a:lnTo>
                <a:lnTo>
                  <a:pt x="872514" y="935736"/>
                </a:lnTo>
                <a:lnTo>
                  <a:pt x="903897" y="903897"/>
                </a:lnTo>
                <a:lnTo>
                  <a:pt x="935736" y="872514"/>
                </a:lnTo>
                <a:lnTo>
                  <a:pt x="968024" y="841591"/>
                </a:lnTo>
                <a:lnTo>
                  <a:pt x="1000756" y="811134"/>
                </a:lnTo>
                <a:lnTo>
                  <a:pt x="1033928" y="781148"/>
                </a:lnTo>
                <a:lnTo>
                  <a:pt x="1067533" y="751638"/>
                </a:lnTo>
                <a:lnTo>
                  <a:pt x="1101567" y="722610"/>
                </a:lnTo>
                <a:lnTo>
                  <a:pt x="1136024" y="694069"/>
                </a:lnTo>
                <a:lnTo>
                  <a:pt x="1170898" y="666021"/>
                </a:lnTo>
                <a:lnTo>
                  <a:pt x="1206185" y="638470"/>
                </a:lnTo>
                <a:lnTo>
                  <a:pt x="1241879" y="611423"/>
                </a:lnTo>
                <a:lnTo>
                  <a:pt x="1277975" y="584883"/>
                </a:lnTo>
                <a:lnTo>
                  <a:pt x="1314467" y="558858"/>
                </a:lnTo>
                <a:lnTo>
                  <a:pt x="1351350" y="533352"/>
                </a:lnTo>
                <a:lnTo>
                  <a:pt x="1388619" y="508370"/>
                </a:lnTo>
                <a:lnTo>
                  <a:pt x="1426269" y="483918"/>
                </a:lnTo>
                <a:lnTo>
                  <a:pt x="1464293" y="460001"/>
                </a:lnTo>
                <a:lnTo>
                  <a:pt x="1502687" y="436624"/>
                </a:lnTo>
                <a:lnTo>
                  <a:pt x="1541445" y="413793"/>
                </a:lnTo>
                <a:lnTo>
                  <a:pt x="1580563" y="391514"/>
                </a:lnTo>
                <a:lnTo>
                  <a:pt x="1620034" y="369790"/>
                </a:lnTo>
                <a:lnTo>
                  <a:pt x="1659854" y="348629"/>
                </a:lnTo>
                <a:lnTo>
                  <a:pt x="1700016" y="328034"/>
                </a:lnTo>
                <a:lnTo>
                  <a:pt x="1740517" y="308012"/>
                </a:lnTo>
                <a:lnTo>
                  <a:pt x="1781349" y="288568"/>
                </a:lnTo>
                <a:lnTo>
                  <a:pt x="1822509" y="269707"/>
                </a:lnTo>
                <a:lnTo>
                  <a:pt x="1863990" y="251435"/>
                </a:lnTo>
                <a:lnTo>
                  <a:pt x="1905788" y="233756"/>
                </a:lnTo>
                <a:lnTo>
                  <a:pt x="1947897" y="216676"/>
                </a:lnTo>
                <a:lnTo>
                  <a:pt x="1990312" y="200201"/>
                </a:lnTo>
                <a:lnTo>
                  <a:pt x="2033026" y="184335"/>
                </a:lnTo>
                <a:lnTo>
                  <a:pt x="2076036" y="169085"/>
                </a:lnTo>
                <a:lnTo>
                  <a:pt x="2119336" y="154455"/>
                </a:lnTo>
                <a:lnTo>
                  <a:pt x="2162920" y="140451"/>
                </a:lnTo>
                <a:lnTo>
                  <a:pt x="2206783" y="127078"/>
                </a:lnTo>
                <a:lnTo>
                  <a:pt x="2250920" y="114341"/>
                </a:lnTo>
                <a:lnTo>
                  <a:pt x="2295325" y="102246"/>
                </a:lnTo>
                <a:lnTo>
                  <a:pt x="2339993" y="90799"/>
                </a:lnTo>
                <a:lnTo>
                  <a:pt x="2384919" y="80004"/>
                </a:lnTo>
                <a:lnTo>
                  <a:pt x="2430097" y="69866"/>
                </a:lnTo>
                <a:lnTo>
                  <a:pt x="2475522" y="60392"/>
                </a:lnTo>
                <a:lnTo>
                  <a:pt x="2521189" y="51586"/>
                </a:lnTo>
                <a:lnTo>
                  <a:pt x="2567092" y="43454"/>
                </a:lnTo>
                <a:lnTo>
                  <a:pt x="2613226" y="36001"/>
                </a:lnTo>
                <a:lnTo>
                  <a:pt x="2659586" y="29233"/>
                </a:lnTo>
                <a:lnTo>
                  <a:pt x="2706166" y="23155"/>
                </a:lnTo>
                <a:lnTo>
                  <a:pt x="2752961" y="17771"/>
                </a:lnTo>
                <a:lnTo>
                  <a:pt x="2799966" y="13088"/>
                </a:lnTo>
                <a:lnTo>
                  <a:pt x="2847175" y="9111"/>
                </a:lnTo>
                <a:lnTo>
                  <a:pt x="2894583" y="5845"/>
                </a:lnTo>
                <a:lnTo>
                  <a:pt x="2942185" y="3296"/>
                </a:lnTo>
                <a:lnTo>
                  <a:pt x="2989975" y="1468"/>
                </a:lnTo>
                <a:lnTo>
                  <a:pt x="3037949" y="368"/>
                </a:lnTo>
                <a:lnTo>
                  <a:pt x="3086099" y="0"/>
                </a:lnTo>
                <a:lnTo>
                  <a:pt x="3134250" y="368"/>
                </a:lnTo>
                <a:lnTo>
                  <a:pt x="3182224" y="1468"/>
                </a:lnTo>
                <a:lnTo>
                  <a:pt x="3230014" y="3296"/>
                </a:lnTo>
                <a:lnTo>
                  <a:pt x="3277616" y="5845"/>
                </a:lnTo>
                <a:lnTo>
                  <a:pt x="3325024" y="9111"/>
                </a:lnTo>
                <a:lnTo>
                  <a:pt x="3372233" y="13088"/>
                </a:lnTo>
                <a:lnTo>
                  <a:pt x="3419238" y="17771"/>
                </a:lnTo>
                <a:lnTo>
                  <a:pt x="3466033" y="23155"/>
                </a:lnTo>
                <a:lnTo>
                  <a:pt x="3512613" y="29233"/>
                </a:lnTo>
                <a:lnTo>
                  <a:pt x="3558973" y="36001"/>
                </a:lnTo>
                <a:lnTo>
                  <a:pt x="3605107" y="43454"/>
                </a:lnTo>
                <a:lnTo>
                  <a:pt x="3651010" y="51586"/>
                </a:lnTo>
                <a:lnTo>
                  <a:pt x="3696677" y="60392"/>
                </a:lnTo>
                <a:lnTo>
                  <a:pt x="3742102" y="69866"/>
                </a:lnTo>
                <a:lnTo>
                  <a:pt x="3787280" y="80004"/>
                </a:lnTo>
                <a:lnTo>
                  <a:pt x="3832206" y="90799"/>
                </a:lnTo>
                <a:lnTo>
                  <a:pt x="3876874" y="102246"/>
                </a:lnTo>
                <a:lnTo>
                  <a:pt x="3921279" y="114341"/>
                </a:lnTo>
                <a:lnTo>
                  <a:pt x="3965416" y="127078"/>
                </a:lnTo>
                <a:lnTo>
                  <a:pt x="4009279" y="140451"/>
                </a:lnTo>
                <a:lnTo>
                  <a:pt x="4052863" y="154455"/>
                </a:lnTo>
                <a:lnTo>
                  <a:pt x="4096163" y="169085"/>
                </a:lnTo>
                <a:lnTo>
                  <a:pt x="4139173" y="184335"/>
                </a:lnTo>
                <a:lnTo>
                  <a:pt x="4181887" y="200201"/>
                </a:lnTo>
                <a:lnTo>
                  <a:pt x="4224302" y="216676"/>
                </a:lnTo>
                <a:lnTo>
                  <a:pt x="4266411" y="233756"/>
                </a:lnTo>
                <a:lnTo>
                  <a:pt x="4308209" y="251435"/>
                </a:lnTo>
                <a:lnTo>
                  <a:pt x="4349690" y="269707"/>
                </a:lnTo>
                <a:lnTo>
                  <a:pt x="4390850" y="288568"/>
                </a:lnTo>
                <a:lnTo>
                  <a:pt x="4431682" y="308012"/>
                </a:lnTo>
                <a:lnTo>
                  <a:pt x="4472183" y="328034"/>
                </a:lnTo>
                <a:lnTo>
                  <a:pt x="4512345" y="348629"/>
                </a:lnTo>
                <a:lnTo>
                  <a:pt x="4552165" y="369790"/>
                </a:lnTo>
                <a:lnTo>
                  <a:pt x="4591636" y="391514"/>
                </a:lnTo>
                <a:lnTo>
                  <a:pt x="4630754" y="413793"/>
                </a:lnTo>
                <a:lnTo>
                  <a:pt x="4669512" y="436624"/>
                </a:lnTo>
                <a:lnTo>
                  <a:pt x="4707906" y="460001"/>
                </a:lnTo>
                <a:lnTo>
                  <a:pt x="4745930" y="483918"/>
                </a:lnTo>
                <a:lnTo>
                  <a:pt x="4783580" y="508370"/>
                </a:lnTo>
                <a:lnTo>
                  <a:pt x="4820849" y="533352"/>
                </a:lnTo>
                <a:lnTo>
                  <a:pt x="4857732" y="558858"/>
                </a:lnTo>
                <a:lnTo>
                  <a:pt x="4894224" y="584883"/>
                </a:lnTo>
                <a:lnTo>
                  <a:pt x="4930320" y="611423"/>
                </a:lnTo>
                <a:lnTo>
                  <a:pt x="4966014" y="638470"/>
                </a:lnTo>
                <a:lnTo>
                  <a:pt x="5001301" y="666021"/>
                </a:lnTo>
                <a:lnTo>
                  <a:pt x="5036175" y="694069"/>
                </a:lnTo>
                <a:lnTo>
                  <a:pt x="5070632" y="722610"/>
                </a:lnTo>
                <a:lnTo>
                  <a:pt x="5104666" y="751638"/>
                </a:lnTo>
                <a:lnTo>
                  <a:pt x="5138271" y="781148"/>
                </a:lnTo>
                <a:lnTo>
                  <a:pt x="5171443" y="811134"/>
                </a:lnTo>
                <a:lnTo>
                  <a:pt x="5204175" y="841591"/>
                </a:lnTo>
                <a:lnTo>
                  <a:pt x="5236463" y="872514"/>
                </a:lnTo>
                <a:lnTo>
                  <a:pt x="5268302" y="903897"/>
                </a:lnTo>
                <a:lnTo>
                  <a:pt x="5299685" y="935736"/>
                </a:lnTo>
                <a:lnTo>
                  <a:pt x="5330608" y="968024"/>
                </a:lnTo>
                <a:lnTo>
                  <a:pt x="5361065" y="1000756"/>
                </a:lnTo>
                <a:lnTo>
                  <a:pt x="5391051" y="1033928"/>
                </a:lnTo>
                <a:lnTo>
                  <a:pt x="5420561" y="1067533"/>
                </a:lnTo>
                <a:lnTo>
                  <a:pt x="5449589" y="1101567"/>
                </a:lnTo>
                <a:lnTo>
                  <a:pt x="5478130" y="1136024"/>
                </a:lnTo>
                <a:lnTo>
                  <a:pt x="5506178" y="1170898"/>
                </a:lnTo>
                <a:lnTo>
                  <a:pt x="5533729" y="1206185"/>
                </a:lnTo>
                <a:lnTo>
                  <a:pt x="5560776" y="1241879"/>
                </a:lnTo>
                <a:lnTo>
                  <a:pt x="5587316" y="1277975"/>
                </a:lnTo>
                <a:lnTo>
                  <a:pt x="5613341" y="1314467"/>
                </a:lnTo>
                <a:lnTo>
                  <a:pt x="5638847" y="1351350"/>
                </a:lnTo>
                <a:lnTo>
                  <a:pt x="5663829" y="1388619"/>
                </a:lnTo>
                <a:lnTo>
                  <a:pt x="5688281" y="1426269"/>
                </a:lnTo>
                <a:lnTo>
                  <a:pt x="5712198" y="1464293"/>
                </a:lnTo>
                <a:lnTo>
                  <a:pt x="5735575" y="1502687"/>
                </a:lnTo>
                <a:lnTo>
                  <a:pt x="5758406" y="1541445"/>
                </a:lnTo>
                <a:lnTo>
                  <a:pt x="5780685" y="1580563"/>
                </a:lnTo>
                <a:lnTo>
                  <a:pt x="5802409" y="1620034"/>
                </a:lnTo>
                <a:lnTo>
                  <a:pt x="5823570" y="1659854"/>
                </a:lnTo>
                <a:lnTo>
                  <a:pt x="5844165" y="1700016"/>
                </a:lnTo>
                <a:lnTo>
                  <a:pt x="5864187" y="1740517"/>
                </a:lnTo>
                <a:lnTo>
                  <a:pt x="5883631" y="1781349"/>
                </a:lnTo>
                <a:lnTo>
                  <a:pt x="5902492" y="1822509"/>
                </a:lnTo>
                <a:lnTo>
                  <a:pt x="5920764" y="1863990"/>
                </a:lnTo>
                <a:lnTo>
                  <a:pt x="5938443" y="1905788"/>
                </a:lnTo>
                <a:lnTo>
                  <a:pt x="5955523" y="1947897"/>
                </a:lnTo>
                <a:lnTo>
                  <a:pt x="5971998" y="1990312"/>
                </a:lnTo>
                <a:lnTo>
                  <a:pt x="5987864" y="2033026"/>
                </a:lnTo>
                <a:lnTo>
                  <a:pt x="6003114" y="2076036"/>
                </a:lnTo>
                <a:lnTo>
                  <a:pt x="6017744" y="2119336"/>
                </a:lnTo>
                <a:lnTo>
                  <a:pt x="6031748" y="2162920"/>
                </a:lnTo>
                <a:lnTo>
                  <a:pt x="6045121" y="2206783"/>
                </a:lnTo>
                <a:lnTo>
                  <a:pt x="6057858" y="2250920"/>
                </a:lnTo>
                <a:lnTo>
                  <a:pt x="6069953" y="2295325"/>
                </a:lnTo>
                <a:lnTo>
                  <a:pt x="6081400" y="2339993"/>
                </a:lnTo>
                <a:lnTo>
                  <a:pt x="6092195" y="2384919"/>
                </a:lnTo>
                <a:lnTo>
                  <a:pt x="6102333" y="2430097"/>
                </a:lnTo>
                <a:lnTo>
                  <a:pt x="6111807" y="2475522"/>
                </a:lnTo>
                <a:lnTo>
                  <a:pt x="6120613" y="2521189"/>
                </a:lnTo>
                <a:lnTo>
                  <a:pt x="6128745" y="2567092"/>
                </a:lnTo>
                <a:lnTo>
                  <a:pt x="6136197" y="2613226"/>
                </a:lnTo>
                <a:lnTo>
                  <a:pt x="6142966" y="2659586"/>
                </a:lnTo>
                <a:lnTo>
                  <a:pt x="6149044" y="2706166"/>
                </a:lnTo>
                <a:lnTo>
                  <a:pt x="6154428" y="2752961"/>
                </a:lnTo>
                <a:lnTo>
                  <a:pt x="6159111" y="2799966"/>
                </a:lnTo>
                <a:lnTo>
                  <a:pt x="6163088" y="2847175"/>
                </a:lnTo>
                <a:lnTo>
                  <a:pt x="6166354" y="2894583"/>
                </a:lnTo>
                <a:lnTo>
                  <a:pt x="6168903" y="2942185"/>
                </a:lnTo>
                <a:lnTo>
                  <a:pt x="6170731" y="2989975"/>
                </a:lnTo>
                <a:lnTo>
                  <a:pt x="6171831" y="3037949"/>
                </a:lnTo>
                <a:lnTo>
                  <a:pt x="6172199" y="3086099"/>
                </a:lnTo>
                <a:lnTo>
                  <a:pt x="6171831" y="3134250"/>
                </a:lnTo>
                <a:lnTo>
                  <a:pt x="6170731" y="3182224"/>
                </a:lnTo>
                <a:lnTo>
                  <a:pt x="6168903" y="3230014"/>
                </a:lnTo>
                <a:lnTo>
                  <a:pt x="6166354" y="3277616"/>
                </a:lnTo>
                <a:lnTo>
                  <a:pt x="6163088" y="3325024"/>
                </a:lnTo>
                <a:lnTo>
                  <a:pt x="6159111" y="3372233"/>
                </a:lnTo>
                <a:lnTo>
                  <a:pt x="6155593" y="3407538"/>
                </a:lnTo>
                <a:close/>
              </a:path>
            </a:pathLst>
          </a:custGeom>
          <a:solidFill>
            <a:srgbClr val="FA9329"/>
          </a:solidFill>
        </p:spPr>
        <p:txBody>
          <a:bodyPr wrap="square" lIns="0" tIns="0" rIns="0" bIns="0" rtlCol="0"/>
          <a:lstStyle/>
          <a:p>
            <a:endParaRPr/>
          </a:p>
        </p:txBody>
      </p:sp>
      <p:sp>
        <p:nvSpPr>
          <p:cNvPr id="3" name="object 3"/>
          <p:cNvSpPr/>
          <p:nvPr/>
        </p:nvSpPr>
        <p:spPr>
          <a:xfrm>
            <a:off x="1029017" y="196752"/>
            <a:ext cx="16229965" cy="2000250"/>
          </a:xfrm>
          <a:custGeom>
            <a:avLst/>
            <a:gdLst/>
            <a:ahLst/>
            <a:cxnLst/>
            <a:rect l="l" t="t" r="r" b="b"/>
            <a:pathLst>
              <a:path w="16229965" h="2000250">
                <a:moveTo>
                  <a:pt x="15866024" y="2000250"/>
                </a:moveTo>
                <a:lnTo>
                  <a:pt x="363812" y="2000250"/>
                </a:lnTo>
                <a:lnTo>
                  <a:pt x="314542" y="1996924"/>
                </a:lnTo>
                <a:lnTo>
                  <a:pt x="267256" y="1987239"/>
                </a:lnTo>
                <a:lnTo>
                  <a:pt x="222394" y="1971633"/>
                </a:lnTo>
                <a:lnTo>
                  <a:pt x="180393" y="1950543"/>
                </a:lnTo>
                <a:lnTo>
                  <a:pt x="141693" y="1924406"/>
                </a:lnTo>
                <a:lnTo>
                  <a:pt x="106730" y="1893662"/>
                </a:lnTo>
                <a:lnTo>
                  <a:pt x="75944" y="1858746"/>
                </a:lnTo>
                <a:lnTo>
                  <a:pt x="49773" y="1820097"/>
                </a:lnTo>
                <a:lnTo>
                  <a:pt x="28654" y="1778153"/>
                </a:lnTo>
                <a:lnTo>
                  <a:pt x="13027" y="1733350"/>
                </a:lnTo>
                <a:lnTo>
                  <a:pt x="3329" y="1686128"/>
                </a:lnTo>
                <a:lnTo>
                  <a:pt x="0" y="1636923"/>
                </a:lnTo>
                <a:lnTo>
                  <a:pt x="0" y="363326"/>
                </a:lnTo>
                <a:lnTo>
                  <a:pt x="3329" y="314121"/>
                </a:lnTo>
                <a:lnTo>
                  <a:pt x="13027" y="266899"/>
                </a:lnTo>
                <a:lnTo>
                  <a:pt x="28654" y="222096"/>
                </a:lnTo>
                <a:lnTo>
                  <a:pt x="49773" y="180152"/>
                </a:lnTo>
                <a:lnTo>
                  <a:pt x="75944" y="141503"/>
                </a:lnTo>
                <a:lnTo>
                  <a:pt x="106730" y="106587"/>
                </a:lnTo>
                <a:lnTo>
                  <a:pt x="141693" y="75843"/>
                </a:lnTo>
                <a:lnTo>
                  <a:pt x="180393" y="49706"/>
                </a:lnTo>
                <a:lnTo>
                  <a:pt x="222394" y="28616"/>
                </a:lnTo>
                <a:lnTo>
                  <a:pt x="267256" y="13010"/>
                </a:lnTo>
                <a:lnTo>
                  <a:pt x="314542" y="3325"/>
                </a:lnTo>
                <a:lnTo>
                  <a:pt x="363812" y="0"/>
                </a:lnTo>
                <a:lnTo>
                  <a:pt x="15866024" y="0"/>
                </a:lnTo>
                <a:lnTo>
                  <a:pt x="15915294" y="3325"/>
                </a:lnTo>
                <a:lnTo>
                  <a:pt x="15962580" y="13010"/>
                </a:lnTo>
                <a:lnTo>
                  <a:pt x="16007442" y="28616"/>
                </a:lnTo>
                <a:lnTo>
                  <a:pt x="16049442" y="49706"/>
                </a:lnTo>
                <a:lnTo>
                  <a:pt x="16088143" y="75843"/>
                </a:lnTo>
                <a:lnTo>
                  <a:pt x="16123105" y="106587"/>
                </a:lnTo>
                <a:lnTo>
                  <a:pt x="16153891" y="141503"/>
                </a:lnTo>
                <a:lnTo>
                  <a:pt x="16180063" y="180152"/>
                </a:lnTo>
                <a:lnTo>
                  <a:pt x="16201181" y="222096"/>
                </a:lnTo>
                <a:lnTo>
                  <a:pt x="16216808" y="266899"/>
                </a:lnTo>
                <a:lnTo>
                  <a:pt x="16226506" y="314121"/>
                </a:lnTo>
                <a:lnTo>
                  <a:pt x="16229836" y="363326"/>
                </a:lnTo>
                <a:lnTo>
                  <a:pt x="16229836" y="1636923"/>
                </a:lnTo>
                <a:lnTo>
                  <a:pt x="16226506" y="1686128"/>
                </a:lnTo>
                <a:lnTo>
                  <a:pt x="16216808" y="1733350"/>
                </a:lnTo>
                <a:lnTo>
                  <a:pt x="16201181" y="1778153"/>
                </a:lnTo>
                <a:lnTo>
                  <a:pt x="16180063" y="1820097"/>
                </a:lnTo>
                <a:lnTo>
                  <a:pt x="16153891" y="1858746"/>
                </a:lnTo>
                <a:lnTo>
                  <a:pt x="16123105" y="1893662"/>
                </a:lnTo>
                <a:lnTo>
                  <a:pt x="16088143" y="1924406"/>
                </a:lnTo>
                <a:lnTo>
                  <a:pt x="16049442" y="1950543"/>
                </a:lnTo>
                <a:lnTo>
                  <a:pt x="16007442" y="1971633"/>
                </a:lnTo>
                <a:lnTo>
                  <a:pt x="15962580" y="1987239"/>
                </a:lnTo>
                <a:lnTo>
                  <a:pt x="15915294" y="1996924"/>
                </a:lnTo>
                <a:lnTo>
                  <a:pt x="15866024" y="2000250"/>
                </a:lnTo>
                <a:close/>
              </a:path>
            </a:pathLst>
          </a:custGeom>
          <a:solidFill>
            <a:srgbClr val="FEB3EB"/>
          </a:solidFill>
        </p:spPr>
        <p:txBody>
          <a:bodyPr wrap="square" lIns="0" tIns="0" rIns="0" bIns="0" rtlCol="0"/>
          <a:lstStyle/>
          <a:p>
            <a:pPr marL="285750" indent="-285750">
              <a:buFont typeface="Arial" panose="020B0604020202020204" pitchFamily="34" charset="0"/>
              <a:buChar char="•"/>
            </a:pPr>
            <a:endParaRPr/>
          </a:p>
        </p:txBody>
      </p:sp>
      <p:sp>
        <p:nvSpPr>
          <p:cNvPr id="4" name="object 4"/>
          <p:cNvSpPr txBox="1">
            <a:spLocks noGrp="1"/>
          </p:cNvSpPr>
          <p:nvPr>
            <p:ph type="title"/>
          </p:nvPr>
        </p:nvSpPr>
        <p:spPr>
          <a:xfrm>
            <a:off x="1752600" y="344558"/>
            <a:ext cx="15234241" cy="3165034"/>
          </a:xfrm>
          <a:prstGeom prst="rect">
            <a:avLst/>
          </a:prstGeom>
        </p:spPr>
        <p:txBody>
          <a:bodyPr vert="horz" wrap="square" lIns="0" tIns="12700" rIns="0" bIns="0" rtlCol="0">
            <a:spAutoFit/>
          </a:bodyPr>
          <a:lstStyle/>
          <a:p>
            <a:pPr marL="12700" rtl="0">
              <a:lnSpc>
                <a:spcPct val="150000"/>
              </a:lnSpc>
              <a:spcBef>
                <a:spcPts val="100"/>
              </a:spcBef>
            </a:pPr>
            <a:r>
              <a:rPr lang="en-US" sz="7200" dirty="0">
                <a:latin typeface="+mn-lt"/>
                <a:cs typeface="Times New Roman" panose="02020603050405020304" pitchFamily="18" charset="0"/>
              </a:rPr>
              <a:t>Use case Diagram </a:t>
            </a:r>
            <a:br>
              <a:rPr lang="en-US" sz="7200" b="1" u="sng" dirty="0">
                <a:latin typeface="+mn-lt"/>
                <a:cs typeface="Times New Roman" panose="02020603050405020304" pitchFamily="18" charset="0"/>
              </a:rPr>
            </a:br>
            <a:endParaRPr sz="7200" dirty="0">
              <a:latin typeface="+mn-lt"/>
            </a:endParaRPr>
          </a:p>
        </p:txBody>
      </p:sp>
      <p:sp>
        <p:nvSpPr>
          <p:cNvPr id="7" name="object 7"/>
          <p:cNvSpPr/>
          <p:nvPr/>
        </p:nvSpPr>
        <p:spPr>
          <a:xfrm>
            <a:off x="1029017" y="2476500"/>
            <a:ext cx="16229965" cy="7467599"/>
          </a:xfrm>
          <a:custGeom>
            <a:avLst/>
            <a:gdLst/>
            <a:ahLst/>
            <a:cxnLst/>
            <a:rect l="l" t="t" r="r" b="b"/>
            <a:pathLst>
              <a:path w="9915525" h="7496175">
                <a:moveTo>
                  <a:pt x="9551508" y="7496174"/>
                </a:moveTo>
                <a:lnTo>
                  <a:pt x="363995" y="7496174"/>
                </a:lnTo>
                <a:lnTo>
                  <a:pt x="314699" y="7492843"/>
                </a:lnTo>
                <a:lnTo>
                  <a:pt x="267390" y="7483142"/>
                </a:lnTo>
                <a:lnTo>
                  <a:pt x="222505" y="7467510"/>
                </a:lnTo>
                <a:lnTo>
                  <a:pt x="180484" y="7446385"/>
                </a:lnTo>
                <a:lnTo>
                  <a:pt x="141764" y="7420205"/>
                </a:lnTo>
                <a:lnTo>
                  <a:pt x="106784" y="7389410"/>
                </a:lnTo>
                <a:lnTo>
                  <a:pt x="75982" y="7354436"/>
                </a:lnTo>
                <a:lnTo>
                  <a:pt x="49798" y="7315723"/>
                </a:lnTo>
                <a:lnTo>
                  <a:pt x="28669" y="7273710"/>
                </a:lnTo>
                <a:lnTo>
                  <a:pt x="13034" y="7228833"/>
                </a:lnTo>
                <a:lnTo>
                  <a:pt x="3331" y="7181533"/>
                </a:lnTo>
                <a:lnTo>
                  <a:pt x="0" y="7132247"/>
                </a:lnTo>
                <a:lnTo>
                  <a:pt x="0" y="363926"/>
                </a:lnTo>
                <a:lnTo>
                  <a:pt x="3331" y="314640"/>
                </a:lnTo>
                <a:lnTo>
                  <a:pt x="13034" y="267340"/>
                </a:lnTo>
                <a:lnTo>
                  <a:pt x="28669" y="222464"/>
                </a:lnTo>
                <a:lnTo>
                  <a:pt x="49798" y="180450"/>
                </a:lnTo>
                <a:lnTo>
                  <a:pt x="75982" y="141737"/>
                </a:lnTo>
                <a:lnTo>
                  <a:pt x="106784" y="106764"/>
                </a:lnTo>
                <a:lnTo>
                  <a:pt x="141764" y="75968"/>
                </a:lnTo>
                <a:lnTo>
                  <a:pt x="180484" y="49788"/>
                </a:lnTo>
                <a:lnTo>
                  <a:pt x="222505" y="28663"/>
                </a:lnTo>
                <a:lnTo>
                  <a:pt x="267390" y="13031"/>
                </a:lnTo>
                <a:lnTo>
                  <a:pt x="314699" y="3331"/>
                </a:lnTo>
                <a:lnTo>
                  <a:pt x="363995" y="0"/>
                </a:lnTo>
                <a:lnTo>
                  <a:pt x="9551508" y="0"/>
                </a:lnTo>
                <a:lnTo>
                  <a:pt x="9600803" y="3331"/>
                </a:lnTo>
                <a:lnTo>
                  <a:pt x="9648112" y="13031"/>
                </a:lnTo>
                <a:lnTo>
                  <a:pt x="9692997" y="28663"/>
                </a:lnTo>
                <a:lnTo>
                  <a:pt x="9735019" y="49788"/>
                </a:lnTo>
                <a:lnTo>
                  <a:pt x="9773739" y="75968"/>
                </a:lnTo>
                <a:lnTo>
                  <a:pt x="9808719" y="106764"/>
                </a:lnTo>
                <a:lnTo>
                  <a:pt x="9839521" y="141737"/>
                </a:lnTo>
                <a:lnTo>
                  <a:pt x="9865705" y="180450"/>
                </a:lnTo>
                <a:lnTo>
                  <a:pt x="9886834" y="222464"/>
                </a:lnTo>
                <a:lnTo>
                  <a:pt x="9902469" y="267340"/>
                </a:lnTo>
                <a:lnTo>
                  <a:pt x="9912172" y="314640"/>
                </a:lnTo>
                <a:lnTo>
                  <a:pt x="9915504" y="363926"/>
                </a:lnTo>
                <a:lnTo>
                  <a:pt x="9915504" y="7132247"/>
                </a:lnTo>
                <a:lnTo>
                  <a:pt x="9912172" y="7181533"/>
                </a:lnTo>
                <a:lnTo>
                  <a:pt x="9902469" y="7228833"/>
                </a:lnTo>
                <a:lnTo>
                  <a:pt x="9886834" y="7273710"/>
                </a:lnTo>
                <a:lnTo>
                  <a:pt x="9865705" y="7315723"/>
                </a:lnTo>
                <a:lnTo>
                  <a:pt x="9839521" y="7354436"/>
                </a:lnTo>
                <a:lnTo>
                  <a:pt x="9808719" y="7389410"/>
                </a:lnTo>
                <a:lnTo>
                  <a:pt x="9773739" y="7420205"/>
                </a:lnTo>
                <a:lnTo>
                  <a:pt x="9735019" y="7446385"/>
                </a:lnTo>
                <a:lnTo>
                  <a:pt x="9692997" y="7467510"/>
                </a:lnTo>
                <a:lnTo>
                  <a:pt x="9648112" y="7483142"/>
                </a:lnTo>
                <a:lnTo>
                  <a:pt x="9600803" y="7492843"/>
                </a:lnTo>
                <a:lnTo>
                  <a:pt x="9551508" y="7496174"/>
                </a:lnTo>
                <a:close/>
              </a:path>
            </a:pathLst>
          </a:custGeom>
          <a:solidFill>
            <a:srgbClr val="FAFFF2"/>
          </a:solidFill>
        </p:spPr>
        <p:txBody>
          <a:bodyPr wrap="square" lIns="0" tIns="0" rIns="0" bIns="0" rtlCol="0"/>
          <a:lstStyle/>
          <a:p>
            <a:endParaRPr dirty="0"/>
          </a:p>
        </p:txBody>
      </p:sp>
      <p:pic>
        <p:nvPicPr>
          <p:cNvPr id="6" name="Picture 5">
            <a:extLst>
              <a:ext uri="{FF2B5EF4-FFF2-40B4-BE49-F238E27FC236}">
                <a16:creationId xmlns:a16="http://schemas.microsoft.com/office/drawing/2014/main" id="{C8E95563-125E-B75E-D912-76C66068D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586" y="2743199"/>
            <a:ext cx="9648825" cy="6934200"/>
          </a:xfrm>
          <a:prstGeom prst="rect">
            <a:avLst/>
          </a:prstGeom>
        </p:spPr>
      </p:pic>
    </p:spTree>
    <p:extLst>
      <p:ext uri="{BB962C8B-B14F-4D97-AF65-F5344CB8AC3E}">
        <p14:creationId xmlns:p14="http://schemas.microsoft.com/office/powerpoint/2010/main" val="3717356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TotalTime>
  <Words>768</Words>
  <Application>Microsoft Office PowerPoint</Application>
  <PresentationFormat>Custom</PresentationFormat>
  <Paragraphs>54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vt:lpstr>
      <vt:lpstr>Inter</vt:lpstr>
      <vt:lpstr>Microsoft Sans Serif</vt:lpstr>
      <vt:lpstr>Tahoma</vt:lpstr>
      <vt:lpstr>Times New Roman</vt:lpstr>
      <vt:lpstr>Office Theme</vt:lpstr>
      <vt:lpstr>Skin Cancer Detection</vt:lpstr>
      <vt:lpstr>Introduction</vt:lpstr>
      <vt:lpstr>Objectives </vt:lpstr>
      <vt:lpstr>Dataset Taken</vt:lpstr>
      <vt:lpstr>PowerPoint Presentation</vt:lpstr>
      <vt:lpstr>Proposed Work</vt:lpstr>
      <vt:lpstr>A Brief about CNN</vt:lpstr>
      <vt:lpstr>Flow chart of the system  </vt:lpstr>
      <vt:lpstr>Use case Diagram  </vt:lpstr>
      <vt:lpstr>Activity Diagram  </vt:lpstr>
      <vt:lpstr>Dataflow Diagram  </vt:lpstr>
      <vt:lpstr>Literature Survey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 project</dc:title>
  <dc:creator>A_30_ANISH KAUTKAR</dc:creator>
  <cp:keywords>DAE58QT3vj4,BAE58fM180o</cp:keywords>
  <cp:lastModifiedBy>Pratham Raka</cp:lastModifiedBy>
  <cp:revision>8</cp:revision>
  <dcterms:created xsi:type="dcterms:W3CDTF">2022-03-04T02:51:46Z</dcterms:created>
  <dcterms:modified xsi:type="dcterms:W3CDTF">2023-03-30T17:52:09Z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2022-03-03T00:00:00Z</vt:filetime>
  </property>
  <property fmtid="{D5CDD505-2E9C-101B-9397-08002B2CF9AE}" pid="3" name="Creator">
    <vt:lpwstr>Canva</vt:lpwstr>
  </property>
  <property fmtid="{D5CDD505-2E9C-101B-9397-08002B2CF9AE}" pid="4" name="LastSaved">
    <vt:filetime>2022-03-04T00:00:00Z</vt:filetime>
  </property>
</Properties>
</file>