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6" r:id="rId8"/>
    <p:sldId id="277" r:id="rId9"/>
    <p:sldId id="271" r:id="rId10"/>
    <p:sldId id="281" r:id="rId11"/>
    <p:sldId id="280" r:id="rId12"/>
    <p:sldId id="273" r:id="rId13"/>
    <p:sldId id="279" r:id="rId14"/>
    <p:sldId id="27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73DA-847C-08A1-5F3C-87D0A2339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007B-633A-7723-F977-25B9EFC4D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F91-1072-23C5-652D-7BFAE8A8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FAFFC-FC36-0D4E-F337-977C99B7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628E-9CC4-5B49-E40E-317DEBD3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54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AFC0-5E03-1A90-5D01-D12135D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4AE1-CB51-58D6-6475-7959B3EF3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1B55-1E2F-31BC-82F8-C06E87A6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F36F-5286-5B0C-9B05-25C5D695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F2E37-7EEB-8541-65E0-4BD67C29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21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A9335-1B9B-B673-449F-14C1D51F7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784EE-644A-4A67-9E9B-77614052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A0F3-5FC1-29E3-FA66-A0A18592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9635-E054-43B8-956B-D2A027F9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3847-EB1C-04B3-AAB3-B3F6A6C7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05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7FE4-02EA-4793-A0A6-C893DBAD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8B452-2A00-44F6-9395-48F2833F5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6AEA-AFA4-4E94-8BCB-B55C6135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A70A-88D0-4430-A0A7-EAB86528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0D7A-1A9A-425D-B866-A867B203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9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8070-130E-F28D-7E56-0A13A7C3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BDE5-E746-243F-1A69-CE43AD30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B6CA0-A376-1061-5FDF-BDD38A0C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EC81-F88F-512B-41FB-9E6B0CAD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9150-DE54-6D14-FC71-955811AC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22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ABB6-772F-255F-D31B-B31ED558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0076-4F72-2B2D-513E-F8C51D51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CDDA-B920-A120-FA7C-330A05A8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6913-16B2-37A4-3346-1463879D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732C-6CF5-C804-5896-AC6E2C59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11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1D1F-6F7E-9695-C8AB-1D0F492F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9A5A-A292-647C-9980-55426D3BA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B1BE2-AAB6-B47D-5F42-F4EC16DC5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FAE62-297C-BC52-A42E-AFA18E85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C0E0-4BEE-0C38-DDC5-2EF4F58C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69969-FAED-074F-9FD1-D7347DCB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6D50-9445-44BE-4763-9496E464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5254-8E9F-2A4A-5CBD-0F77A2B3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EE28D-AFF9-ADCC-C98A-CCA0E0F1E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ECDC7-B0F0-E712-4B99-529828354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A2AA7-E515-2824-F351-6170929AC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8D99C-998F-73AC-E0AA-A3574E2C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6E690-0649-D014-5400-D8A4B2E3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D2B04-07F9-E240-6302-62731EE5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51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EF86-370B-2D81-85D7-CD99E403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A2445-8FFC-2CCC-4519-D21384CD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4322F-ABCD-291B-5E6E-F7DAD4DD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4FA5E-CFBB-95E7-6C3F-11ADE8B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5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37D6-E667-20E9-FC1B-7487F684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64F0A-6CE6-E36F-FE11-BBAFB8E3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C1D0-B5D8-F42E-8B46-9EBB8A04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5F3C-8013-723E-D2A2-99EFACE3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2C46-1BA6-5A3B-C8C5-9F431C78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E8FC-95AD-BABD-985C-14B5D3D93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CB579-3939-D23D-10A8-FD5BC6D3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5F6C8-7BE0-4998-8521-EE6DA4D8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41393-1F32-E7D1-0CC9-352CCBDA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79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0210-90F5-1DF1-BD78-F38CBD9E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724BE-F1F4-0048-DAD0-4C512E9C7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77896-CC1F-2928-89BC-E6DB215B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D1608-EA43-F5D8-76CE-E32F85B5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0BF0-C77C-CAFC-4489-BAA234C1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B58F-F33C-B780-783D-D6A71FB7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6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223A6-87F5-661B-D00A-BF1FE946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5171C-D1F7-E3CC-225D-A5CBB988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4A4B-27C4-8D5F-6804-FF917B853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B4D1E-1C9C-4A0D-809C-526AF4A1CFB7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4A32-FF0A-E7ED-9190-A2DF53BA1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071C-4E49-4E2D-58FE-24EA13E53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97A1E-E2E3-473A-8033-EA91FC8F42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4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5205-E41A-40AF-BDAB-893B959D6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872" y="301792"/>
            <a:ext cx="9240253" cy="994612"/>
          </a:xfrm>
        </p:spPr>
        <p:txBody>
          <a:bodyPr>
            <a:noAutofit/>
          </a:bodyPr>
          <a:lstStyle/>
          <a:p>
            <a:r>
              <a:rPr lang="en-US" sz="4000" dirty="0"/>
              <a:t>Helmet Verify : AI Detection System for Safety Check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45191-9C46-4532-819B-61121D2FB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537" y="866276"/>
            <a:ext cx="7972925" cy="28601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Pratham Sherawat    (2100681520028)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Barar             (2100681520011)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Vivek Agarwal         (2100681520057)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Bachelors of Technology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(Artificial Intelligence)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Anamika Singh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(Artificial Intelligence)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Meerut Institute of Engineering &amp; Technology, Meerut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APJ ABDUL KALAM TECHNICAL UNIVERSITY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(Formerly Uttar Pradesh Technical University)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(December,2024)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IN" sz="1400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3871A998-E9A6-42FD-B4C0-C3409125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45" y="4388161"/>
            <a:ext cx="1065508" cy="10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4812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524-21BA-5B15-40D1-C33AE3DB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9169676-4241-E037-730A-0517238EC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20840"/>
            <a:ext cx="103657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Helmet Verify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AI-powered system that ensures helmet compliance before and during bike operation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It prevents the bike from starting without a helmet and triggers an alarm if the helmet is removed while riding. The system enhances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safety, law enforcement, and industrial compliance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future scope in IoT and AI-based accident prevention. It achieves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98% precision and 90% recall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high detection accuracy in real-world conditions. The model is trained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1,200 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can be integrated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traffic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automated monitoring. </a:t>
            </a:r>
          </a:p>
        </p:txBody>
      </p:sp>
    </p:spTree>
    <p:extLst>
      <p:ext uri="{BB962C8B-B14F-4D97-AF65-F5344CB8AC3E}">
        <p14:creationId xmlns:p14="http://schemas.microsoft.com/office/powerpoint/2010/main" val="245344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7A0ACE-8B61-6BAE-21DB-DB9D434D5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78" y="1219201"/>
            <a:ext cx="3821945" cy="476715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D0012E-72E8-EC95-3627-AB66ECF3B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91" y="1219201"/>
            <a:ext cx="2846366" cy="4767152"/>
          </a:xfrm>
          <a:prstGeom prst="rect">
            <a:avLst/>
          </a:prstGeom>
        </p:spPr>
      </p:pic>
      <p:pic>
        <p:nvPicPr>
          <p:cNvPr id="7" name="Picture 6" descr="A person wearing a helmet and glasses">
            <a:extLst>
              <a:ext uri="{FF2B5EF4-FFF2-40B4-BE49-F238E27FC236}">
                <a16:creationId xmlns:a16="http://schemas.microsoft.com/office/drawing/2014/main" id="{8299E9FF-992D-B11E-2261-0438BA2C8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1219201"/>
            <a:ext cx="3140761" cy="47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C750-CC47-4505-977E-F5D1DFA5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6342"/>
            <a:ext cx="10515600" cy="1325563"/>
          </a:xfrm>
        </p:spPr>
        <p:txBody>
          <a:bodyPr/>
          <a:lstStyle/>
          <a:p>
            <a:r>
              <a:rPr lang="en-IN" dirty="0"/>
              <a:t>Utilization of Research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CA78A5-6822-FECD-892B-4F7D09F15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199" y="1263788"/>
            <a:ext cx="931296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findings of this research can be applied in: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Safety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the safety of drivers and passengers.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Transportation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Enhancing the efficiency of transportation networks.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Supporting advanced urban infrastructure.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can be integrated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traffic monitoring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safety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research can also: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Contribute to the development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algorithms and techniques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object detection and recognition.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 applications in analyzing images and videos in real-time. </a:t>
            </a:r>
          </a:p>
        </p:txBody>
      </p:sp>
    </p:spTree>
    <p:extLst>
      <p:ext uri="{BB962C8B-B14F-4D97-AF65-F5344CB8AC3E}">
        <p14:creationId xmlns:p14="http://schemas.microsoft.com/office/powerpoint/2010/main" val="24252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D558-8C02-2851-A8B1-F8501D32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Result Analysis</a:t>
            </a:r>
            <a:endParaRPr lang="en-IN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A3DA0-8D8E-0303-1988-B04F1138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98% precision for helmet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90% recall at maximum confidence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0.96 Overall F1-score across all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0.978 Mean Average Precision (mAP@0.5)</a:t>
            </a:r>
          </a:p>
          <a:p>
            <a:endParaRPr lang="en-IN" dirty="0"/>
          </a:p>
        </p:txBody>
      </p:sp>
      <p:pic>
        <p:nvPicPr>
          <p:cNvPr id="8" name="Picture 7" descr="A group of graphs showing the results of a graph&#10;&#10;Description automatically generated with medium confidence">
            <a:extLst>
              <a:ext uri="{FF2B5EF4-FFF2-40B4-BE49-F238E27FC236}">
                <a16:creationId xmlns:a16="http://schemas.microsoft.com/office/drawing/2014/main" id="{F9924913-983B-B058-5942-1D1B1355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35" y="2057399"/>
            <a:ext cx="6263377" cy="3250413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3753B08-1DB2-D532-2B2C-0B5F10E6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3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95E5-5CD8-4AB9-932F-32C24DAF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E2B2B-395B-41F2-9290-D632BDADC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US" i="0" dirty="0">
                <a:solidFill>
                  <a:srgbClr val="333333"/>
                </a:solidFill>
                <a:effectLst/>
              </a:rPr>
              <a:t>Real Time Automatic Detection of Motorcyclists With and Without a Safety Helmet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Author, F. : Article title. Journal 2 (5), 99–110 (2016).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Author, F., Author, S. : Title of a proceedings paper. In : Editor, F., Editor, S. (eds.) CONFERENCE 2016, LNCS, vol. 9999, pp. 1–13. Springer, Heidelberg (2016).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Author, F., Author, S., Author, T. : Book title. 2nd edn. Publisher, Location (1999).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Author, F. : Contribution title. In : 9th International Proceedings on Proceedings, pp. 1–2. Publisher, Location (2010).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LNCS Homepage, http://www.springer.com/lncs, last accessed 2016/11/21.</a:t>
            </a:r>
          </a:p>
        </p:txBody>
      </p:sp>
    </p:spTree>
    <p:extLst>
      <p:ext uri="{BB962C8B-B14F-4D97-AF65-F5344CB8AC3E}">
        <p14:creationId xmlns:p14="http://schemas.microsoft.com/office/powerpoint/2010/main" val="170124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E707C-DD9D-4D26-B59D-420623EB3DCC}"/>
              </a:ext>
            </a:extLst>
          </p:cNvPr>
          <p:cNvSpPr txBox="1"/>
          <p:nvPr/>
        </p:nvSpPr>
        <p:spPr>
          <a:xfrm>
            <a:off x="704850" y="4820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Team Member Details 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8CA0A-D169-4153-8C31-87F4E1BF4EC3}"/>
              </a:ext>
            </a:extLst>
          </p:cNvPr>
          <p:cNvSpPr txBox="1"/>
          <p:nvPr/>
        </p:nvSpPr>
        <p:spPr>
          <a:xfrm>
            <a:off x="704850" y="1690717"/>
            <a:ext cx="98774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Team Leader Name: Pratham Sherawat</a:t>
            </a:r>
          </a:p>
          <a:p>
            <a:r>
              <a:rPr lang="en-US" sz="1600" dirty="0"/>
              <a:t>Branch: Btech			Stream:  CSE - AI			Year: IV </a:t>
            </a:r>
          </a:p>
          <a:p>
            <a:r>
              <a:rPr lang="en-US" sz="1600" b="1" dirty="0"/>
              <a:t>Team Member 1 Name: Aryan Barar</a:t>
            </a:r>
          </a:p>
          <a:p>
            <a:r>
              <a:rPr lang="en-US" sz="1600" dirty="0"/>
              <a:t>Branch: Btech			Stream:  CSE - AI			Year: IV </a:t>
            </a:r>
          </a:p>
          <a:p>
            <a:r>
              <a:rPr lang="en-US" sz="1600" b="1" dirty="0"/>
              <a:t>Team Member 2 Name: Vivek Agarwal</a:t>
            </a:r>
          </a:p>
          <a:p>
            <a:r>
              <a:rPr lang="en-US" sz="1600" dirty="0"/>
              <a:t>Branch: Btech			Stream:  CSE - AI			Year: IV </a:t>
            </a:r>
          </a:p>
        </p:txBody>
      </p:sp>
    </p:spTree>
    <p:extLst>
      <p:ext uri="{BB962C8B-B14F-4D97-AF65-F5344CB8AC3E}">
        <p14:creationId xmlns:p14="http://schemas.microsoft.com/office/powerpoint/2010/main" val="172202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8B6E-99B2-1461-E67C-D082C3DD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B45C-B7DD-F6A6-7367-3800FAAD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840453" cy="4781300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Research Gap and challenges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Aims and Objectives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Flowchart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Flowchart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Research Methodologies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Summary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Research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0217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22BC-C67A-4275-873D-6B7BF45D6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119" y="-440167"/>
            <a:ext cx="9144000" cy="23876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5D82E-710D-4370-B5BB-331C91104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74" y="2300359"/>
            <a:ext cx="9589691" cy="3451084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presentation focuses on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Helmet Detection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detect helmets in real-time leveraging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algorithms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 techniques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for highways and crowded areas.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the safety of drivers and passengers.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contribute to traffic safety by ensuring helmet compliance. </a:t>
            </a:r>
          </a:p>
        </p:txBody>
      </p:sp>
    </p:spTree>
    <p:extLst>
      <p:ext uri="{BB962C8B-B14F-4D97-AF65-F5344CB8AC3E}">
        <p14:creationId xmlns:p14="http://schemas.microsoft.com/office/powerpoint/2010/main" val="35172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68C1-9EFE-42C8-AAE2-B8A88D83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B7EF4C-1621-CE61-E16D-6E244C64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74728"/>
            <a:ext cx="1098483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algorithms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effective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and recognition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images and videos.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algorithms can be applied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safety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helmet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reduce road accidents.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the safety of both drivers and passengers.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2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C4F8-E290-4647-BE4B-1E8E2A85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 and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FE7257-1773-EF2B-34DC-08B816C97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13173"/>
            <a:ext cx="918044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their potential,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algorithms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face challenges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safety applications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Challenges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and diverse datasets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training models.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latency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detection systems.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Research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addressing these challenges to improve the effectiveness of such systems.</a:t>
            </a:r>
          </a:p>
        </p:txBody>
      </p:sp>
    </p:spTree>
    <p:extLst>
      <p:ext uri="{BB962C8B-B14F-4D97-AF65-F5344CB8AC3E}">
        <p14:creationId xmlns:p14="http://schemas.microsoft.com/office/powerpoint/2010/main" val="294006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FB76-7175-44E5-BF8C-5167B75F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Aims and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2F4AB-79A4-4EFD-8B3F-CB3007651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aim of this research is to develop a Helmet Detection Model using Deep Learning. The objectives of this research are: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design and implement a deep learning algorithm for object detection and recognition in images and videos.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evaluate the performance of the model in real-time using benchmark datasets.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compare the performance of the model with other state-of-the-art models for traffic safety.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96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015A3-9074-4579-A745-4955E3305F51}"/>
              </a:ext>
            </a:extLst>
          </p:cNvPr>
          <p:cNvSpPr txBox="1"/>
          <p:nvPr/>
        </p:nvSpPr>
        <p:spPr>
          <a:xfrm>
            <a:off x="695325" y="619750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Project Flow Chart</a:t>
            </a:r>
          </a:p>
          <a:p>
            <a:endParaRPr lang="en-IN" sz="4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8B22C-4C76-4556-A1FF-17217EB2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94" y="151953"/>
            <a:ext cx="4020111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43308D-7C9E-41BD-A90E-EED1D37F6676}"/>
              </a:ext>
            </a:extLst>
          </p:cNvPr>
          <p:cNvSpPr txBox="1"/>
          <p:nvPr/>
        </p:nvSpPr>
        <p:spPr>
          <a:xfrm>
            <a:off x="885825" y="30548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Model Flowchart</a:t>
            </a:r>
            <a:endParaRPr lang="en-IN" sz="4400" dirty="0">
              <a:latin typeface="+mj-lt"/>
            </a:endParaRPr>
          </a:p>
        </p:txBody>
      </p:sp>
      <p:pic>
        <p:nvPicPr>
          <p:cNvPr id="8" name="Picture 7" descr="A screenshot of a diagram&#10;&#10;Description automatically generated">
            <a:extLst>
              <a:ext uri="{FF2B5EF4-FFF2-40B4-BE49-F238E27FC236}">
                <a16:creationId xmlns:a16="http://schemas.microsoft.com/office/drawing/2014/main" id="{951D5217-482D-90A4-DF2E-C28E62ED8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47" y="0"/>
            <a:ext cx="361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1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C034-1B02-47BD-BB4B-98CFEDCC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Methodologies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576E-081F-4735-9410-D12D1203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7816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research will be conducted using the following methodologies: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Literature Review</a:t>
            </a:r>
            <a:r>
              <a:rPr lang="en-US" sz="2400" dirty="0"/>
              <a:t>: A comprehensive review of existing research on deep learning algorithms for traffic safety will be conducted.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Dataset Collection and Preprocessing</a:t>
            </a:r>
            <a:r>
              <a:rPr lang="en-US" sz="2400" dirty="0"/>
              <a:t>: Large and diverse datasets for training and testing the model will be collected and preprocessed using </a:t>
            </a:r>
            <a:r>
              <a:rPr lang="en-US" sz="2400" b="1" dirty="0" err="1"/>
              <a:t>Roboflow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Model Development</a:t>
            </a:r>
            <a:r>
              <a:rPr lang="en-US" sz="2400" dirty="0"/>
              <a:t>: The </a:t>
            </a:r>
            <a:r>
              <a:rPr lang="en-US" sz="2400" b="1" dirty="0"/>
              <a:t>YOLOv11</a:t>
            </a:r>
            <a:r>
              <a:rPr lang="en-US" sz="2400" dirty="0"/>
              <a:t> model will be designed and implemented for object detection and recognition. The </a:t>
            </a:r>
            <a:r>
              <a:rPr lang="en-US" sz="2400" b="1" dirty="0" err="1"/>
              <a:t>Ultralytics</a:t>
            </a:r>
            <a:r>
              <a:rPr lang="en-US" sz="2400" b="1" dirty="0"/>
              <a:t> library</a:t>
            </a:r>
            <a:r>
              <a:rPr lang="en-US" sz="2400" dirty="0"/>
              <a:t> will be used to integrate and facilitate the model training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Model Evaluation</a:t>
            </a:r>
            <a:r>
              <a:rPr lang="en-US" sz="2400" dirty="0"/>
              <a:t>: The performance of the model will be evaluated using benchmark datasets and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Comparison</a:t>
            </a:r>
            <a:r>
              <a:rPr lang="en-US" sz="2400" dirty="0"/>
              <a:t>: The performance of the YOLOv11 model will be compared with other state-of-the-art models for traffic safety.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552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908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Helmet Verify : AI Detection System for Safety Check</vt:lpstr>
      <vt:lpstr>OUTLINE</vt:lpstr>
      <vt:lpstr>Introduction</vt:lpstr>
      <vt:lpstr>Literature Review</vt:lpstr>
      <vt:lpstr>Research Gap and Challenges</vt:lpstr>
      <vt:lpstr>Aims and Objectives</vt:lpstr>
      <vt:lpstr>PowerPoint Presentation</vt:lpstr>
      <vt:lpstr>PowerPoint Presentation</vt:lpstr>
      <vt:lpstr>Research Methodologies</vt:lpstr>
      <vt:lpstr>Summary</vt:lpstr>
      <vt:lpstr>PowerPoint Presentation</vt:lpstr>
      <vt:lpstr>Utilization of Research</vt:lpstr>
      <vt:lpstr>Result Analysis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 Belt and Helmet Detection Model using Deep Learning</dc:title>
  <dc:creator>Pratham Sherawat</dc:creator>
  <cp:lastModifiedBy>Pratham Sherawat</cp:lastModifiedBy>
  <cp:revision>13</cp:revision>
  <dcterms:created xsi:type="dcterms:W3CDTF">2024-04-23T16:17:32Z</dcterms:created>
  <dcterms:modified xsi:type="dcterms:W3CDTF">2025-03-21T16:26:46Z</dcterms:modified>
</cp:coreProperties>
</file>