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2F909-B867-BABE-49AB-83367DA9B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FC817-6B37-199B-8CF4-2D7497C40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92BB9-6526-A1A5-3DA8-2E05152EC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09C-D2BC-4E80-89E0-B0724BCA64F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9C87-6222-61A2-52E4-8D8E13E9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0F49E-2A61-8695-1FBC-74601D02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C942-26C7-45A9-9775-D98AE492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15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12014-6090-31C6-9AE1-48F9FDF5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9CFAA-3DA2-7227-8469-CC2D9437B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95AED-0717-7A73-5F25-E552FB790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09C-D2BC-4E80-89E0-B0724BCA64F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4E4E-3691-46B5-6EC3-E6FB8E52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AA357-BBD2-E2F1-A261-281961649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C942-26C7-45A9-9775-D98AE492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73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AF9AF-C99D-B84A-DA51-28382036A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E7294-B5AD-A855-E42B-4F9DA03AF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E404F-06ED-19D8-38D1-06B81F17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09C-D2BC-4E80-89E0-B0724BCA64F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E500D-0FCA-45FF-EBE1-B3FF6097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B4F75-2FE4-6A35-DE91-313B1A55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C942-26C7-45A9-9775-D98AE492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38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CA178-90FB-B8DB-B2C9-D3323FBCA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311A-6514-6472-326C-6A2AE6597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4E1B2-647C-236F-6FED-B59242EE7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09C-D2BC-4E80-89E0-B0724BCA64F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88A73-D372-1996-2AD3-85B3A1E1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CE9CD-C434-B387-CFAF-FFF63E05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C942-26C7-45A9-9775-D98AE492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102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5B0A4-67FC-46EA-091E-CC6233A5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816CA-4673-D5F2-971D-AC0A6D7A5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1FE57-D464-F807-0140-584840CB6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09C-D2BC-4E80-89E0-B0724BCA64F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E22C9-D7B7-9FE2-55C7-A3B43432D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CEB08-2CF0-53A7-28C8-0BFB8BCC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C942-26C7-45A9-9775-D98AE492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048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DC75-8AF4-73BE-8A04-CDE56BA5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E444F-4D0D-3CA0-E8D6-5063187AE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C61DC-92D9-D502-759C-810403A42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1DED7-3E9F-86C5-8AF0-143FF509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09C-D2BC-4E80-89E0-B0724BCA64F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C29B3-2448-5118-D22F-C9FA3ECA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7D88F-2A53-6E4E-268C-CCF32E0BB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C942-26C7-45A9-9775-D98AE492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989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190EB-942C-C802-B7F2-A93C0F4D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B8672-5A94-2F5A-F667-0418750DE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746DF7-95EE-74FD-E865-070F79ECE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9BEC22-E870-0FF4-C6AB-38370EEA0C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EFD20-724D-CC51-8321-075698FA3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D6FD6-0030-3CAF-16AB-FB2E2ADB3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09C-D2BC-4E80-89E0-B0724BCA64F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952CE-6D7D-204E-AA2F-844839F9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88C8D5-C1E8-C25C-8751-0DE627D3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C942-26C7-45A9-9775-D98AE492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9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2130-1323-F4DA-25D1-8A30FFA6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BC2ED-D921-A9E5-B071-ED07A20B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09C-D2BC-4E80-89E0-B0724BCA64F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129AD4-298E-B5EC-BB42-8BF6ABC1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A8708A-9280-7758-4328-0B2A075D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C942-26C7-45A9-9775-D98AE492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56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93DD5E-1312-D289-66A5-279572622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09C-D2BC-4E80-89E0-B0724BCA64F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B19491-1FB2-C4A1-6180-B6DC2745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997CB-578C-4ED9-45D5-2184EB7B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C942-26C7-45A9-9775-D98AE492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420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C655-E7A3-5518-D349-0CA6FD74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7B284-B8BD-1FDE-07BF-B09D6E748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A915A-33E7-A9F8-C854-B9BF984F4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004F6-0471-6928-98DC-927DF1362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09C-D2BC-4E80-89E0-B0724BCA64F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CA17E-D502-B851-AEAF-26FEE9DDA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179068-269C-8F55-304C-C2BDCDCA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C942-26C7-45A9-9775-D98AE492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72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B485-B2C7-1FFA-69CF-A1CBC6DAF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3A5BE6-515A-D9DE-9046-5F123FFA7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F8698-3AB6-971B-4A5C-06AE2DFAC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2534C-4F90-24FD-725E-DE0DE2D6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0509C-D2BC-4E80-89E0-B0724BCA64F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095EA-23EC-C709-93C4-653A52F7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EDD8C-42A2-CFC3-4D55-9F42B7C44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AC942-26C7-45A9-9775-D98AE492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15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F59916-2373-AEC2-7113-FDEA04A79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9EC88-7278-2BE4-D74F-0ED5DFA50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9122F-350A-1B1E-B6CF-95ECAEE6DF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0509C-D2BC-4E80-89E0-B0724BCA64F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302FA-A511-0B23-4B92-45EB9957A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37027-7C59-40D8-5DD9-29D385141D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AC942-26C7-45A9-9775-D98AE492EB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91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03DF660-0BFA-DE50-56F5-BDEBB5A20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9336"/>
            <a:ext cx="12192000" cy="687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32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5B43A4-EA25-410E-0726-A2847F87D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8206"/>
            <a:ext cx="12224538" cy="683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02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51497-7454-FEBD-1A0D-9F230CD9A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88103B-FDD3-DF82-BEAA-97545FD96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63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Prathamesh Shinde</dc:creator>
  <cp:lastModifiedBy>Prathamesh Shinde</cp:lastModifiedBy>
  <cp:revision>1</cp:revision>
  <dcterms:created xsi:type="dcterms:W3CDTF">2025-08-02T05:43:31Z</dcterms:created>
  <dcterms:modified xsi:type="dcterms:W3CDTF">2025-08-02T05:47:25Z</dcterms:modified>
</cp:coreProperties>
</file>