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Fira Mono Medium" panose="020B0609050000020004" pitchFamily="49" charset="0"/>
      <p:regular r:id="rId17"/>
    </p:embeddedFont>
    <p:embeddedFont>
      <p:font typeface="Fira Sans" panose="020B0503050000020004" pitchFamily="3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02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51572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Flask RESTful API: Understanding GET, POST, PUT, and DELETE</a:t>
            </a:r>
            <a:endParaRPr lang="en-US" sz="44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122467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Next Steps: Putting It Into Practice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34553"/>
            <a:ext cx="2152055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69306" y="2959179"/>
            <a:ext cx="17014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3613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Start Building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2851785"/>
            <a:ext cx="825257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 this knowledge to create your own Flask RESTful API, applying GET, POST, PUT, and DELETE methods.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474748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861078"/>
            <a:ext cx="4304109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9306" y="4469249"/>
            <a:ext cx="17014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Explore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578310"/>
            <a:ext cx="71764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Learn about error handling, authentication, and authorization to make your API more robust and secure.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474748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587603"/>
            <a:ext cx="6456164" cy="166985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69187" y="6195774"/>
            <a:ext cx="17014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8144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Experiment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Try integrating your Flask API with different clients and applications to understand its real-world use cases.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74841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What is a RESTful API?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Definition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RESTful APIs leverage HTTP requests to perform CRUD operations (Create, Read, Update, Delete) on resources.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Why Use It?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RESTful APIs offer a standardized and lightweight way for clients and servers to communicate, promoting scalability.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05489"/>
            <a:ext cx="71439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HTTP Methods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095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5" name="Text 2"/>
          <p:cNvSpPr/>
          <p:nvPr/>
        </p:nvSpPr>
        <p:spPr>
          <a:xfrm>
            <a:off x="6433185" y="3394591"/>
            <a:ext cx="2041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GET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799999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Retrieves data from the server.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3095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9" name="Text 6"/>
          <p:cNvSpPr/>
          <p:nvPr/>
        </p:nvSpPr>
        <p:spPr>
          <a:xfrm>
            <a:off x="10324862" y="3394591"/>
            <a:ext cx="2041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POST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799999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Sends data to the server to create a new resource.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13" name="Text 10"/>
          <p:cNvSpPr/>
          <p:nvPr/>
        </p:nvSpPr>
        <p:spPr>
          <a:xfrm>
            <a:off x="6433185" y="5092779"/>
            <a:ext cx="2041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PUT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498187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Updates an existing resource.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0171867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17" name="Text 14"/>
          <p:cNvSpPr/>
          <p:nvPr/>
        </p:nvSpPr>
        <p:spPr>
          <a:xfrm>
            <a:off x="10324862" y="5092779"/>
            <a:ext cx="2041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10908983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DELETE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10908983" y="5498187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Removes a resource from the server.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255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Flask Setup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745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2E2E2F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Installation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391733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Start by installing Flask: pip install flask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6745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2E2E2F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Create app.py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391733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Create a new file named app.py. This will be your Flask application.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934069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2E2E2F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1608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Define Routes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651302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 app.py, define routes for each HTTP method you need to implement.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4872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GET Request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244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Purpose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0562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GET method fetches data from the server.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4244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Code Example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7599521" y="4033957"/>
            <a:ext cx="6244709" cy="1791652"/>
          </a:xfrm>
          <a:prstGeom prst="roundRect">
            <a:avLst>
              <a:gd name="adj" fmla="val 1899"/>
            </a:avLst>
          </a:prstGeom>
          <a:solidFill>
            <a:srgbClr val="4D0038"/>
          </a:solidFill>
          <a:ln/>
        </p:spPr>
      </p:sp>
      <p:sp>
        <p:nvSpPr>
          <p:cNvPr id="7" name="Shape 5"/>
          <p:cNvSpPr/>
          <p:nvPr/>
        </p:nvSpPr>
        <p:spPr>
          <a:xfrm>
            <a:off x="7588210" y="4033957"/>
            <a:ext cx="6267331" cy="1791652"/>
          </a:xfrm>
          <a:prstGeom prst="roundRect">
            <a:avLst>
              <a:gd name="adj" fmla="val 1899"/>
            </a:avLst>
          </a:prstGeom>
          <a:solidFill>
            <a:srgbClr val="4D0038"/>
          </a:solidFill>
          <a:ln/>
        </p:spPr>
      </p:sp>
      <p:sp>
        <p:nvSpPr>
          <p:cNvPr id="8" name="Text 6"/>
          <p:cNvSpPr/>
          <p:nvPr/>
        </p:nvSpPr>
        <p:spPr>
          <a:xfrm>
            <a:off x="7815024" y="4203978"/>
            <a:ext cx="581370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@app.route('/items', methods=['GET'])
def get_items():
  return jsonify(data), 200
</a:t>
            </a:r>
            <a:endParaRPr lang="en-US" sz="1750" dirty="0"/>
          </a:p>
        </p:txBody>
      </p:sp>
    </p:spTree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8581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POST Request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615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Purpose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64271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POST method adds new data to the server.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0615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Code Example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7599521" y="3671054"/>
            <a:ext cx="6244709" cy="2517458"/>
          </a:xfrm>
          <a:prstGeom prst="roundRect">
            <a:avLst>
              <a:gd name="adj" fmla="val 1352"/>
            </a:avLst>
          </a:prstGeom>
          <a:solidFill>
            <a:srgbClr val="4D0038"/>
          </a:solidFill>
          <a:ln/>
        </p:spPr>
      </p:sp>
      <p:sp>
        <p:nvSpPr>
          <p:cNvPr id="7" name="Shape 5"/>
          <p:cNvSpPr/>
          <p:nvPr/>
        </p:nvSpPr>
        <p:spPr>
          <a:xfrm>
            <a:off x="7588210" y="3671054"/>
            <a:ext cx="6267331" cy="2517458"/>
          </a:xfrm>
          <a:prstGeom prst="roundRect">
            <a:avLst>
              <a:gd name="adj" fmla="val 1352"/>
            </a:avLst>
          </a:prstGeom>
          <a:solidFill>
            <a:srgbClr val="4D0038"/>
          </a:solidFill>
          <a:ln/>
        </p:spPr>
      </p:sp>
      <p:sp>
        <p:nvSpPr>
          <p:cNvPr id="8" name="Text 6"/>
          <p:cNvSpPr/>
          <p:nvPr/>
        </p:nvSpPr>
        <p:spPr>
          <a:xfrm>
            <a:off x="7815024" y="3841075"/>
            <a:ext cx="581370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@app.route('/items', methods=['POST'])
def create_item():
  new_item = request.json
  data.append(new_item)
  return jsonify(new_item), 201
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8581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PUT Request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615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Purpose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64271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PUT method updates existing data on the server.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0615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Code Example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7599521" y="3671054"/>
            <a:ext cx="6244709" cy="2517458"/>
          </a:xfrm>
          <a:prstGeom prst="roundRect">
            <a:avLst>
              <a:gd name="adj" fmla="val 1352"/>
            </a:avLst>
          </a:prstGeom>
          <a:solidFill>
            <a:srgbClr val="4D0038"/>
          </a:solidFill>
          <a:ln/>
        </p:spPr>
      </p:sp>
      <p:sp>
        <p:nvSpPr>
          <p:cNvPr id="7" name="Shape 5"/>
          <p:cNvSpPr/>
          <p:nvPr/>
        </p:nvSpPr>
        <p:spPr>
          <a:xfrm>
            <a:off x="7588210" y="3671054"/>
            <a:ext cx="6267331" cy="2517458"/>
          </a:xfrm>
          <a:prstGeom prst="roundRect">
            <a:avLst>
              <a:gd name="adj" fmla="val 1352"/>
            </a:avLst>
          </a:prstGeom>
          <a:solidFill>
            <a:srgbClr val="4D0038"/>
          </a:solidFill>
          <a:ln/>
        </p:spPr>
      </p:sp>
      <p:sp>
        <p:nvSpPr>
          <p:cNvPr id="8" name="Text 6"/>
          <p:cNvSpPr/>
          <p:nvPr/>
        </p:nvSpPr>
        <p:spPr>
          <a:xfrm>
            <a:off x="7815024" y="3841075"/>
            <a:ext cx="581370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@app.route('/items/', methods=['PUT'])
def update_item(item_id):
  updates = request.json
  item.update(updates)
  return jsonify(item), 200
</a:t>
            </a:r>
            <a:endParaRPr lang="en-US" sz="1750" dirty="0"/>
          </a:p>
        </p:txBody>
      </p:sp>
    </p:spTree>
  </p:cSld>
  <p:clrMapOvr>
    <a:masterClrMapping/>
  </p:clrMapOvr>
  <p:transition spd="slow"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8581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DELETE Request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615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Purpose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64271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DELETE method removes data from the server.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0615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Code Example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7599521" y="3671054"/>
            <a:ext cx="6244709" cy="2517458"/>
          </a:xfrm>
          <a:prstGeom prst="roundRect">
            <a:avLst>
              <a:gd name="adj" fmla="val 1352"/>
            </a:avLst>
          </a:prstGeom>
          <a:solidFill>
            <a:srgbClr val="4D0038"/>
          </a:solidFill>
          <a:ln/>
        </p:spPr>
      </p:sp>
      <p:sp>
        <p:nvSpPr>
          <p:cNvPr id="7" name="Shape 5"/>
          <p:cNvSpPr/>
          <p:nvPr/>
        </p:nvSpPr>
        <p:spPr>
          <a:xfrm>
            <a:off x="7588210" y="3671054"/>
            <a:ext cx="6267331" cy="2517458"/>
          </a:xfrm>
          <a:prstGeom prst="roundRect">
            <a:avLst>
              <a:gd name="adj" fmla="val 1352"/>
            </a:avLst>
          </a:prstGeom>
          <a:solidFill>
            <a:srgbClr val="4D0038"/>
          </a:solidFill>
          <a:ln/>
        </p:spPr>
      </p:sp>
      <p:sp>
        <p:nvSpPr>
          <p:cNvPr id="8" name="Text 6"/>
          <p:cNvSpPr/>
          <p:nvPr/>
        </p:nvSpPr>
        <p:spPr>
          <a:xfrm>
            <a:off x="7815024" y="3841075"/>
            <a:ext cx="581370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highlight>
                  <a:srgbClr val="4D00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@app.route('/items/', methods=['DELETE'])
def delete_item(item_id):
  global data
  data = [item for item in data if item["id"] != item_id]
  return jsonify({"message": "Item deleted"}), 200
</a:t>
            </a:r>
            <a:endParaRPr lang="en-US" sz="1750" dirty="0"/>
          </a:p>
        </p:txBody>
      </p:sp>
    </p:spTree>
  </p:cSld>
  <p:clrMapOvr>
    <a:masterClrMapping/>
  </p:clrMapOvr>
  <p:transition spd="med">
    <p:pull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0288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Key Takeaways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051822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CRUD Operations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6336030"/>
            <a:ext cx="63512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RESTful APIs enable CRUD operations using HTTP methods: GET, POST, PUT, and DELETE.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5051822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85221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Flask Efficiency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485221" y="6336030"/>
            <a:ext cx="63513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Flask simplifies API building, making it easy to create and manage RESTful services.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506</Words>
  <Application>Microsoft Office PowerPoint</Application>
  <PresentationFormat>Custom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Fira Sans</vt:lpstr>
      <vt:lpstr>Fira Mono Medium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Pratham Bathla</cp:lastModifiedBy>
  <cp:revision>2</cp:revision>
  <dcterms:created xsi:type="dcterms:W3CDTF">2025-01-18T10:37:09Z</dcterms:created>
  <dcterms:modified xsi:type="dcterms:W3CDTF">2025-01-18T10:44:58Z</dcterms:modified>
</cp:coreProperties>
</file>