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5261" y="192667"/>
            <a:ext cx="563753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0479" y="1670008"/>
            <a:ext cx="16847041" cy="654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14" y="2399047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9127" y="2984835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9127" y="3575385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9127" y="4756485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9127" y="5347035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14" y="6532898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89127" y="7118684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89127" y="7709234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89127" y="8299784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89127" y="8890334"/>
            <a:ext cx="152400" cy="152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05845" y="2090063"/>
            <a:ext cx="16456660" cy="770255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3300" spc="65" b="1">
                <a:latin typeface="Trebuchet MS"/>
                <a:cs typeface="Trebuchet MS"/>
              </a:rPr>
              <a:t>Pixelated</a:t>
            </a:r>
            <a:r>
              <a:rPr dirty="0" sz="3300" spc="-220" b="1">
                <a:latin typeface="Trebuchet MS"/>
                <a:cs typeface="Trebuchet MS"/>
              </a:rPr>
              <a:t> </a:t>
            </a:r>
            <a:r>
              <a:rPr dirty="0" sz="3300" spc="145" b="1">
                <a:latin typeface="Trebuchet MS"/>
                <a:cs typeface="Trebuchet MS"/>
              </a:rPr>
              <a:t>Image</a:t>
            </a:r>
            <a:r>
              <a:rPr dirty="0" sz="3300" spc="-215" b="1">
                <a:latin typeface="Trebuchet MS"/>
                <a:cs typeface="Trebuchet MS"/>
              </a:rPr>
              <a:t> </a:t>
            </a:r>
            <a:r>
              <a:rPr dirty="0" sz="3300" spc="65" b="1">
                <a:latin typeface="Trebuchet MS"/>
                <a:cs typeface="Trebuchet MS"/>
              </a:rPr>
              <a:t>Detection:</a:t>
            </a:r>
            <a:endParaRPr sz="3300">
              <a:latin typeface="Trebuchet MS"/>
              <a:cs typeface="Trebuchet MS"/>
            </a:endParaRPr>
          </a:p>
          <a:p>
            <a:pPr marL="732790">
              <a:lnSpc>
                <a:spcPct val="100000"/>
              </a:lnSpc>
              <a:spcBef>
                <a:spcPts val="690"/>
              </a:spcBef>
            </a:pPr>
            <a:r>
              <a:rPr dirty="0" sz="3300">
                <a:latin typeface="Trebuchet MS"/>
                <a:cs typeface="Trebuchet MS"/>
              </a:rPr>
              <a:t>Challenge: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30">
                <a:latin typeface="Trebuchet MS"/>
                <a:cs typeface="Trebuchet MS"/>
              </a:rPr>
              <a:t>Identify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-130">
                <a:latin typeface="Trebuchet MS"/>
                <a:cs typeface="Trebuchet MS"/>
              </a:rPr>
              <a:t>if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85">
                <a:latin typeface="Trebuchet MS"/>
                <a:cs typeface="Trebuchet MS"/>
              </a:rPr>
              <a:t>an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85">
                <a:latin typeface="Trebuchet MS"/>
                <a:cs typeface="Trebuchet MS"/>
              </a:rPr>
              <a:t>image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is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114">
                <a:latin typeface="Trebuchet MS"/>
                <a:cs typeface="Trebuchet MS"/>
              </a:rPr>
              <a:t>blocky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or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-20">
                <a:latin typeface="Trebuchet MS"/>
                <a:cs typeface="Trebuchet MS"/>
              </a:rPr>
              <a:t>pixelated.</a:t>
            </a:r>
            <a:endParaRPr sz="3300">
              <a:latin typeface="Trebuchet MS"/>
              <a:cs typeface="Trebuchet MS"/>
            </a:endParaRPr>
          </a:p>
          <a:p>
            <a:pPr marL="732790" marR="5080">
              <a:lnSpc>
                <a:spcPct val="117400"/>
              </a:lnSpc>
            </a:pPr>
            <a:r>
              <a:rPr dirty="0" sz="3300" spc="40">
                <a:latin typeface="Trebuchet MS"/>
                <a:cs typeface="Trebuchet MS"/>
              </a:rPr>
              <a:t>Requirements:</a:t>
            </a:r>
            <a:r>
              <a:rPr dirty="0" sz="3300" spc="265">
                <a:latin typeface="Trebuchet MS"/>
                <a:cs typeface="Trebuchet MS"/>
              </a:rPr>
              <a:t> </a:t>
            </a:r>
            <a:r>
              <a:rPr dirty="0" sz="3300" spc="-15">
                <a:latin typeface="Trebuchet MS"/>
                <a:cs typeface="Trebuchet MS"/>
              </a:rPr>
              <a:t>Lightweight,</a:t>
            </a:r>
            <a:r>
              <a:rPr dirty="0" sz="3300" spc="26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efficient</a:t>
            </a:r>
            <a:r>
              <a:rPr dirty="0" sz="3300" spc="265">
                <a:latin typeface="Trebuchet MS"/>
                <a:cs typeface="Trebuchet MS"/>
              </a:rPr>
              <a:t> </a:t>
            </a:r>
            <a:r>
              <a:rPr dirty="0" sz="3300" spc="35">
                <a:latin typeface="Trebuchet MS"/>
                <a:cs typeface="Trebuchet MS"/>
              </a:rPr>
              <a:t>algorithm</a:t>
            </a:r>
            <a:r>
              <a:rPr dirty="0" sz="3300" spc="265">
                <a:latin typeface="Trebuchet MS"/>
                <a:cs typeface="Trebuchet MS"/>
              </a:rPr>
              <a:t> </a:t>
            </a:r>
            <a:r>
              <a:rPr dirty="0" sz="3300" spc="-5">
                <a:latin typeface="Trebuchet MS"/>
                <a:cs typeface="Trebuchet MS"/>
              </a:rPr>
              <a:t>with</a:t>
            </a:r>
            <a:r>
              <a:rPr dirty="0" sz="3300" spc="270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minimum</a:t>
            </a:r>
            <a:r>
              <a:rPr dirty="0" sz="3300" spc="265">
                <a:latin typeface="Trebuchet MS"/>
                <a:cs typeface="Trebuchet MS"/>
              </a:rPr>
              <a:t> </a:t>
            </a:r>
            <a:r>
              <a:rPr dirty="0" sz="3300" spc="400">
                <a:latin typeface="Trebuchet MS"/>
                <a:cs typeface="Trebuchet MS"/>
              </a:rPr>
              <a:t>30</a:t>
            </a:r>
            <a:r>
              <a:rPr dirty="0" sz="3300" spc="265">
                <a:latin typeface="Trebuchet MS"/>
                <a:cs typeface="Trebuchet MS"/>
              </a:rPr>
              <a:t> </a:t>
            </a:r>
            <a:r>
              <a:rPr dirty="0" sz="3300" spc="20">
                <a:latin typeface="Trebuchet MS"/>
                <a:cs typeface="Trebuchet MS"/>
              </a:rPr>
              <a:t>Hz</a:t>
            </a:r>
            <a:r>
              <a:rPr dirty="0" sz="3300" spc="265">
                <a:latin typeface="Trebuchet MS"/>
                <a:cs typeface="Trebuchet MS"/>
              </a:rPr>
              <a:t> </a:t>
            </a:r>
            <a:r>
              <a:rPr dirty="0" sz="3300" spc="5">
                <a:latin typeface="Trebuchet MS"/>
                <a:cs typeface="Trebuchet MS"/>
              </a:rPr>
              <a:t>(ideally</a:t>
            </a:r>
            <a:r>
              <a:rPr dirty="0" sz="3300" spc="265">
                <a:latin typeface="Trebuchet MS"/>
                <a:cs typeface="Trebuchet MS"/>
              </a:rPr>
              <a:t> </a:t>
            </a:r>
            <a:r>
              <a:rPr dirty="0" sz="3300" spc="470">
                <a:latin typeface="Trebuchet MS"/>
                <a:cs typeface="Trebuchet MS"/>
              </a:rPr>
              <a:t>60 </a:t>
            </a:r>
            <a:r>
              <a:rPr dirty="0" sz="3300" spc="-975">
                <a:latin typeface="Trebuchet MS"/>
                <a:cs typeface="Trebuchet MS"/>
              </a:rPr>
              <a:t> </a:t>
            </a:r>
            <a:r>
              <a:rPr dirty="0" sz="3300" spc="20">
                <a:latin typeface="Trebuchet MS"/>
                <a:cs typeface="Trebuchet MS"/>
              </a:rPr>
              <a:t>Hz)</a:t>
            </a:r>
            <a:r>
              <a:rPr dirty="0" sz="3300" spc="-120">
                <a:latin typeface="Trebuchet MS"/>
                <a:cs typeface="Trebuchet MS"/>
              </a:rPr>
              <a:t> </a:t>
            </a:r>
            <a:r>
              <a:rPr dirty="0" sz="3300" spc="45">
                <a:latin typeface="Trebuchet MS"/>
                <a:cs typeface="Trebuchet MS"/>
              </a:rPr>
              <a:t>inference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65">
                <a:latin typeface="Trebuchet MS"/>
                <a:cs typeface="Trebuchet MS"/>
              </a:rPr>
              <a:t>speed,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70">
                <a:latin typeface="Trebuchet MS"/>
                <a:cs typeface="Trebuchet MS"/>
              </a:rPr>
              <a:t>achieving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20">
                <a:latin typeface="Trebuchet MS"/>
                <a:cs typeface="Trebuchet MS"/>
              </a:rPr>
              <a:t>at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45">
                <a:latin typeface="Trebuchet MS"/>
                <a:cs typeface="Trebuchet MS"/>
              </a:rPr>
              <a:t>least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509">
                <a:latin typeface="Trebuchet MS"/>
                <a:cs typeface="Trebuchet MS"/>
              </a:rPr>
              <a:t>90%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65">
                <a:latin typeface="Trebuchet MS"/>
                <a:cs typeface="Trebuchet MS"/>
              </a:rPr>
              <a:t>accuracy.</a:t>
            </a:r>
            <a:endParaRPr sz="3300">
              <a:latin typeface="Trebuchet MS"/>
              <a:cs typeface="Trebuchet MS"/>
            </a:endParaRPr>
          </a:p>
          <a:p>
            <a:pPr marL="732790">
              <a:lnSpc>
                <a:spcPct val="100000"/>
              </a:lnSpc>
              <a:spcBef>
                <a:spcPts val="690"/>
              </a:spcBef>
            </a:pPr>
            <a:r>
              <a:rPr dirty="0" sz="3300" spc="475">
                <a:latin typeface="Trebuchet MS"/>
                <a:cs typeface="Trebuchet MS"/>
              </a:rPr>
              <a:t>M</a:t>
            </a:r>
            <a:r>
              <a:rPr dirty="0" sz="3300" spc="90">
                <a:latin typeface="Trebuchet MS"/>
                <a:cs typeface="Trebuchet MS"/>
              </a:rPr>
              <a:t>e</a:t>
            </a:r>
            <a:r>
              <a:rPr dirty="0" sz="3300" spc="-20">
                <a:latin typeface="Trebuchet MS"/>
                <a:cs typeface="Trebuchet MS"/>
              </a:rPr>
              <a:t>t</a:t>
            </a:r>
            <a:r>
              <a:rPr dirty="0" sz="3300" spc="-75">
                <a:latin typeface="Trebuchet MS"/>
                <a:cs typeface="Trebuchet MS"/>
              </a:rPr>
              <a:t>r</a:t>
            </a:r>
            <a:r>
              <a:rPr dirty="0" sz="3300" spc="-145">
                <a:latin typeface="Trebuchet MS"/>
                <a:cs typeface="Trebuchet MS"/>
              </a:rPr>
              <a:t>i</a:t>
            </a:r>
            <a:r>
              <a:rPr dirty="0" sz="3300" spc="260">
                <a:latin typeface="Trebuchet MS"/>
                <a:cs typeface="Trebuchet MS"/>
              </a:rPr>
              <a:t>c</a:t>
            </a:r>
            <a:r>
              <a:rPr dirty="0" sz="3300" spc="325">
                <a:latin typeface="Trebuchet MS"/>
                <a:cs typeface="Trebuchet MS"/>
              </a:rPr>
              <a:t>s</a:t>
            </a:r>
            <a:r>
              <a:rPr dirty="0" sz="3300" spc="-550">
                <a:latin typeface="Trebuchet MS"/>
                <a:cs typeface="Trebuchet MS"/>
              </a:rPr>
              <a:t>: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F</a:t>
            </a:r>
            <a:r>
              <a:rPr dirty="0" sz="3300" spc="-725">
                <a:latin typeface="Trebuchet MS"/>
                <a:cs typeface="Trebuchet MS"/>
              </a:rPr>
              <a:t>1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335">
                <a:latin typeface="Trebuchet MS"/>
                <a:cs typeface="Trebuchet MS"/>
              </a:rPr>
              <a:t>S</a:t>
            </a:r>
            <a:r>
              <a:rPr dirty="0" sz="3300" spc="260">
                <a:latin typeface="Trebuchet MS"/>
                <a:cs typeface="Trebuchet MS"/>
              </a:rPr>
              <a:t>c</a:t>
            </a:r>
            <a:r>
              <a:rPr dirty="0" sz="3300" spc="195">
                <a:latin typeface="Trebuchet MS"/>
                <a:cs typeface="Trebuchet MS"/>
              </a:rPr>
              <a:t>o</a:t>
            </a:r>
            <a:r>
              <a:rPr dirty="0" sz="3300" spc="-75">
                <a:latin typeface="Trebuchet MS"/>
                <a:cs typeface="Trebuchet MS"/>
              </a:rPr>
              <a:t>r</a:t>
            </a:r>
            <a:r>
              <a:rPr dirty="0" sz="3300" spc="90">
                <a:latin typeface="Trebuchet MS"/>
                <a:cs typeface="Trebuchet MS"/>
              </a:rPr>
              <a:t>e</a:t>
            </a:r>
            <a:r>
              <a:rPr dirty="0" sz="3300" spc="-620">
                <a:latin typeface="Trebuchet MS"/>
                <a:cs typeface="Trebuchet MS"/>
              </a:rPr>
              <a:t>,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85">
                <a:latin typeface="Trebuchet MS"/>
                <a:cs typeface="Trebuchet MS"/>
              </a:rPr>
              <a:t>P</a:t>
            </a:r>
            <a:r>
              <a:rPr dirty="0" sz="3300" spc="-75">
                <a:latin typeface="Trebuchet MS"/>
                <a:cs typeface="Trebuchet MS"/>
              </a:rPr>
              <a:t>r</a:t>
            </a:r>
            <a:r>
              <a:rPr dirty="0" sz="3300" spc="90">
                <a:latin typeface="Trebuchet MS"/>
                <a:cs typeface="Trebuchet MS"/>
              </a:rPr>
              <a:t>e</a:t>
            </a:r>
            <a:r>
              <a:rPr dirty="0" sz="3300" spc="260">
                <a:latin typeface="Trebuchet MS"/>
                <a:cs typeface="Trebuchet MS"/>
              </a:rPr>
              <a:t>c</a:t>
            </a:r>
            <a:r>
              <a:rPr dirty="0" sz="3300" spc="-145">
                <a:latin typeface="Trebuchet MS"/>
                <a:cs typeface="Trebuchet MS"/>
              </a:rPr>
              <a:t>i</a:t>
            </a:r>
            <a:r>
              <a:rPr dirty="0" sz="3300" spc="325">
                <a:latin typeface="Trebuchet MS"/>
                <a:cs typeface="Trebuchet MS"/>
              </a:rPr>
              <a:t>s</a:t>
            </a:r>
            <a:r>
              <a:rPr dirty="0" sz="3300" spc="-145">
                <a:latin typeface="Trebuchet MS"/>
                <a:cs typeface="Trebuchet MS"/>
              </a:rPr>
              <a:t>i</a:t>
            </a:r>
            <a:r>
              <a:rPr dirty="0" sz="3300" spc="195">
                <a:latin typeface="Trebuchet MS"/>
                <a:cs typeface="Trebuchet MS"/>
              </a:rPr>
              <a:t>o</a:t>
            </a:r>
            <a:r>
              <a:rPr dirty="0" sz="3300" spc="95">
                <a:latin typeface="Trebuchet MS"/>
                <a:cs typeface="Trebuchet MS"/>
              </a:rPr>
              <a:t>n</a:t>
            </a:r>
            <a:r>
              <a:rPr dirty="0" sz="3300" spc="490">
                <a:latin typeface="Trebuchet MS"/>
                <a:cs typeface="Trebuchet MS"/>
              </a:rPr>
              <a:t>-</a:t>
            </a:r>
            <a:r>
              <a:rPr dirty="0" sz="3300" spc="50">
                <a:latin typeface="Trebuchet MS"/>
                <a:cs typeface="Trebuchet MS"/>
              </a:rPr>
              <a:t>R</a:t>
            </a:r>
            <a:r>
              <a:rPr dirty="0" sz="3300" spc="90">
                <a:latin typeface="Trebuchet MS"/>
                <a:cs typeface="Trebuchet MS"/>
              </a:rPr>
              <a:t>e</a:t>
            </a:r>
            <a:r>
              <a:rPr dirty="0" sz="3300" spc="260">
                <a:latin typeface="Trebuchet MS"/>
                <a:cs typeface="Trebuchet MS"/>
              </a:rPr>
              <a:t>c</a:t>
            </a:r>
            <a:r>
              <a:rPr dirty="0" sz="3300" spc="65">
                <a:latin typeface="Trebuchet MS"/>
                <a:cs typeface="Trebuchet MS"/>
              </a:rPr>
              <a:t>a</a:t>
            </a:r>
            <a:r>
              <a:rPr dirty="0" sz="3300" spc="-235">
                <a:latin typeface="Trebuchet MS"/>
                <a:cs typeface="Trebuchet MS"/>
              </a:rPr>
              <a:t>ll</a:t>
            </a:r>
            <a:r>
              <a:rPr dirty="0" sz="3300" spc="-565">
                <a:latin typeface="Trebuchet MS"/>
                <a:cs typeface="Trebuchet MS"/>
              </a:rPr>
              <a:t>.</a:t>
            </a:r>
            <a:endParaRPr sz="3300">
              <a:latin typeface="Trebuchet MS"/>
              <a:cs typeface="Trebuchet MS"/>
            </a:endParaRPr>
          </a:p>
          <a:p>
            <a:pPr marL="732790" marR="5080">
              <a:lnSpc>
                <a:spcPct val="117400"/>
              </a:lnSpc>
              <a:spcBef>
                <a:spcPts val="5"/>
              </a:spcBef>
            </a:pPr>
            <a:r>
              <a:rPr dirty="0" sz="3300" spc="60">
                <a:latin typeface="Trebuchet MS"/>
                <a:cs typeface="Trebuchet MS"/>
              </a:rPr>
              <a:t>Constraints:</a:t>
            </a:r>
            <a:r>
              <a:rPr dirty="0" sz="3300" spc="280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Handle</a:t>
            </a:r>
            <a:r>
              <a:rPr dirty="0" sz="3300" spc="285">
                <a:latin typeface="Trebuchet MS"/>
                <a:cs typeface="Trebuchet MS"/>
              </a:rPr>
              <a:t> </a:t>
            </a:r>
            <a:r>
              <a:rPr dirty="0" sz="3300" spc="195">
                <a:latin typeface="Trebuchet MS"/>
                <a:cs typeface="Trebuchet MS"/>
              </a:rPr>
              <a:t>1080p</a:t>
            </a:r>
            <a:r>
              <a:rPr dirty="0" sz="3300" spc="285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resolution</a:t>
            </a:r>
            <a:r>
              <a:rPr dirty="0" sz="3300" spc="280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input</a:t>
            </a:r>
            <a:r>
              <a:rPr dirty="0" sz="3300" spc="285">
                <a:latin typeface="Trebuchet MS"/>
                <a:cs typeface="Trebuchet MS"/>
              </a:rPr>
              <a:t> </a:t>
            </a:r>
            <a:r>
              <a:rPr dirty="0" sz="3300" spc="-5">
                <a:latin typeface="Trebuchet MS"/>
                <a:cs typeface="Trebuchet MS"/>
              </a:rPr>
              <a:t>with</a:t>
            </a:r>
            <a:r>
              <a:rPr dirty="0" sz="3300" spc="285">
                <a:latin typeface="Trebuchet MS"/>
                <a:cs typeface="Trebuchet MS"/>
              </a:rPr>
              <a:t> </a:t>
            </a:r>
            <a:r>
              <a:rPr dirty="0" sz="3300" spc="20">
                <a:latin typeface="Trebuchet MS"/>
                <a:cs typeface="Trebuchet MS"/>
              </a:rPr>
              <a:t>at</a:t>
            </a:r>
            <a:r>
              <a:rPr dirty="0" sz="3300" spc="285">
                <a:latin typeface="Trebuchet MS"/>
                <a:cs typeface="Trebuchet MS"/>
              </a:rPr>
              <a:t> </a:t>
            </a:r>
            <a:r>
              <a:rPr dirty="0" sz="3300" spc="185">
                <a:latin typeface="Trebuchet MS"/>
                <a:cs typeface="Trebuchet MS"/>
              </a:rPr>
              <a:t>most</a:t>
            </a:r>
            <a:r>
              <a:rPr dirty="0" sz="3300" spc="280">
                <a:latin typeface="Trebuchet MS"/>
                <a:cs typeface="Trebuchet MS"/>
              </a:rPr>
              <a:t> </a:t>
            </a:r>
            <a:r>
              <a:rPr dirty="0" sz="3300" spc="150">
                <a:latin typeface="Trebuchet MS"/>
                <a:cs typeface="Trebuchet MS"/>
              </a:rPr>
              <a:t>10%</a:t>
            </a:r>
            <a:r>
              <a:rPr dirty="0" sz="3300" spc="285">
                <a:latin typeface="Trebuchet MS"/>
                <a:cs typeface="Trebuchet MS"/>
              </a:rPr>
              <a:t> </a:t>
            </a:r>
            <a:r>
              <a:rPr dirty="0" sz="3300" spc="30">
                <a:latin typeface="Trebuchet MS"/>
                <a:cs typeface="Trebuchet MS"/>
              </a:rPr>
              <a:t>false</a:t>
            </a:r>
            <a:r>
              <a:rPr dirty="0" sz="3300" spc="285">
                <a:latin typeface="Trebuchet MS"/>
                <a:cs typeface="Trebuchet MS"/>
              </a:rPr>
              <a:t> </a:t>
            </a:r>
            <a:r>
              <a:rPr dirty="0" sz="3300" spc="110">
                <a:latin typeface="Trebuchet MS"/>
                <a:cs typeface="Trebuchet MS"/>
              </a:rPr>
              <a:t>positives</a:t>
            </a:r>
            <a:r>
              <a:rPr dirty="0" sz="3300" spc="280">
                <a:latin typeface="Trebuchet MS"/>
                <a:cs typeface="Trebuchet MS"/>
              </a:rPr>
              <a:t> </a:t>
            </a:r>
            <a:r>
              <a:rPr dirty="0" sz="3300" spc="-20">
                <a:latin typeface="Trebuchet MS"/>
                <a:cs typeface="Trebuchet MS"/>
              </a:rPr>
              <a:t>in </a:t>
            </a:r>
            <a:r>
              <a:rPr dirty="0" sz="3300" spc="-97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rare</a:t>
            </a:r>
            <a:r>
              <a:rPr dirty="0" sz="3300" spc="-120">
                <a:latin typeface="Trebuchet MS"/>
                <a:cs typeface="Trebuchet MS"/>
              </a:rPr>
              <a:t> </a:t>
            </a:r>
            <a:r>
              <a:rPr dirty="0" sz="3300" spc="150">
                <a:latin typeface="Trebuchet MS"/>
                <a:cs typeface="Trebuchet MS"/>
              </a:rPr>
              <a:t>class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scenarios.</a:t>
            </a: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3300" spc="65" b="1">
                <a:latin typeface="Trebuchet MS"/>
                <a:cs typeface="Trebuchet MS"/>
              </a:rPr>
              <a:t>Pixelated</a:t>
            </a:r>
            <a:r>
              <a:rPr dirty="0" sz="3300" spc="-215" b="1">
                <a:latin typeface="Trebuchet MS"/>
                <a:cs typeface="Trebuchet MS"/>
              </a:rPr>
              <a:t> </a:t>
            </a:r>
            <a:r>
              <a:rPr dirty="0" sz="3300" spc="145" b="1">
                <a:latin typeface="Trebuchet MS"/>
                <a:cs typeface="Trebuchet MS"/>
              </a:rPr>
              <a:t>Image</a:t>
            </a:r>
            <a:r>
              <a:rPr dirty="0" sz="3300" spc="-215" b="1">
                <a:latin typeface="Trebuchet MS"/>
                <a:cs typeface="Trebuchet MS"/>
              </a:rPr>
              <a:t> </a:t>
            </a:r>
            <a:r>
              <a:rPr dirty="0" sz="3300" spc="50" b="1">
                <a:latin typeface="Trebuchet MS"/>
                <a:cs typeface="Trebuchet MS"/>
              </a:rPr>
              <a:t>Restoration:</a:t>
            </a:r>
            <a:endParaRPr sz="3300">
              <a:latin typeface="Trebuchet MS"/>
              <a:cs typeface="Trebuchet MS"/>
            </a:endParaRPr>
          </a:p>
          <a:p>
            <a:pPr marL="732790" marR="84455">
              <a:lnSpc>
                <a:spcPct val="117400"/>
              </a:lnSpc>
            </a:pPr>
            <a:r>
              <a:rPr dirty="0" sz="3300">
                <a:latin typeface="Trebuchet MS"/>
                <a:cs typeface="Trebuchet MS"/>
              </a:rPr>
              <a:t>Challenge: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95">
                <a:latin typeface="Trebuchet MS"/>
                <a:cs typeface="Trebuchet MS"/>
              </a:rPr>
              <a:t>Improve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the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35">
                <a:latin typeface="Trebuchet MS"/>
                <a:cs typeface="Trebuchet MS"/>
              </a:rPr>
              <a:t>quality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of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pixelated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125">
                <a:latin typeface="Trebuchet MS"/>
                <a:cs typeface="Trebuchet MS"/>
              </a:rPr>
              <a:t>images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235">
                <a:latin typeface="Trebuchet MS"/>
                <a:cs typeface="Trebuchet MS"/>
              </a:rPr>
              <a:t>by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65">
                <a:latin typeface="Trebuchet MS"/>
                <a:cs typeface="Trebuchet MS"/>
              </a:rPr>
              <a:t>restoring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70">
                <a:latin typeface="Trebuchet MS"/>
                <a:cs typeface="Trebuchet MS"/>
              </a:rPr>
              <a:t>lost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-15">
                <a:latin typeface="Trebuchet MS"/>
                <a:cs typeface="Trebuchet MS"/>
              </a:rPr>
              <a:t>information. </a:t>
            </a:r>
            <a:r>
              <a:rPr dirty="0" sz="3300" spc="-980">
                <a:latin typeface="Trebuchet MS"/>
                <a:cs typeface="Trebuchet MS"/>
              </a:rPr>
              <a:t> </a:t>
            </a:r>
            <a:r>
              <a:rPr dirty="0" sz="3300" spc="40">
                <a:latin typeface="Trebuchet MS"/>
                <a:cs typeface="Trebuchet MS"/>
              </a:rPr>
              <a:t>Requirements: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Efficient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35">
                <a:latin typeface="Trebuchet MS"/>
                <a:cs typeface="Trebuchet MS"/>
              </a:rPr>
              <a:t>algorithm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50">
                <a:latin typeface="Trebuchet MS"/>
                <a:cs typeface="Trebuchet MS"/>
              </a:rPr>
              <a:t>running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20">
                <a:latin typeface="Trebuchet MS"/>
                <a:cs typeface="Trebuchet MS"/>
              </a:rPr>
              <a:t>at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45">
                <a:latin typeface="Trebuchet MS"/>
                <a:cs typeface="Trebuchet MS"/>
              </a:rPr>
              <a:t>least</a:t>
            </a:r>
            <a:r>
              <a:rPr dirty="0" sz="3300" spc="-114">
                <a:latin typeface="Trebuchet MS"/>
                <a:cs typeface="Trebuchet MS"/>
              </a:rPr>
              <a:t> </a:t>
            </a:r>
            <a:r>
              <a:rPr dirty="0" sz="3300" spc="375">
                <a:latin typeface="Trebuchet MS"/>
                <a:cs typeface="Trebuchet MS"/>
              </a:rPr>
              <a:t>20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-25">
                <a:latin typeface="Trebuchet MS"/>
                <a:cs typeface="Trebuchet MS"/>
              </a:rPr>
              <a:t>FPS.</a:t>
            </a:r>
            <a:endParaRPr sz="3300">
              <a:latin typeface="Trebuchet MS"/>
              <a:cs typeface="Trebuchet MS"/>
            </a:endParaRPr>
          </a:p>
          <a:p>
            <a:pPr marL="732790">
              <a:lnSpc>
                <a:spcPct val="100000"/>
              </a:lnSpc>
              <a:spcBef>
                <a:spcPts val="690"/>
              </a:spcBef>
            </a:pPr>
            <a:r>
              <a:rPr dirty="0" sz="3300" spc="45">
                <a:latin typeface="Trebuchet MS"/>
                <a:cs typeface="Trebuchet MS"/>
              </a:rPr>
              <a:t>Metrics:</a:t>
            </a:r>
            <a:r>
              <a:rPr dirty="0" sz="3300" spc="-135">
                <a:latin typeface="Trebuchet MS"/>
                <a:cs typeface="Trebuchet MS"/>
              </a:rPr>
              <a:t> </a:t>
            </a:r>
            <a:r>
              <a:rPr dirty="0" sz="3300" spc="-30">
                <a:latin typeface="Trebuchet MS"/>
                <a:cs typeface="Trebuchet MS"/>
              </a:rPr>
              <a:t>LPIPS,</a:t>
            </a:r>
            <a:r>
              <a:rPr dirty="0" sz="3300" spc="-130">
                <a:latin typeface="Trebuchet MS"/>
                <a:cs typeface="Trebuchet MS"/>
              </a:rPr>
              <a:t> </a:t>
            </a:r>
            <a:r>
              <a:rPr dirty="0" sz="3300" spc="15">
                <a:latin typeface="Trebuchet MS"/>
                <a:cs typeface="Trebuchet MS"/>
              </a:rPr>
              <a:t>PSNR.</a:t>
            </a:r>
            <a:endParaRPr sz="3300">
              <a:latin typeface="Trebuchet MS"/>
              <a:cs typeface="Trebuchet MS"/>
            </a:endParaRPr>
          </a:p>
          <a:p>
            <a:pPr marL="732790" marR="5080">
              <a:lnSpc>
                <a:spcPct val="117400"/>
              </a:lnSpc>
            </a:pPr>
            <a:r>
              <a:rPr dirty="0" sz="3300" spc="60">
                <a:latin typeface="Trebuchet MS"/>
                <a:cs typeface="Trebuchet MS"/>
              </a:rPr>
              <a:t>Constraints:</a:t>
            </a:r>
            <a:r>
              <a:rPr dirty="0" sz="3300" spc="-35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Handle</a:t>
            </a:r>
            <a:r>
              <a:rPr dirty="0" sz="3300" spc="-35">
                <a:latin typeface="Trebuchet MS"/>
                <a:cs typeface="Trebuchet MS"/>
              </a:rPr>
              <a:t> </a:t>
            </a:r>
            <a:r>
              <a:rPr dirty="0" sz="3300" spc="195">
                <a:latin typeface="Trebuchet MS"/>
                <a:cs typeface="Trebuchet MS"/>
              </a:rPr>
              <a:t>1080p</a:t>
            </a:r>
            <a:r>
              <a:rPr dirty="0" sz="3300" spc="-40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resolution</a:t>
            </a:r>
            <a:r>
              <a:rPr dirty="0" sz="3300" spc="-35">
                <a:latin typeface="Trebuchet MS"/>
                <a:cs typeface="Trebuchet MS"/>
              </a:rPr>
              <a:t> </a:t>
            </a:r>
            <a:r>
              <a:rPr dirty="0" sz="3300" spc="140">
                <a:latin typeface="Trebuchet MS"/>
                <a:cs typeface="Trebuchet MS"/>
              </a:rPr>
              <a:t>and</a:t>
            </a:r>
            <a:r>
              <a:rPr dirty="0" sz="3300" spc="-35">
                <a:latin typeface="Trebuchet MS"/>
                <a:cs typeface="Trebuchet MS"/>
              </a:rPr>
              <a:t> </a:t>
            </a:r>
            <a:r>
              <a:rPr dirty="0" sz="3300" spc="30">
                <a:latin typeface="Trebuchet MS"/>
                <a:cs typeface="Trebuchet MS"/>
              </a:rPr>
              <a:t>maintain</a:t>
            </a:r>
            <a:r>
              <a:rPr dirty="0" sz="3300" spc="-35">
                <a:latin typeface="Trebuchet MS"/>
                <a:cs typeface="Trebuchet MS"/>
              </a:rPr>
              <a:t> </a:t>
            </a:r>
            <a:r>
              <a:rPr dirty="0" sz="3300" spc="85">
                <a:latin typeface="Trebuchet MS"/>
                <a:cs typeface="Trebuchet MS"/>
              </a:rPr>
              <a:t>image</a:t>
            </a:r>
            <a:r>
              <a:rPr dirty="0" sz="3300" spc="-35">
                <a:latin typeface="Trebuchet MS"/>
                <a:cs typeface="Trebuchet MS"/>
              </a:rPr>
              <a:t> </a:t>
            </a:r>
            <a:r>
              <a:rPr dirty="0" sz="3300" spc="20">
                <a:latin typeface="Trebuchet MS"/>
                <a:cs typeface="Trebuchet MS"/>
              </a:rPr>
              <a:t>integrity</a:t>
            </a:r>
            <a:r>
              <a:rPr dirty="0" sz="3300" spc="-35">
                <a:latin typeface="Trebuchet MS"/>
                <a:cs typeface="Trebuchet MS"/>
              </a:rPr>
              <a:t> </a:t>
            </a:r>
            <a:r>
              <a:rPr dirty="0" sz="3300" spc="-130">
                <a:latin typeface="Trebuchet MS"/>
                <a:cs typeface="Trebuchet MS"/>
              </a:rPr>
              <a:t>if</a:t>
            </a:r>
            <a:r>
              <a:rPr dirty="0" sz="3300" spc="-35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the</a:t>
            </a:r>
            <a:r>
              <a:rPr dirty="0" sz="3300" spc="-35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input</a:t>
            </a:r>
            <a:r>
              <a:rPr dirty="0" sz="3300" spc="-35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is </a:t>
            </a:r>
            <a:r>
              <a:rPr dirty="0" sz="3300" spc="-975">
                <a:latin typeface="Trebuchet MS"/>
                <a:cs typeface="Trebuchet MS"/>
              </a:rPr>
              <a:t> </a:t>
            </a:r>
            <a:r>
              <a:rPr dirty="0" sz="3300" spc="45">
                <a:latin typeface="Trebuchet MS"/>
                <a:cs typeface="Trebuchet MS"/>
              </a:rPr>
              <a:t>non-pixelated.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293277"/>
            <a:ext cx="11570970" cy="1701800"/>
          </a:xfrm>
          <a:prstGeom prst="rect"/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4700" spc="-50">
                <a:latin typeface="Tahoma"/>
                <a:cs typeface="Tahoma"/>
              </a:rPr>
              <a:t>PROBLEM</a:t>
            </a:r>
            <a:r>
              <a:rPr dirty="0" sz="4700" spc="-175">
                <a:latin typeface="Tahoma"/>
                <a:cs typeface="Tahoma"/>
              </a:rPr>
              <a:t> </a:t>
            </a:r>
            <a:r>
              <a:rPr dirty="0" sz="4700" spc="-90">
                <a:latin typeface="Tahoma"/>
                <a:cs typeface="Tahoma"/>
              </a:rPr>
              <a:t>STATEMENT</a:t>
            </a:r>
            <a:endParaRPr sz="4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4700" spc="-65">
                <a:latin typeface="Tahoma"/>
                <a:cs typeface="Tahoma"/>
              </a:rPr>
              <a:t>(Detect</a:t>
            </a:r>
            <a:r>
              <a:rPr dirty="0" sz="4700" spc="-160">
                <a:latin typeface="Tahoma"/>
                <a:cs typeface="Tahoma"/>
              </a:rPr>
              <a:t> </a:t>
            </a:r>
            <a:r>
              <a:rPr dirty="0" sz="4700" spc="15">
                <a:latin typeface="Tahoma"/>
                <a:cs typeface="Tahoma"/>
              </a:rPr>
              <a:t>pixelated</a:t>
            </a:r>
            <a:r>
              <a:rPr dirty="0" sz="4700" spc="-155">
                <a:latin typeface="Tahoma"/>
                <a:cs typeface="Tahoma"/>
              </a:rPr>
              <a:t> </a:t>
            </a:r>
            <a:r>
              <a:rPr dirty="0" sz="4700" spc="-15">
                <a:latin typeface="Tahoma"/>
                <a:cs typeface="Tahoma"/>
              </a:rPr>
              <a:t>image</a:t>
            </a:r>
            <a:r>
              <a:rPr dirty="0" sz="4700" spc="-160">
                <a:latin typeface="Tahoma"/>
                <a:cs typeface="Tahoma"/>
              </a:rPr>
              <a:t> </a:t>
            </a:r>
            <a:r>
              <a:rPr dirty="0" sz="4700" spc="55">
                <a:latin typeface="Tahoma"/>
                <a:cs typeface="Tahoma"/>
              </a:rPr>
              <a:t>and</a:t>
            </a:r>
            <a:r>
              <a:rPr dirty="0" sz="4700" spc="-155">
                <a:latin typeface="Tahoma"/>
                <a:cs typeface="Tahoma"/>
              </a:rPr>
              <a:t> </a:t>
            </a:r>
            <a:r>
              <a:rPr dirty="0" sz="4700" spc="30">
                <a:latin typeface="Tahoma"/>
                <a:cs typeface="Tahoma"/>
              </a:rPr>
              <a:t>correct</a:t>
            </a:r>
            <a:r>
              <a:rPr dirty="0" sz="4700" spc="-160">
                <a:latin typeface="Tahoma"/>
                <a:cs typeface="Tahoma"/>
              </a:rPr>
              <a:t> </a:t>
            </a:r>
            <a:r>
              <a:rPr dirty="0" sz="4700" spc="-140">
                <a:latin typeface="Tahoma"/>
                <a:cs typeface="Tahoma"/>
              </a:rPr>
              <a:t>it)</a:t>
            </a:r>
            <a:endParaRPr sz="4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378" y="427069"/>
            <a:ext cx="1201039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Unique</a:t>
            </a:r>
            <a:r>
              <a:rPr dirty="0" spc="-465"/>
              <a:t> </a:t>
            </a:r>
            <a:r>
              <a:rPr dirty="0" spc="215"/>
              <a:t>Idea</a:t>
            </a:r>
            <a:r>
              <a:rPr dirty="0" spc="-459"/>
              <a:t> </a:t>
            </a:r>
            <a:r>
              <a:rPr dirty="0" spc="-25"/>
              <a:t>Brief</a:t>
            </a:r>
            <a:r>
              <a:rPr dirty="0" spc="-459"/>
              <a:t> </a:t>
            </a:r>
            <a:r>
              <a:rPr dirty="0" spc="55"/>
              <a:t>(Solution):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503" y="2155594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515" y="2855682"/>
            <a:ext cx="171449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515" y="4265381"/>
            <a:ext cx="171449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4515" y="4970231"/>
            <a:ext cx="171449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503" y="5679844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4515" y="6379931"/>
            <a:ext cx="171449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4515" y="7084781"/>
            <a:ext cx="171449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4515" y="8494481"/>
            <a:ext cx="171449" cy="1714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82709" y="1777306"/>
            <a:ext cx="14965044" cy="77787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950" spc="20">
                <a:latin typeface="Trebuchet MS"/>
                <a:cs typeface="Trebuchet MS"/>
              </a:rPr>
              <a:t>Pixelated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95">
                <a:latin typeface="Trebuchet MS"/>
                <a:cs typeface="Trebuchet MS"/>
              </a:rPr>
              <a:t>Image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105">
                <a:latin typeface="Trebuchet MS"/>
                <a:cs typeface="Trebuchet MS"/>
              </a:rPr>
              <a:t>Detection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-10">
                <a:latin typeface="Trebuchet MS"/>
                <a:cs typeface="Trebuchet MS"/>
              </a:rPr>
              <a:t>Solution:</a:t>
            </a:r>
            <a:endParaRPr sz="3950">
              <a:latin typeface="Trebuchet MS"/>
              <a:cs typeface="Trebuchet MS"/>
            </a:endParaRPr>
          </a:p>
          <a:p>
            <a:pPr marL="871855" marR="619125">
              <a:lnSpc>
                <a:spcPct val="117100"/>
              </a:lnSpc>
            </a:pPr>
            <a:r>
              <a:rPr dirty="0" sz="3950" spc="130">
                <a:latin typeface="Trebuchet MS"/>
                <a:cs typeface="Trebuchet MS"/>
              </a:rPr>
              <a:t>Develop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75">
                <a:latin typeface="Trebuchet MS"/>
                <a:cs typeface="Trebuchet MS"/>
              </a:rPr>
              <a:t>a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75">
                <a:latin typeface="Trebuchet MS"/>
                <a:cs typeface="Trebuchet MS"/>
              </a:rPr>
              <a:t>Convolutional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20">
                <a:latin typeface="Trebuchet MS"/>
                <a:cs typeface="Trebuchet MS"/>
              </a:rPr>
              <a:t>Neural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70">
                <a:latin typeface="Trebuchet MS"/>
                <a:cs typeface="Trebuchet MS"/>
              </a:rPr>
              <a:t>Network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195">
                <a:latin typeface="Trebuchet MS"/>
                <a:cs typeface="Trebuchet MS"/>
              </a:rPr>
              <a:t>(CNN)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100">
                <a:latin typeface="Trebuchet MS"/>
                <a:cs typeface="Trebuchet MS"/>
              </a:rPr>
              <a:t>to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100">
                <a:latin typeface="Trebuchet MS"/>
                <a:cs typeface="Trebuchet MS"/>
              </a:rPr>
              <a:t>classify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145">
                <a:latin typeface="Trebuchet MS"/>
                <a:cs typeface="Trebuchet MS"/>
              </a:rPr>
              <a:t>images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229">
                <a:latin typeface="Trebuchet MS"/>
                <a:cs typeface="Trebuchet MS"/>
              </a:rPr>
              <a:t>as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40">
                <a:latin typeface="Trebuchet MS"/>
                <a:cs typeface="Trebuchet MS"/>
              </a:rPr>
              <a:t>pixelated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70">
                <a:latin typeface="Trebuchet MS"/>
                <a:cs typeface="Trebuchet MS"/>
              </a:rPr>
              <a:t>or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50">
                <a:latin typeface="Trebuchet MS"/>
                <a:cs typeface="Trebuchet MS"/>
              </a:rPr>
              <a:t>non-pixelated.</a:t>
            </a:r>
            <a:endParaRPr sz="3950">
              <a:latin typeface="Trebuchet MS"/>
              <a:cs typeface="Trebuchet MS"/>
            </a:endParaRPr>
          </a:p>
          <a:p>
            <a:pPr marL="871855" marR="155575">
              <a:lnSpc>
                <a:spcPct val="117100"/>
              </a:lnSpc>
            </a:pPr>
            <a:r>
              <a:rPr dirty="0" sz="3950" spc="-90">
                <a:latin typeface="Trebuchet MS"/>
                <a:cs typeface="Trebuchet MS"/>
              </a:rPr>
              <a:t>Utilize</a:t>
            </a:r>
            <a:r>
              <a:rPr dirty="0" sz="3950" spc="-130">
                <a:latin typeface="Trebuchet MS"/>
                <a:cs typeface="Trebuchet MS"/>
              </a:rPr>
              <a:t> </a:t>
            </a:r>
            <a:r>
              <a:rPr dirty="0" sz="3950" spc="10">
                <a:latin typeface="Trebuchet MS"/>
                <a:cs typeface="Trebuchet MS"/>
              </a:rPr>
              <a:t>lightweight</a:t>
            </a:r>
            <a:r>
              <a:rPr dirty="0" sz="3950" spc="-130">
                <a:latin typeface="Trebuchet MS"/>
                <a:cs typeface="Trebuchet MS"/>
              </a:rPr>
              <a:t> </a:t>
            </a:r>
            <a:r>
              <a:rPr dirty="0" sz="3950" spc="165">
                <a:latin typeface="Trebuchet MS"/>
                <a:cs typeface="Trebuchet MS"/>
              </a:rPr>
              <a:t>models</a:t>
            </a:r>
            <a:r>
              <a:rPr dirty="0" sz="3950" spc="-125">
                <a:latin typeface="Trebuchet MS"/>
                <a:cs typeface="Trebuchet MS"/>
              </a:rPr>
              <a:t> </a:t>
            </a:r>
            <a:r>
              <a:rPr dirty="0" sz="3950" spc="100">
                <a:latin typeface="Trebuchet MS"/>
                <a:cs typeface="Trebuchet MS"/>
              </a:rPr>
              <a:t>to</a:t>
            </a:r>
            <a:r>
              <a:rPr dirty="0" sz="3950" spc="-130">
                <a:latin typeface="Trebuchet MS"/>
                <a:cs typeface="Trebuchet MS"/>
              </a:rPr>
              <a:t> </a:t>
            </a:r>
            <a:r>
              <a:rPr dirty="0" sz="3950" spc="120">
                <a:latin typeface="Trebuchet MS"/>
                <a:cs typeface="Trebuchet MS"/>
              </a:rPr>
              <a:t>ensure</a:t>
            </a:r>
            <a:r>
              <a:rPr dirty="0" sz="3950" spc="-125">
                <a:latin typeface="Trebuchet MS"/>
                <a:cs typeface="Trebuchet MS"/>
              </a:rPr>
              <a:t> </a:t>
            </a:r>
            <a:r>
              <a:rPr dirty="0" sz="3950" spc="200">
                <a:latin typeface="Trebuchet MS"/>
                <a:cs typeface="Trebuchet MS"/>
              </a:rPr>
              <a:t>high-speed</a:t>
            </a:r>
            <a:r>
              <a:rPr dirty="0" sz="3950" spc="-130">
                <a:latin typeface="Trebuchet MS"/>
                <a:cs typeface="Trebuchet MS"/>
              </a:rPr>
              <a:t> </a:t>
            </a:r>
            <a:r>
              <a:rPr dirty="0" sz="3950" spc="95">
                <a:latin typeface="Trebuchet MS"/>
                <a:cs typeface="Trebuchet MS"/>
              </a:rPr>
              <a:t>processing.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150">
                <a:latin typeface="Trebuchet MS"/>
                <a:cs typeface="Trebuchet MS"/>
              </a:rPr>
              <a:t>Employ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100">
                <a:latin typeface="Trebuchet MS"/>
                <a:cs typeface="Trebuchet MS"/>
              </a:rPr>
              <a:t>data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90">
                <a:latin typeface="Trebuchet MS"/>
                <a:cs typeface="Trebuchet MS"/>
              </a:rPr>
              <a:t>augmentation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100">
                <a:latin typeface="Trebuchet MS"/>
                <a:cs typeface="Trebuchet MS"/>
              </a:rPr>
              <a:t>to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130">
                <a:latin typeface="Trebuchet MS"/>
                <a:cs typeface="Trebuchet MS"/>
              </a:rPr>
              <a:t>enhance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125">
                <a:latin typeface="Trebuchet MS"/>
                <a:cs typeface="Trebuchet MS"/>
              </a:rPr>
              <a:t>model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110">
                <a:latin typeface="Trebuchet MS"/>
                <a:cs typeface="Trebuchet MS"/>
              </a:rPr>
              <a:t>robustness.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3950" spc="20">
                <a:latin typeface="Trebuchet MS"/>
                <a:cs typeface="Trebuchet MS"/>
              </a:rPr>
              <a:t>Pixelated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95">
                <a:latin typeface="Trebuchet MS"/>
                <a:cs typeface="Trebuchet MS"/>
              </a:rPr>
              <a:t>Image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75">
                <a:latin typeface="Trebuchet MS"/>
                <a:cs typeface="Trebuchet MS"/>
              </a:rPr>
              <a:t>Restoration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-10">
                <a:latin typeface="Trebuchet MS"/>
                <a:cs typeface="Trebuchet MS"/>
              </a:rPr>
              <a:t>Solution:</a:t>
            </a:r>
            <a:endParaRPr sz="3950">
              <a:latin typeface="Trebuchet MS"/>
              <a:cs typeface="Trebuchet MS"/>
            </a:endParaRPr>
          </a:p>
          <a:p>
            <a:pPr marL="871855" marR="5080">
              <a:lnSpc>
                <a:spcPct val="117100"/>
              </a:lnSpc>
            </a:pPr>
            <a:r>
              <a:rPr dirty="0" sz="3950" spc="160">
                <a:latin typeface="Trebuchet MS"/>
                <a:cs typeface="Trebuchet MS"/>
              </a:rPr>
              <a:t>Design </a:t>
            </a:r>
            <a:r>
              <a:rPr dirty="0" sz="3950" spc="70">
                <a:latin typeface="Trebuchet MS"/>
                <a:cs typeface="Trebuchet MS"/>
              </a:rPr>
              <a:t>algorithms </a:t>
            </a:r>
            <a:r>
              <a:rPr dirty="0" sz="3950" spc="100">
                <a:latin typeface="Trebuchet MS"/>
                <a:cs typeface="Trebuchet MS"/>
              </a:rPr>
              <a:t>to </a:t>
            </a:r>
            <a:r>
              <a:rPr dirty="0" sz="3950" spc="150">
                <a:latin typeface="Trebuchet MS"/>
                <a:cs typeface="Trebuchet MS"/>
              </a:rPr>
              <a:t>denoise </a:t>
            </a:r>
            <a:r>
              <a:rPr dirty="0" sz="3950" spc="160">
                <a:latin typeface="Trebuchet MS"/>
                <a:cs typeface="Trebuchet MS"/>
              </a:rPr>
              <a:t>and </a:t>
            </a:r>
            <a:r>
              <a:rPr dirty="0" sz="3950" spc="85">
                <a:latin typeface="Trebuchet MS"/>
                <a:cs typeface="Trebuchet MS"/>
              </a:rPr>
              <a:t>restore </a:t>
            </a:r>
            <a:r>
              <a:rPr dirty="0" sz="3950" spc="40">
                <a:latin typeface="Trebuchet MS"/>
                <a:cs typeface="Trebuchet MS"/>
              </a:rPr>
              <a:t>pixelated </a:t>
            </a:r>
            <a:r>
              <a:rPr dirty="0" sz="3950" spc="25">
                <a:latin typeface="Trebuchet MS"/>
                <a:cs typeface="Trebuchet MS"/>
              </a:rPr>
              <a:t>images.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75">
                <a:latin typeface="Trebuchet MS"/>
                <a:cs typeface="Trebuchet MS"/>
              </a:rPr>
              <a:t>Implement </a:t>
            </a:r>
            <a:r>
              <a:rPr dirty="0" sz="3950" spc="95">
                <a:latin typeface="Trebuchet MS"/>
                <a:cs typeface="Trebuchet MS"/>
              </a:rPr>
              <a:t>various </a:t>
            </a:r>
            <a:r>
              <a:rPr dirty="0" sz="3950" spc="120">
                <a:latin typeface="Trebuchet MS"/>
                <a:cs typeface="Trebuchet MS"/>
              </a:rPr>
              <a:t>denoising </a:t>
            </a:r>
            <a:r>
              <a:rPr dirty="0" sz="3950" spc="195">
                <a:latin typeface="Trebuchet MS"/>
                <a:cs typeface="Trebuchet MS"/>
              </a:rPr>
              <a:t>methods </a:t>
            </a:r>
            <a:r>
              <a:rPr dirty="0" sz="3950" spc="55">
                <a:latin typeface="Trebuchet MS"/>
                <a:cs typeface="Trebuchet MS"/>
              </a:rPr>
              <a:t>(Gaussian, </a:t>
            </a:r>
            <a:r>
              <a:rPr dirty="0" sz="3950" spc="-10">
                <a:latin typeface="Trebuchet MS"/>
                <a:cs typeface="Trebuchet MS"/>
              </a:rPr>
              <a:t>median, </a:t>
            </a:r>
            <a:r>
              <a:rPr dirty="0" sz="3950" spc="-5">
                <a:latin typeface="Trebuchet MS"/>
                <a:cs typeface="Trebuchet MS"/>
              </a:rPr>
              <a:t> </a:t>
            </a:r>
            <a:r>
              <a:rPr dirty="0" sz="3950" spc="-110">
                <a:latin typeface="Trebuchet MS"/>
                <a:cs typeface="Trebuchet MS"/>
              </a:rPr>
              <a:t>bilateral,</a:t>
            </a:r>
            <a:r>
              <a:rPr dirty="0" sz="3950" spc="-135">
                <a:latin typeface="Trebuchet MS"/>
                <a:cs typeface="Trebuchet MS"/>
              </a:rPr>
              <a:t> </a:t>
            </a:r>
            <a:r>
              <a:rPr dirty="0" sz="3950" spc="130">
                <a:latin typeface="Trebuchet MS"/>
                <a:cs typeface="Trebuchet MS"/>
              </a:rPr>
              <a:t>Non-local</a:t>
            </a:r>
            <a:r>
              <a:rPr dirty="0" sz="3950" spc="-130">
                <a:latin typeface="Trebuchet MS"/>
                <a:cs typeface="Trebuchet MS"/>
              </a:rPr>
              <a:t> </a:t>
            </a:r>
            <a:r>
              <a:rPr dirty="0" sz="3950" spc="210">
                <a:latin typeface="Trebuchet MS"/>
                <a:cs typeface="Trebuchet MS"/>
              </a:rPr>
              <a:t>Means)</a:t>
            </a:r>
            <a:r>
              <a:rPr dirty="0" sz="3950" spc="-130">
                <a:latin typeface="Trebuchet MS"/>
                <a:cs typeface="Trebuchet MS"/>
              </a:rPr>
              <a:t> </a:t>
            </a:r>
            <a:r>
              <a:rPr dirty="0" sz="3950" spc="160">
                <a:latin typeface="Trebuchet MS"/>
                <a:cs typeface="Trebuchet MS"/>
              </a:rPr>
              <a:t>and</a:t>
            </a:r>
            <a:r>
              <a:rPr dirty="0" sz="3950" spc="-130">
                <a:latin typeface="Trebuchet MS"/>
                <a:cs typeface="Trebuchet MS"/>
              </a:rPr>
              <a:t> </a:t>
            </a:r>
            <a:r>
              <a:rPr dirty="0" sz="3950" spc="170">
                <a:latin typeface="Trebuchet MS"/>
                <a:cs typeface="Trebuchet MS"/>
              </a:rPr>
              <a:t>compare</a:t>
            </a:r>
            <a:r>
              <a:rPr dirty="0" sz="3950" spc="-130">
                <a:latin typeface="Trebuchet MS"/>
                <a:cs typeface="Trebuchet MS"/>
              </a:rPr>
              <a:t> </a:t>
            </a:r>
            <a:r>
              <a:rPr dirty="0" sz="3950" spc="-20">
                <a:latin typeface="Trebuchet MS"/>
                <a:cs typeface="Trebuchet MS"/>
              </a:rPr>
              <a:t>their</a:t>
            </a:r>
            <a:r>
              <a:rPr dirty="0" sz="3950" spc="-130">
                <a:latin typeface="Trebuchet MS"/>
                <a:cs typeface="Trebuchet MS"/>
              </a:rPr>
              <a:t> </a:t>
            </a:r>
            <a:r>
              <a:rPr dirty="0" sz="3950" spc="40">
                <a:latin typeface="Trebuchet MS"/>
                <a:cs typeface="Trebuchet MS"/>
              </a:rPr>
              <a:t>effectiveness.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80">
                <a:latin typeface="Trebuchet MS"/>
                <a:cs typeface="Trebuchet MS"/>
              </a:rPr>
              <a:t>Optimize </a:t>
            </a:r>
            <a:r>
              <a:rPr dirty="0" sz="3950">
                <a:latin typeface="Trebuchet MS"/>
                <a:cs typeface="Trebuchet MS"/>
              </a:rPr>
              <a:t>for </a:t>
            </a:r>
            <a:r>
              <a:rPr dirty="0" sz="3950" spc="60">
                <a:latin typeface="Trebuchet MS"/>
                <a:cs typeface="Trebuchet MS"/>
              </a:rPr>
              <a:t>real-time </a:t>
            </a:r>
            <a:r>
              <a:rPr dirty="0" sz="3950" spc="105">
                <a:latin typeface="Trebuchet MS"/>
                <a:cs typeface="Trebuchet MS"/>
              </a:rPr>
              <a:t>performance </a:t>
            </a:r>
            <a:r>
              <a:rPr dirty="0" sz="3950" spc="-10">
                <a:latin typeface="Trebuchet MS"/>
                <a:cs typeface="Trebuchet MS"/>
              </a:rPr>
              <a:t>with </a:t>
            </a:r>
            <a:r>
              <a:rPr dirty="0" sz="3950" spc="90">
                <a:latin typeface="Trebuchet MS"/>
                <a:cs typeface="Trebuchet MS"/>
              </a:rPr>
              <a:t>high-quality </a:t>
            </a:r>
            <a:r>
              <a:rPr dirty="0" sz="3950" spc="95">
                <a:latin typeface="Trebuchet MS"/>
                <a:cs typeface="Trebuchet MS"/>
              </a:rPr>
              <a:t> </a:t>
            </a:r>
            <a:r>
              <a:rPr dirty="0" sz="3950">
                <a:latin typeface="Trebuchet MS"/>
                <a:cs typeface="Trebuchet MS"/>
              </a:rPr>
              <a:t>restoration.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940" y="1779295"/>
            <a:ext cx="168206" cy="1682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1644" y="2475483"/>
            <a:ext cx="177551" cy="1775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1644" y="3877203"/>
            <a:ext cx="177551" cy="1775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1644" y="4578063"/>
            <a:ext cx="177551" cy="1775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5940" y="5283596"/>
            <a:ext cx="168206" cy="1682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1644" y="5979784"/>
            <a:ext cx="177551" cy="1775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1644" y="6680644"/>
            <a:ext cx="177551" cy="1775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41644" y="7381504"/>
            <a:ext cx="177551" cy="1775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41644" y="8783225"/>
            <a:ext cx="177551" cy="1775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71195" y="1409306"/>
            <a:ext cx="13949680" cy="843597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3950" spc="20">
                <a:latin typeface="Trebuchet MS"/>
                <a:cs typeface="Trebuchet MS"/>
              </a:rPr>
              <a:t>Detection:</a:t>
            </a:r>
            <a:endParaRPr sz="3950">
              <a:latin typeface="Trebuchet MS"/>
              <a:cs typeface="Trebuchet MS"/>
            </a:endParaRPr>
          </a:p>
          <a:p>
            <a:pPr marL="867410" marR="720090">
              <a:lnSpc>
                <a:spcPct val="116399"/>
              </a:lnSpc>
            </a:pPr>
            <a:r>
              <a:rPr dirty="0" sz="3950" spc="125">
                <a:latin typeface="Trebuchet MS"/>
                <a:cs typeface="Trebuchet MS"/>
              </a:rPr>
              <a:t>Accurate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55">
                <a:latin typeface="Trebuchet MS"/>
                <a:cs typeface="Trebuchet MS"/>
              </a:rPr>
              <a:t>classification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35">
                <a:latin typeface="Trebuchet MS"/>
                <a:cs typeface="Trebuchet MS"/>
              </a:rPr>
              <a:t>of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30">
                <a:latin typeface="Trebuchet MS"/>
                <a:cs typeface="Trebuchet MS"/>
              </a:rPr>
              <a:t>pixelated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-60">
                <a:latin typeface="Trebuchet MS"/>
                <a:cs typeface="Trebuchet MS"/>
              </a:rPr>
              <a:t>vs.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100">
                <a:latin typeface="Trebuchet MS"/>
                <a:cs typeface="Trebuchet MS"/>
              </a:rPr>
              <a:t>non-pixelated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15">
                <a:latin typeface="Trebuchet MS"/>
                <a:cs typeface="Trebuchet MS"/>
              </a:rPr>
              <a:t>images.</a:t>
            </a:r>
            <a:endParaRPr sz="3950">
              <a:latin typeface="Trebuchet MS"/>
              <a:cs typeface="Trebuchet MS"/>
            </a:endParaRPr>
          </a:p>
          <a:p>
            <a:pPr marL="867410" marR="5080">
              <a:lnSpc>
                <a:spcPct val="116399"/>
              </a:lnSpc>
            </a:pPr>
            <a:r>
              <a:rPr dirty="0" sz="3950" spc="55">
                <a:latin typeface="Trebuchet MS"/>
                <a:cs typeface="Trebuchet MS"/>
              </a:rPr>
              <a:t>High</a:t>
            </a:r>
            <a:r>
              <a:rPr dirty="0" sz="3950" spc="-155">
                <a:latin typeface="Trebuchet MS"/>
                <a:cs typeface="Trebuchet MS"/>
              </a:rPr>
              <a:t> </a:t>
            </a:r>
            <a:r>
              <a:rPr dirty="0" sz="3950" spc="40">
                <a:latin typeface="Trebuchet MS"/>
                <a:cs typeface="Trebuchet MS"/>
              </a:rPr>
              <a:t>inference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225">
                <a:latin typeface="Trebuchet MS"/>
                <a:cs typeface="Trebuchet MS"/>
              </a:rPr>
              <a:t>speed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50">
                <a:latin typeface="Trebuchet MS"/>
                <a:cs typeface="Trebuchet MS"/>
              </a:rPr>
              <a:t>suitable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-10">
                <a:latin typeface="Trebuchet MS"/>
                <a:cs typeface="Trebuchet MS"/>
              </a:rPr>
              <a:t>for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55">
                <a:latin typeface="Trebuchet MS"/>
                <a:cs typeface="Trebuchet MS"/>
              </a:rPr>
              <a:t>real-time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25">
                <a:latin typeface="Trebuchet MS"/>
                <a:cs typeface="Trebuchet MS"/>
              </a:rPr>
              <a:t>applications.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165">
                <a:latin typeface="Trebuchet MS"/>
                <a:cs typeface="Trebuchet MS"/>
              </a:rPr>
              <a:t>Robust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95">
                <a:latin typeface="Trebuchet MS"/>
                <a:cs typeface="Trebuchet MS"/>
              </a:rPr>
              <a:t>performance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-20">
                <a:latin typeface="Trebuchet MS"/>
                <a:cs typeface="Trebuchet MS"/>
              </a:rPr>
              <a:t>with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5">
                <a:latin typeface="Trebuchet MS"/>
                <a:cs typeface="Trebuchet MS"/>
              </a:rPr>
              <a:t>minimal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20">
                <a:latin typeface="Trebuchet MS"/>
                <a:cs typeface="Trebuchet MS"/>
              </a:rPr>
              <a:t>false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40">
                <a:latin typeface="Trebuchet MS"/>
                <a:cs typeface="Trebuchet MS"/>
              </a:rPr>
              <a:t>positives.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3950" spc="5">
                <a:latin typeface="Trebuchet MS"/>
                <a:cs typeface="Trebuchet MS"/>
              </a:rPr>
              <a:t>Restoration:</a:t>
            </a:r>
            <a:endParaRPr sz="3950">
              <a:latin typeface="Trebuchet MS"/>
              <a:cs typeface="Trebuchet MS"/>
            </a:endParaRPr>
          </a:p>
          <a:p>
            <a:pPr marL="867410" marR="2327910">
              <a:lnSpc>
                <a:spcPct val="116399"/>
              </a:lnSpc>
            </a:pPr>
            <a:r>
              <a:rPr dirty="0" sz="3950" spc="25">
                <a:latin typeface="Trebuchet MS"/>
                <a:cs typeface="Trebuchet MS"/>
              </a:rPr>
              <a:t>Effective </a:t>
            </a:r>
            <a:r>
              <a:rPr dirty="0" sz="3950" spc="55">
                <a:latin typeface="Trebuchet MS"/>
                <a:cs typeface="Trebuchet MS"/>
              </a:rPr>
              <a:t>restoration </a:t>
            </a:r>
            <a:r>
              <a:rPr dirty="0" sz="3950" spc="35">
                <a:latin typeface="Trebuchet MS"/>
                <a:cs typeface="Trebuchet MS"/>
              </a:rPr>
              <a:t>of </a:t>
            </a:r>
            <a:r>
              <a:rPr dirty="0" sz="3950" spc="30">
                <a:latin typeface="Trebuchet MS"/>
                <a:cs typeface="Trebuchet MS"/>
              </a:rPr>
              <a:t>pixelated </a:t>
            </a:r>
            <a:r>
              <a:rPr dirty="0" sz="3950" spc="15">
                <a:latin typeface="Trebuchet MS"/>
                <a:cs typeface="Trebuchet MS"/>
              </a:rPr>
              <a:t>images. </a:t>
            </a:r>
            <a:r>
              <a:rPr dirty="0" sz="3950" spc="20">
                <a:latin typeface="Trebuchet MS"/>
                <a:cs typeface="Trebuchet MS"/>
              </a:rPr>
              <a:t> </a:t>
            </a:r>
            <a:r>
              <a:rPr dirty="0" sz="3950" spc="30">
                <a:latin typeface="Trebuchet MS"/>
                <a:cs typeface="Trebuchet MS"/>
              </a:rPr>
              <a:t>Multiple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110">
                <a:latin typeface="Trebuchet MS"/>
                <a:cs typeface="Trebuchet MS"/>
              </a:rPr>
              <a:t>denoising</a:t>
            </a:r>
            <a:r>
              <a:rPr dirty="0" sz="3950" spc="-135">
                <a:latin typeface="Trebuchet MS"/>
                <a:cs typeface="Trebuchet MS"/>
              </a:rPr>
              <a:t> </a:t>
            </a:r>
            <a:r>
              <a:rPr dirty="0" sz="3950" spc="120">
                <a:latin typeface="Trebuchet MS"/>
                <a:cs typeface="Trebuchet MS"/>
              </a:rPr>
              <a:t>techniques</a:t>
            </a:r>
            <a:r>
              <a:rPr dirty="0" sz="3950" spc="-135">
                <a:latin typeface="Trebuchet MS"/>
                <a:cs typeface="Trebuchet MS"/>
              </a:rPr>
              <a:t> </a:t>
            </a:r>
            <a:r>
              <a:rPr dirty="0" sz="3950" spc="-10">
                <a:latin typeface="Trebuchet MS"/>
                <a:cs typeface="Trebuchet MS"/>
              </a:rPr>
              <a:t>for</a:t>
            </a:r>
            <a:r>
              <a:rPr dirty="0" sz="3950" spc="-140">
                <a:latin typeface="Trebuchet MS"/>
                <a:cs typeface="Trebuchet MS"/>
              </a:rPr>
              <a:t> </a:t>
            </a:r>
            <a:r>
              <a:rPr dirty="0" sz="3950" spc="75">
                <a:latin typeface="Trebuchet MS"/>
                <a:cs typeface="Trebuchet MS"/>
              </a:rPr>
              <a:t>comparison.</a:t>
            </a:r>
            <a:endParaRPr sz="3950">
              <a:latin typeface="Trebuchet MS"/>
              <a:cs typeface="Trebuchet MS"/>
            </a:endParaRPr>
          </a:p>
          <a:p>
            <a:pPr marL="867410" marR="951230">
              <a:lnSpc>
                <a:spcPct val="116399"/>
              </a:lnSpc>
              <a:spcBef>
                <a:spcPts val="5"/>
              </a:spcBef>
            </a:pPr>
            <a:r>
              <a:rPr dirty="0" sz="3950" spc="204">
                <a:latin typeface="Trebuchet MS"/>
                <a:cs typeface="Trebuchet MS"/>
              </a:rPr>
              <a:t>Metrics-based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25">
                <a:latin typeface="Trebuchet MS"/>
                <a:cs typeface="Trebuchet MS"/>
              </a:rPr>
              <a:t>evaluation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95">
                <a:latin typeface="Trebuchet MS"/>
                <a:cs typeface="Trebuchet MS"/>
              </a:rPr>
              <a:t>to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110">
                <a:latin typeface="Trebuchet MS"/>
                <a:cs typeface="Trebuchet MS"/>
              </a:rPr>
              <a:t>ensure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55">
                <a:latin typeface="Trebuchet MS"/>
                <a:cs typeface="Trebuchet MS"/>
              </a:rPr>
              <a:t>high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55">
                <a:latin typeface="Trebuchet MS"/>
                <a:cs typeface="Trebuchet MS"/>
              </a:rPr>
              <a:t>restoration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-65">
                <a:latin typeface="Trebuchet MS"/>
                <a:cs typeface="Trebuchet MS"/>
              </a:rPr>
              <a:t>quality.</a:t>
            </a:r>
            <a:endParaRPr sz="3950">
              <a:latin typeface="Trebuchet MS"/>
              <a:cs typeface="Trebuchet MS"/>
            </a:endParaRPr>
          </a:p>
          <a:p>
            <a:pPr marL="867410" marR="180975">
              <a:lnSpc>
                <a:spcPct val="116399"/>
              </a:lnSpc>
            </a:pPr>
            <a:r>
              <a:rPr dirty="0" sz="3950" spc="105">
                <a:latin typeface="Trebuchet MS"/>
                <a:cs typeface="Trebuchet MS"/>
              </a:rPr>
              <a:t>Handles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215">
                <a:latin typeface="Trebuchet MS"/>
                <a:cs typeface="Trebuchet MS"/>
              </a:rPr>
              <a:t>1080p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50">
                <a:latin typeface="Trebuchet MS"/>
                <a:cs typeface="Trebuchet MS"/>
              </a:rPr>
              <a:t>resolution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50">
                <a:latin typeface="Trebuchet MS"/>
                <a:cs typeface="Trebuchet MS"/>
              </a:rPr>
              <a:t>input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30">
                <a:latin typeface="Trebuchet MS"/>
                <a:cs typeface="Trebuchet MS"/>
              </a:rPr>
              <a:t>without</a:t>
            </a:r>
            <a:r>
              <a:rPr dirty="0" sz="3950" spc="-145">
                <a:latin typeface="Trebuchet MS"/>
                <a:cs typeface="Trebuchet MS"/>
              </a:rPr>
              <a:t> </a:t>
            </a:r>
            <a:r>
              <a:rPr dirty="0" sz="3950" spc="105">
                <a:latin typeface="Trebuchet MS"/>
                <a:cs typeface="Trebuchet MS"/>
              </a:rPr>
              <a:t>degrading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250">
                <a:latin typeface="Trebuchet MS"/>
                <a:cs typeface="Trebuchet MS"/>
              </a:rPr>
              <a:t>non-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30">
                <a:latin typeface="Trebuchet MS"/>
                <a:cs typeface="Trebuchet MS"/>
              </a:rPr>
              <a:t>pixelated</a:t>
            </a:r>
            <a:r>
              <a:rPr dirty="0" sz="3950" spc="-150">
                <a:latin typeface="Trebuchet MS"/>
                <a:cs typeface="Trebuchet MS"/>
              </a:rPr>
              <a:t> </a:t>
            </a:r>
            <a:r>
              <a:rPr dirty="0" sz="3950" spc="15">
                <a:latin typeface="Trebuchet MS"/>
                <a:cs typeface="Trebuchet MS"/>
              </a:rPr>
              <a:t>images.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563503" y="427069"/>
            <a:ext cx="7372984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Features</a:t>
            </a:r>
            <a:r>
              <a:rPr dirty="0" spc="-509"/>
              <a:t> </a:t>
            </a:r>
            <a:r>
              <a:rPr dirty="0" spc="150"/>
              <a:t>Offered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564" y="1344419"/>
            <a:ext cx="171450" cy="1714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564" y="6145019"/>
            <a:ext cx="171450" cy="171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5052" y="1001125"/>
            <a:ext cx="16542385" cy="825500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3850" spc="140" b="1">
                <a:latin typeface="Trebuchet MS"/>
                <a:cs typeface="Trebuchet MS"/>
              </a:rPr>
              <a:t>Detection</a:t>
            </a:r>
            <a:r>
              <a:rPr dirty="0" sz="3850" spc="-185" b="1">
                <a:latin typeface="Trebuchet MS"/>
                <a:cs typeface="Trebuchet MS"/>
              </a:rPr>
              <a:t> </a:t>
            </a:r>
            <a:r>
              <a:rPr dirty="0" sz="3850" spc="90" b="1">
                <a:latin typeface="Trebuchet MS"/>
                <a:cs typeface="Trebuchet MS"/>
              </a:rPr>
              <a:t>Process:</a:t>
            </a:r>
            <a:endParaRPr sz="3850">
              <a:latin typeface="Trebuchet MS"/>
              <a:cs typeface="Trebuchet MS"/>
            </a:endParaRPr>
          </a:p>
          <a:p>
            <a:pPr marL="845819" indent="-452755">
              <a:lnSpc>
                <a:spcPct val="100000"/>
              </a:lnSpc>
              <a:spcBef>
                <a:spcPts val="780"/>
              </a:spcBef>
              <a:buAutoNum type="alphaLcPeriod"/>
              <a:tabLst>
                <a:tab pos="846455" algn="l"/>
              </a:tabLst>
            </a:pPr>
            <a:r>
              <a:rPr dirty="0" sz="3850" spc="125">
                <a:latin typeface="Tahoma"/>
                <a:cs typeface="Tahoma"/>
              </a:rPr>
              <a:t>Data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20">
                <a:latin typeface="Tahoma"/>
                <a:cs typeface="Tahoma"/>
              </a:rPr>
              <a:t>Preparation: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90">
                <a:latin typeface="Tahoma"/>
                <a:cs typeface="Tahoma"/>
              </a:rPr>
              <a:t>Split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35">
                <a:latin typeface="Tahoma"/>
                <a:cs typeface="Tahoma"/>
              </a:rPr>
              <a:t>data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50">
                <a:latin typeface="Tahoma"/>
                <a:cs typeface="Tahoma"/>
              </a:rPr>
              <a:t>into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20">
                <a:latin typeface="Tahoma"/>
                <a:cs typeface="Tahoma"/>
              </a:rPr>
              <a:t>training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90">
                <a:latin typeface="Tahoma"/>
                <a:cs typeface="Tahoma"/>
              </a:rPr>
              <a:t>and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25">
                <a:latin typeface="Tahoma"/>
                <a:cs typeface="Tahoma"/>
              </a:rPr>
              <a:t>validation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60">
                <a:latin typeface="Tahoma"/>
                <a:cs typeface="Tahoma"/>
              </a:rPr>
              <a:t>sets.</a:t>
            </a:r>
            <a:endParaRPr sz="3850">
              <a:latin typeface="Tahoma"/>
              <a:cs typeface="Tahoma"/>
            </a:endParaRPr>
          </a:p>
          <a:p>
            <a:pPr marL="845819" marR="1709420" indent="-480059">
              <a:lnSpc>
                <a:spcPct val="116900"/>
              </a:lnSpc>
              <a:buAutoNum type="alphaLcPeriod"/>
              <a:tabLst>
                <a:tab pos="846455" algn="l"/>
              </a:tabLst>
            </a:pPr>
            <a:r>
              <a:rPr dirty="0" sz="3850" spc="45">
                <a:latin typeface="Tahoma"/>
                <a:cs typeface="Tahoma"/>
              </a:rPr>
              <a:t>Image</a:t>
            </a:r>
            <a:r>
              <a:rPr dirty="0" sz="3850" spc="-215">
                <a:latin typeface="Tahoma"/>
                <a:cs typeface="Tahoma"/>
              </a:rPr>
              <a:t> </a:t>
            </a:r>
            <a:r>
              <a:rPr dirty="0" sz="3850" spc="114">
                <a:latin typeface="Tahoma"/>
                <a:cs typeface="Tahoma"/>
              </a:rPr>
              <a:t>Augmentation:</a:t>
            </a:r>
            <a:r>
              <a:rPr dirty="0" sz="3850" spc="-210">
                <a:latin typeface="Tahoma"/>
                <a:cs typeface="Tahoma"/>
              </a:rPr>
              <a:t> </a:t>
            </a:r>
            <a:r>
              <a:rPr dirty="0" sz="3850" spc="140">
                <a:latin typeface="Tahoma"/>
                <a:cs typeface="Tahoma"/>
              </a:rPr>
              <a:t>Apply</a:t>
            </a:r>
            <a:r>
              <a:rPr dirty="0" sz="3850" spc="-215">
                <a:latin typeface="Tahoma"/>
                <a:cs typeface="Tahoma"/>
              </a:rPr>
              <a:t> </a:t>
            </a:r>
            <a:r>
              <a:rPr dirty="0" sz="3850" spc="160">
                <a:latin typeface="Tahoma"/>
                <a:cs typeface="Tahoma"/>
              </a:rPr>
              <a:t>transformations</a:t>
            </a:r>
            <a:r>
              <a:rPr dirty="0" sz="3850" spc="-210">
                <a:latin typeface="Tahoma"/>
                <a:cs typeface="Tahoma"/>
              </a:rPr>
              <a:t> </a:t>
            </a:r>
            <a:r>
              <a:rPr dirty="0" sz="3850" spc="155">
                <a:latin typeface="Tahoma"/>
                <a:cs typeface="Tahoma"/>
              </a:rPr>
              <a:t>to</a:t>
            </a:r>
            <a:r>
              <a:rPr dirty="0" sz="3850" spc="-210">
                <a:latin typeface="Tahoma"/>
                <a:cs typeface="Tahoma"/>
              </a:rPr>
              <a:t> </a:t>
            </a:r>
            <a:r>
              <a:rPr dirty="0" sz="3850" spc="155">
                <a:latin typeface="Tahoma"/>
                <a:cs typeface="Tahoma"/>
              </a:rPr>
              <a:t>enhance</a:t>
            </a:r>
            <a:r>
              <a:rPr dirty="0" sz="3850" spc="-215">
                <a:latin typeface="Tahoma"/>
                <a:cs typeface="Tahoma"/>
              </a:rPr>
              <a:t> </a:t>
            </a:r>
            <a:r>
              <a:rPr dirty="0" sz="3850" spc="135">
                <a:latin typeface="Tahoma"/>
                <a:cs typeface="Tahoma"/>
              </a:rPr>
              <a:t>data </a:t>
            </a:r>
            <a:r>
              <a:rPr dirty="0" sz="3850" spc="-1190">
                <a:latin typeface="Tahoma"/>
                <a:cs typeface="Tahoma"/>
              </a:rPr>
              <a:t> </a:t>
            </a:r>
            <a:r>
              <a:rPr dirty="0" sz="3850" spc="80">
                <a:latin typeface="Tahoma"/>
                <a:cs typeface="Tahoma"/>
              </a:rPr>
              <a:t>variability.</a:t>
            </a:r>
            <a:endParaRPr sz="3850">
              <a:latin typeface="Tahoma"/>
              <a:cs typeface="Tahoma"/>
            </a:endParaRPr>
          </a:p>
          <a:p>
            <a:pPr marL="845819" indent="-413384">
              <a:lnSpc>
                <a:spcPct val="100000"/>
              </a:lnSpc>
              <a:spcBef>
                <a:spcPts val="780"/>
              </a:spcBef>
              <a:buAutoNum type="alphaLcPeriod"/>
              <a:tabLst>
                <a:tab pos="846455" algn="l"/>
              </a:tabLst>
            </a:pPr>
            <a:r>
              <a:rPr dirty="0" sz="3850" spc="240">
                <a:latin typeface="Tahoma"/>
                <a:cs typeface="Tahoma"/>
              </a:rPr>
              <a:t>Model</a:t>
            </a:r>
            <a:r>
              <a:rPr dirty="0" sz="3850" spc="-210">
                <a:latin typeface="Tahoma"/>
                <a:cs typeface="Tahoma"/>
              </a:rPr>
              <a:t> </a:t>
            </a:r>
            <a:r>
              <a:rPr dirty="0" sz="3850" spc="50">
                <a:latin typeface="Tahoma"/>
                <a:cs typeface="Tahoma"/>
              </a:rPr>
              <a:t>Training: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95">
                <a:latin typeface="Tahoma"/>
                <a:cs typeface="Tahoma"/>
              </a:rPr>
              <a:t>Train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40">
                <a:latin typeface="Tahoma"/>
                <a:cs typeface="Tahoma"/>
              </a:rPr>
              <a:t>the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260">
                <a:latin typeface="Tahoma"/>
                <a:cs typeface="Tahoma"/>
              </a:rPr>
              <a:t>CNN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204">
                <a:latin typeface="Tahoma"/>
                <a:cs typeface="Tahoma"/>
              </a:rPr>
              <a:t>model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30">
                <a:latin typeface="Tahoma"/>
                <a:cs typeface="Tahoma"/>
              </a:rPr>
              <a:t>with</a:t>
            </a:r>
            <a:r>
              <a:rPr dirty="0" sz="3850" spc="-210">
                <a:latin typeface="Tahoma"/>
                <a:cs typeface="Tahoma"/>
              </a:rPr>
              <a:t> </a:t>
            </a:r>
            <a:r>
              <a:rPr dirty="0" sz="3850" spc="110">
                <a:latin typeface="Tahoma"/>
                <a:cs typeface="Tahoma"/>
              </a:rPr>
              <a:t>callbacks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65">
                <a:latin typeface="Tahoma"/>
                <a:cs typeface="Tahoma"/>
              </a:rPr>
              <a:t>for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35">
                <a:latin typeface="Tahoma"/>
                <a:cs typeface="Tahoma"/>
              </a:rPr>
              <a:t>optimization.</a:t>
            </a:r>
            <a:endParaRPr sz="3850">
              <a:latin typeface="Tahoma"/>
              <a:cs typeface="Tahoma"/>
            </a:endParaRPr>
          </a:p>
          <a:p>
            <a:pPr marL="845819" indent="-480695">
              <a:lnSpc>
                <a:spcPct val="100000"/>
              </a:lnSpc>
              <a:spcBef>
                <a:spcPts val="780"/>
              </a:spcBef>
              <a:buAutoNum type="alphaLcPeriod"/>
              <a:tabLst>
                <a:tab pos="846455" algn="l"/>
              </a:tabLst>
            </a:pPr>
            <a:r>
              <a:rPr dirty="0" sz="3850" spc="70">
                <a:latin typeface="Tahoma"/>
                <a:cs typeface="Tahoma"/>
              </a:rPr>
              <a:t>Evaluation: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20">
                <a:latin typeface="Tahoma"/>
                <a:cs typeface="Tahoma"/>
              </a:rPr>
              <a:t>Assess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204">
                <a:latin typeface="Tahoma"/>
                <a:cs typeface="Tahoma"/>
              </a:rPr>
              <a:t>model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75">
                <a:latin typeface="Tahoma"/>
                <a:cs typeface="Tahoma"/>
              </a:rPr>
              <a:t>performance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225">
                <a:latin typeface="Tahoma"/>
                <a:cs typeface="Tahoma"/>
              </a:rPr>
              <a:t>on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95">
                <a:latin typeface="Tahoma"/>
                <a:cs typeface="Tahoma"/>
              </a:rPr>
              <a:t>test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80">
                <a:latin typeface="Tahoma"/>
                <a:cs typeface="Tahoma"/>
              </a:rPr>
              <a:t>data.</a:t>
            </a:r>
            <a:endParaRPr sz="3850">
              <a:latin typeface="Tahoma"/>
              <a:cs typeface="Tahoma"/>
            </a:endParaRPr>
          </a:p>
          <a:p>
            <a:pPr marL="845819" indent="-455295">
              <a:lnSpc>
                <a:spcPct val="100000"/>
              </a:lnSpc>
              <a:spcBef>
                <a:spcPts val="780"/>
              </a:spcBef>
              <a:buAutoNum type="alphaLcPeriod"/>
              <a:tabLst>
                <a:tab pos="846455" algn="l"/>
              </a:tabLst>
            </a:pPr>
            <a:r>
              <a:rPr dirty="0" sz="3850" spc="105">
                <a:latin typeface="Tahoma"/>
                <a:cs typeface="Tahoma"/>
              </a:rPr>
              <a:t>Prediction: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75">
                <a:latin typeface="Tahoma"/>
                <a:cs typeface="Tahoma"/>
              </a:rPr>
              <a:t>Use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40">
                <a:latin typeface="Tahoma"/>
                <a:cs typeface="Tahoma"/>
              </a:rPr>
              <a:t>the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50">
                <a:latin typeface="Tahoma"/>
                <a:cs typeface="Tahoma"/>
              </a:rPr>
              <a:t>trained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204">
                <a:latin typeface="Tahoma"/>
                <a:cs typeface="Tahoma"/>
              </a:rPr>
              <a:t>model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65">
                <a:latin typeface="Tahoma"/>
                <a:cs typeface="Tahoma"/>
              </a:rPr>
              <a:t>for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10">
                <a:latin typeface="Tahoma"/>
                <a:cs typeface="Tahoma"/>
              </a:rPr>
              <a:t>real-time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35">
                <a:latin typeface="Tahoma"/>
                <a:cs typeface="Tahoma"/>
              </a:rPr>
              <a:t>pixelation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10">
                <a:latin typeface="Tahoma"/>
                <a:cs typeface="Tahoma"/>
              </a:rPr>
              <a:t>detection.</a:t>
            </a:r>
            <a:endParaRPr sz="3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3850" spc="170" b="1">
                <a:latin typeface="Trebuchet MS"/>
                <a:cs typeface="Trebuchet MS"/>
              </a:rPr>
              <a:t>Restoration</a:t>
            </a:r>
            <a:r>
              <a:rPr dirty="0" sz="3850" spc="-195" b="1">
                <a:latin typeface="Trebuchet MS"/>
                <a:cs typeface="Trebuchet MS"/>
              </a:rPr>
              <a:t> </a:t>
            </a:r>
            <a:r>
              <a:rPr dirty="0" sz="3850" spc="90" b="1">
                <a:latin typeface="Trebuchet MS"/>
                <a:cs typeface="Trebuchet MS"/>
              </a:rPr>
              <a:t>Process:</a:t>
            </a:r>
            <a:endParaRPr sz="385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780"/>
              </a:spcBef>
            </a:pPr>
            <a:r>
              <a:rPr dirty="0" sz="3850" spc="-10">
                <a:latin typeface="Tahoma"/>
                <a:cs typeface="Tahoma"/>
              </a:rPr>
              <a:t>a.</a:t>
            </a:r>
            <a:r>
              <a:rPr dirty="0" sz="3850" spc="-819">
                <a:latin typeface="Tahoma"/>
                <a:cs typeface="Tahoma"/>
              </a:rPr>
              <a:t> </a:t>
            </a:r>
            <a:r>
              <a:rPr dirty="0" sz="3850" spc="180">
                <a:latin typeface="Tahoma"/>
                <a:cs typeface="Tahoma"/>
              </a:rPr>
              <a:t>Noise</a:t>
            </a:r>
            <a:r>
              <a:rPr dirty="0" sz="3850" spc="-195">
                <a:latin typeface="Tahoma"/>
                <a:cs typeface="Tahoma"/>
              </a:rPr>
              <a:t> </a:t>
            </a:r>
            <a:r>
              <a:rPr dirty="0" sz="3850" spc="105">
                <a:latin typeface="Tahoma"/>
                <a:cs typeface="Tahoma"/>
              </a:rPr>
              <a:t>Addition: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05">
                <a:latin typeface="Tahoma"/>
                <a:cs typeface="Tahoma"/>
              </a:rPr>
              <a:t>Introduce</a:t>
            </a:r>
            <a:r>
              <a:rPr dirty="0" sz="3850" spc="-195">
                <a:latin typeface="Tahoma"/>
                <a:cs typeface="Tahoma"/>
              </a:rPr>
              <a:t> </a:t>
            </a:r>
            <a:r>
              <a:rPr dirty="0" sz="3850" spc="155">
                <a:latin typeface="Tahoma"/>
                <a:cs typeface="Tahoma"/>
              </a:rPr>
              <a:t>controlled</a:t>
            </a:r>
            <a:r>
              <a:rPr dirty="0" sz="3850" spc="-195">
                <a:latin typeface="Tahoma"/>
                <a:cs typeface="Tahoma"/>
              </a:rPr>
              <a:t> </a:t>
            </a:r>
            <a:r>
              <a:rPr dirty="0" sz="3850" spc="160">
                <a:latin typeface="Tahoma"/>
                <a:cs typeface="Tahoma"/>
              </a:rPr>
              <a:t>noise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55">
                <a:latin typeface="Tahoma"/>
                <a:cs typeface="Tahoma"/>
              </a:rPr>
              <a:t>to</a:t>
            </a:r>
            <a:r>
              <a:rPr dirty="0" sz="3850" spc="-195">
                <a:latin typeface="Tahoma"/>
                <a:cs typeface="Tahoma"/>
              </a:rPr>
              <a:t> </a:t>
            </a:r>
            <a:r>
              <a:rPr dirty="0" sz="3850" spc="145">
                <a:latin typeface="Tahoma"/>
                <a:cs typeface="Tahoma"/>
              </a:rPr>
              <a:t>simulate</a:t>
            </a:r>
            <a:r>
              <a:rPr dirty="0" sz="3850" spc="-195">
                <a:latin typeface="Tahoma"/>
                <a:cs typeface="Tahoma"/>
              </a:rPr>
              <a:t> </a:t>
            </a:r>
            <a:r>
              <a:rPr dirty="0" sz="3850" spc="110">
                <a:latin typeface="Tahoma"/>
                <a:cs typeface="Tahoma"/>
              </a:rPr>
              <a:t>pixelation.</a:t>
            </a:r>
            <a:endParaRPr sz="3850">
              <a:latin typeface="Tahoma"/>
              <a:cs typeface="Tahoma"/>
            </a:endParaRPr>
          </a:p>
          <a:p>
            <a:pPr marL="365760">
              <a:lnSpc>
                <a:spcPct val="100000"/>
              </a:lnSpc>
              <a:spcBef>
                <a:spcPts val="780"/>
              </a:spcBef>
            </a:pPr>
            <a:r>
              <a:rPr dirty="0" sz="3850" spc="45">
                <a:latin typeface="Tahoma"/>
                <a:cs typeface="Tahoma"/>
              </a:rPr>
              <a:t>b.</a:t>
            </a:r>
            <a:r>
              <a:rPr dirty="0" sz="3850" spc="-819">
                <a:latin typeface="Tahoma"/>
                <a:cs typeface="Tahoma"/>
              </a:rPr>
              <a:t> </a:t>
            </a:r>
            <a:r>
              <a:rPr dirty="0" sz="3850" spc="90">
                <a:latin typeface="Tahoma"/>
                <a:cs typeface="Tahoma"/>
              </a:rPr>
              <a:t>Denoising: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40">
                <a:latin typeface="Tahoma"/>
                <a:cs typeface="Tahoma"/>
              </a:rPr>
              <a:t>Apply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35">
                <a:latin typeface="Tahoma"/>
                <a:cs typeface="Tahoma"/>
              </a:rPr>
              <a:t>different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90">
                <a:latin typeface="Tahoma"/>
                <a:cs typeface="Tahoma"/>
              </a:rPr>
              <a:t>methods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55">
                <a:latin typeface="Tahoma"/>
                <a:cs typeface="Tahoma"/>
              </a:rPr>
              <a:t>to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75">
                <a:latin typeface="Tahoma"/>
                <a:cs typeface="Tahoma"/>
              </a:rPr>
              <a:t>remove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05">
                <a:latin typeface="Tahoma"/>
                <a:cs typeface="Tahoma"/>
              </a:rPr>
              <a:t>noise.</a:t>
            </a:r>
            <a:endParaRPr sz="3850">
              <a:latin typeface="Tahoma"/>
              <a:cs typeface="Tahoma"/>
            </a:endParaRPr>
          </a:p>
          <a:p>
            <a:pPr marL="433070">
              <a:lnSpc>
                <a:spcPct val="100000"/>
              </a:lnSpc>
              <a:spcBef>
                <a:spcPts val="780"/>
              </a:spcBef>
            </a:pPr>
            <a:r>
              <a:rPr dirty="0" sz="3850" spc="60">
                <a:latin typeface="Tahoma"/>
                <a:cs typeface="Tahoma"/>
              </a:rPr>
              <a:t>c</a:t>
            </a:r>
            <a:r>
              <a:rPr dirty="0" sz="3850" spc="-140">
                <a:latin typeface="Tahoma"/>
                <a:cs typeface="Tahoma"/>
              </a:rPr>
              <a:t>.</a:t>
            </a:r>
            <a:r>
              <a:rPr dirty="0" sz="3850" spc="-819">
                <a:latin typeface="Tahoma"/>
                <a:cs typeface="Tahoma"/>
              </a:rPr>
              <a:t> </a:t>
            </a:r>
            <a:r>
              <a:rPr dirty="0" sz="3850" spc="195">
                <a:latin typeface="Tahoma"/>
                <a:cs typeface="Tahoma"/>
              </a:rPr>
              <a:t>P</a:t>
            </a:r>
            <a:r>
              <a:rPr dirty="0" sz="3850" spc="-35">
                <a:latin typeface="Tahoma"/>
                <a:cs typeface="Tahoma"/>
              </a:rPr>
              <a:t>S</a:t>
            </a:r>
            <a:r>
              <a:rPr dirty="0" sz="3850" spc="330">
                <a:latin typeface="Tahoma"/>
                <a:cs typeface="Tahoma"/>
              </a:rPr>
              <a:t>N</a:t>
            </a:r>
            <a:r>
              <a:rPr dirty="0" sz="3850" spc="-5">
                <a:latin typeface="Tahoma"/>
                <a:cs typeface="Tahoma"/>
              </a:rPr>
              <a:t>R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14">
                <a:latin typeface="Tahoma"/>
                <a:cs typeface="Tahoma"/>
              </a:rPr>
              <a:t>C</a:t>
            </a:r>
            <a:r>
              <a:rPr dirty="0" sz="3850" spc="120">
                <a:latin typeface="Tahoma"/>
                <a:cs typeface="Tahoma"/>
              </a:rPr>
              <a:t>a</a:t>
            </a:r>
            <a:r>
              <a:rPr dirty="0" sz="3850" spc="90">
                <a:latin typeface="Tahoma"/>
                <a:cs typeface="Tahoma"/>
              </a:rPr>
              <a:t>l</a:t>
            </a:r>
            <a:r>
              <a:rPr dirty="0" sz="3850" spc="55">
                <a:latin typeface="Tahoma"/>
                <a:cs typeface="Tahoma"/>
              </a:rPr>
              <a:t>c</a:t>
            </a:r>
            <a:r>
              <a:rPr dirty="0" sz="3850" spc="215">
                <a:latin typeface="Tahoma"/>
                <a:cs typeface="Tahoma"/>
              </a:rPr>
              <a:t>u</a:t>
            </a:r>
            <a:r>
              <a:rPr dirty="0" sz="3850" spc="90">
                <a:latin typeface="Tahoma"/>
                <a:cs typeface="Tahoma"/>
              </a:rPr>
              <a:t>l</a:t>
            </a:r>
            <a:r>
              <a:rPr dirty="0" sz="3850" spc="120">
                <a:latin typeface="Tahoma"/>
                <a:cs typeface="Tahoma"/>
              </a:rPr>
              <a:t>a</a:t>
            </a:r>
            <a:r>
              <a:rPr dirty="0" sz="3850" spc="65">
                <a:latin typeface="Tahoma"/>
                <a:cs typeface="Tahoma"/>
              </a:rPr>
              <a:t>t</a:t>
            </a:r>
            <a:r>
              <a:rPr dirty="0" sz="3850" spc="90">
                <a:latin typeface="Tahoma"/>
                <a:cs typeface="Tahoma"/>
              </a:rPr>
              <a:t>i</a:t>
            </a:r>
            <a:r>
              <a:rPr dirty="0" sz="3850" spc="235">
                <a:latin typeface="Tahoma"/>
                <a:cs typeface="Tahoma"/>
              </a:rPr>
              <a:t>o</a:t>
            </a:r>
            <a:r>
              <a:rPr dirty="0" sz="3850" spc="215">
                <a:latin typeface="Tahoma"/>
                <a:cs typeface="Tahoma"/>
              </a:rPr>
              <a:t>n</a:t>
            </a:r>
            <a:r>
              <a:rPr dirty="0" sz="3850" spc="-335">
                <a:latin typeface="Tahoma"/>
                <a:cs typeface="Tahoma"/>
              </a:rPr>
              <a:t>: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509">
                <a:latin typeface="Tahoma"/>
                <a:cs typeface="Tahoma"/>
              </a:rPr>
              <a:t>M</a:t>
            </a:r>
            <a:r>
              <a:rPr dirty="0" sz="3850" spc="130">
                <a:latin typeface="Tahoma"/>
                <a:cs typeface="Tahoma"/>
              </a:rPr>
              <a:t>e</a:t>
            </a:r>
            <a:r>
              <a:rPr dirty="0" sz="3850" spc="120">
                <a:latin typeface="Tahoma"/>
                <a:cs typeface="Tahoma"/>
              </a:rPr>
              <a:t>a</a:t>
            </a:r>
            <a:r>
              <a:rPr dirty="0" sz="3850" spc="114">
                <a:latin typeface="Tahoma"/>
                <a:cs typeface="Tahoma"/>
              </a:rPr>
              <a:t>s</a:t>
            </a:r>
            <a:r>
              <a:rPr dirty="0" sz="3850" spc="215">
                <a:latin typeface="Tahoma"/>
                <a:cs typeface="Tahoma"/>
              </a:rPr>
              <a:t>u</a:t>
            </a:r>
            <a:r>
              <a:rPr dirty="0" sz="3850" spc="180">
                <a:latin typeface="Tahoma"/>
                <a:cs typeface="Tahoma"/>
              </a:rPr>
              <a:t>r</a:t>
            </a:r>
            <a:r>
              <a:rPr dirty="0" sz="3850" spc="135">
                <a:latin typeface="Tahoma"/>
                <a:cs typeface="Tahoma"/>
              </a:rPr>
              <a:t>e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65">
                <a:latin typeface="Tahoma"/>
                <a:cs typeface="Tahoma"/>
              </a:rPr>
              <a:t>t</a:t>
            </a:r>
            <a:r>
              <a:rPr dirty="0" sz="3850" spc="215">
                <a:latin typeface="Tahoma"/>
                <a:cs typeface="Tahoma"/>
              </a:rPr>
              <a:t>h</a:t>
            </a:r>
            <a:r>
              <a:rPr dirty="0" sz="3850" spc="135">
                <a:latin typeface="Tahoma"/>
                <a:cs typeface="Tahoma"/>
              </a:rPr>
              <a:t>e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229">
                <a:latin typeface="Tahoma"/>
                <a:cs typeface="Tahoma"/>
              </a:rPr>
              <a:t>q</a:t>
            </a:r>
            <a:r>
              <a:rPr dirty="0" sz="3850" spc="215">
                <a:latin typeface="Tahoma"/>
                <a:cs typeface="Tahoma"/>
              </a:rPr>
              <a:t>u</a:t>
            </a:r>
            <a:r>
              <a:rPr dirty="0" sz="3850" spc="120">
                <a:latin typeface="Tahoma"/>
                <a:cs typeface="Tahoma"/>
              </a:rPr>
              <a:t>a</a:t>
            </a:r>
            <a:r>
              <a:rPr dirty="0" sz="3850" spc="90">
                <a:latin typeface="Tahoma"/>
                <a:cs typeface="Tahoma"/>
              </a:rPr>
              <a:t>li</a:t>
            </a:r>
            <a:r>
              <a:rPr dirty="0" sz="3850" spc="65">
                <a:latin typeface="Tahoma"/>
                <a:cs typeface="Tahoma"/>
              </a:rPr>
              <a:t>t</a:t>
            </a:r>
            <a:r>
              <a:rPr dirty="0" sz="3850" spc="25">
                <a:latin typeface="Tahoma"/>
                <a:cs typeface="Tahoma"/>
              </a:rPr>
              <a:t>y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235">
                <a:latin typeface="Tahoma"/>
                <a:cs typeface="Tahoma"/>
              </a:rPr>
              <a:t>o</a:t>
            </a:r>
            <a:r>
              <a:rPr dirty="0" sz="3850" spc="80">
                <a:latin typeface="Tahoma"/>
                <a:cs typeface="Tahoma"/>
              </a:rPr>
              <a:t>f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80">
                <a:latin typeface="Tahoma"/>
                <a:cs typeface="Tahoma"/>
              </a:rPr>
              <a:t>r</a:t>
            </a:r>
            <a:r>
              <a:rPr dirty="0" sz="3850" spc="130">
                <a:latin typeface="Tahoma"/>
                <a:cs typeface="Tahoma"/>
              </a:rPr>
              <a:t>e</a:t>
            </a:r>
            <a:r>
              <a:rPr dirty="0" sz="3850" spc="114">
                <a:latin typeface="Tahoma"/>
                <a:cs typeface="Tahoma"/>
              </a:rPr>
              <a:t>s</a:t>
            </a:r>
            <a:r>
              <a:rPr dirty="0" sz="3850" spc="65">
                <a:latin typeface="Tahoma"/>
                <a:cs typeface="Tahoma"/>
              </a:rPr>
              <a:t>t</a:t>
            </a:r>
            <a:r>
              <a:rPr dirty="0" sz="3850" spc="235">
                <a:latin typeface="Tahoma"/>
                <a:cs typeface="Tahoma"/>
              </a:rPr>
              <a:t>o</a:t>
            </a:r>
            <a:r>
              <a:rPr dirty="0" sz="3850" spc="180">
                <a:latin typeface="Tahoma"/>
                <a:cs typeface="Tahoma"/>
              </a:rPr>
              <a:t>r</a:t>
            </a:r>
            <a:r>
              <a:rPr dirty="0" sz="3850" spc="120">
                <a:latin typeface="Tahoma"/>
                <a:cs typeface="Tahoma"/>
              </a:rPr>
              <a:t>a</a:t>
            </a:r>
            <a:r>
              <a:rPr dirty="0" sz="3850" spc="65">
                <a:latin typeface="Tahoma"/>
                <a:cs typeface="Tahoma"/>
              </a:rPr>
              <a:t>t</a:t>
            </a:r>
            <a:r>
              <a:rPr dirty="0" sz="3850" spc="90">
                <a:latin typeface="Tahoma"/>
                <a:cs typeface="Tahoma"/>
              </a:rPr>
              <a:t>i</a:t>
            </a:r>
            <a:r>
              <a:rPr dirty="0" sz="3850" spc="235">
                <a:latin typeface="Tahoma"/>
                <a:cs typeface="Tahoma"/>
              </a:rPr>
              <a:t>o</a:t>
            </a:r>
            <a:r>
              <a:rPr dirty="0" sz="3850" spc="215">
                <a:latin typeface="Tahoma"/>
                <a:cs typeface="Tahoma"/>
              </a:rPr>
              <a:t>n</a:t>
            </a:r>
            <a:r>
              <a:rPr dirty="0" sz="3850" spc="-140">
                <a:latin typeface="Tahoma"/>
                <a:cs typeface="Tahoma"/>
              </a:rPr>
              <a:t>.</a:t>
            </a:r>
            <a:endParaRPr sz="3850">
              <a:latin typeface="Tahoma"/>
              <a:cs typeface="Tahoma"/>
            </a:endParaRPr>
          </a:p>
          <a:p>
            <a:pPr marL="365760">
              <a:lnSpc>
                <a:spcPct val="100000"/>
              </a:lnSpc>
              <a:spcBef>
                <a:spcPts val="780"/>
              </a:spcBef>
            </a:pPr>
            <a:r>
              <a:rPr dirty="0" sz="3850" spc="45">
                <a:latin typeface="Tahoma"/>
                <a:cs typeface="Tahoma"/>
              </a:rPr>
              <a:t>d.</a:t>
            </a:r>
            <a:r>
              <a:rPr dirty="0" sz="3850" spc="-819">
                <a:latin typeface="Tahoma"/>
                <a:cs typeface="Tahoma"/>
              </a:rPr>
              <a:t> </a:t>
            </a:r>
            <a:r>
              <a:rPr dirty="0" sz="3850" spc="140">
                <a:latin typeface="Tahoma"/>
                <a:cs typeface="Tahoma"/>
              </a:rPr>
              <a:t>Comparison: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95">
                <a:latin typeface="Tahoma"/>
                <a:cs typeface="Tahoma"/>
              </a:rPr>
              <a:t>Compare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05">
                <a:latin typeface="Tahoma"/>
                <a:cs typeface="Tahoma"/>
              </a:rPr>
              <a:t>effectiveness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55">
                <a:latin typeface="Tahoma"/>
                <a:cs typeface="Tahoma"/>
              </a:rPr>
              <a:t>of</a:t>
            </a:r>
            <a:r>
              <a:rPr dirty="0" sz="3850" spc="-200">
                <a:latin typeface="Tahoma"/>
                <a:cs typeface="Tahoma"/>
              </a:rPr>
              <a:t> </a:t>
            </a:r>
            <a:r>
              <a:rPr dirty="0" sz="3850" spc="145">
                <a:latin typeface="Tahoma"/>
                <a:cs typeface="Tahoma"/>
              </a:rPr>
              <a:t>denoising</a:t>
            </a:r>
            <a:r>
              <a:rPr dirty="0" sz="3850" spc="-204">
                <a:latin typeface="Tahoma"/>
                <a:cs typeface="Tahoma"/>
              </a:rPr>
              <a:t> </a:t>
            </a:r>
            <a:r>
              <a:rPr dirty="0" sz="3850" spc="145">
                <a:latin typeface="Tahoma"/>
                <a:cs typeface="Tahoma"/>
              </a:rPr>
              <a:t>techniques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Process</a:t>
            </a:r>
            <a:r>
              <a:rPr dirty="0" spc="-509"/>
              <a:t> </a:t>
            </a:r>
            <a:r>
              <a:rPr dirty="0" spc="-20"/>
              <a:t>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1104" y="2143460"/>
            <a:ext cx="152399" cy="152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6916" y="2786397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6916" y="3434097"/>
            <a:ext cx="161925" cy="1619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02254" y="408655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0" y="152399"/>
                </a:lnTo>
                <a:lnTo>
                  <a:pt x="0" y="0"/>
                </a:lnTo>
                <a:lnTo>
                  <a:pt x="152399" y="0"/>
                </a:lnTo>
                <a:lnTo>
                  <a:pt x="15239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02254" y="473425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0" y="152399"/>
                </a:lnTo>
                <a:lnTo>
                  <a:pt x="0" y="0"/>
                </a:lnTo>
                <a:lnTo>
                  <a:pt x="152399" y="0"/>
                </a:lnTo>
                <a:lnTo>
                  <a:pt x="15239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02254" y="538195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0" y="152399"/>
                </a:lnTo>
                <a:lnTo>
                  <a:pt x="0" y="0"/>
                </a:lnTo>
                <a:lnTo>
                  <a:pt x="152399" y="0"/>
                </a:lnTo>
                <a:lnTo>
                  <a:pt x="15239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06916" y="6024897"/>
            <a:ext cx="161925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1104" y="6677359"/>
            <a:ext cx="152399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6916" y="7320297"/>
            <a:ext cx="161925" cy="1619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6916" y="7967997"/>
            <a:ext cx="161925" cy="1619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6916" y="8615697"/>
            <a:ext cx="161925" cy="1619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6916" y="9263397"/>
            <a:ext cx="161925" cy="1619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69014" y="1794984"/>
            <a:ext cx="10794365" cy="77978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3650" spc="110" b="1">
                <a:latin typeface="Trebuchet MS"/>
                <a:cs typeface="Trebuchet MS"/>
              </a:rPr>
              <a:t>Detection</a:t>
            </a:r>
            <a:r>
              <a:rPr dirty="0" sz="3650" spc="-250" b="1">
                <a:latin typeface="Trebuchet MS"/>
                <a:cs typeface="Trebuchet MS"/>
              </a:rPr>
              <a:t> </a:t>
            </a:r>
            <a:r>
              <a:rPr dirty="0" sz="3650" spc="170" b="1">
                <a:latin typeface="Trebuchet MS"/>
                <a:cs typeface="Trebuchet MS"/>
              </a:rPr>
              <a:t>Model</a:t>
            </a:r>
            <a:r>
              <a:rPr dirty="0" sz="3650" spc="-245" b="1">
                <a:latin typeface="Trebuchet MS"/>
                <a:cs typeface="Trebuchet MS"/>
              </a:rPr>
              <a:t> </a:t>
            </a:r>
            <a:r>
              <a:rPr dirty="0" sz="3650" spc="40" b="1">
                <a:latin typeface="Trebuchet MS"/>
                <a:cs typeface="Trebuchet MS"/>
              </a:rPr>
              <a:t>Architecture:</a:t>
            </a:r>
            <a:endParaRPr sz="3650">
              <a:latin typeface="Trebuchet MS"/>
              <a:cs typeface="Trebuchet MS"/>
            </a:endParaRPr>
          </a:p>
          <a:p>
            <a:pPr marL="802005" marR="5538470">
              <a:lnSpc>
                <a:spcPct val="116399"/>
              </a:lnSpc>
              <a:spcBef>
                <a:spcPts val="5"/>
              </a:spcBef>
            </a:pPr>
            <a:r>
              <a:rPr dirty="0" sz="3650" spc="-65">
                <a:latin typeface="Trebuchet MS"/>
                <a:cs typeface="Trebuchet MS"/>
              </a:rPr>
              <a:t>Input:</a:t>
            </a:r>
            <a:r>
              <a:rPr dirty="0" sz="3650" spc="-155">
                <a:latin typeface="Trebuchet MS"/>
                <a:cs typeface="Trebuchet MS"/>
              </a:rPr>
              <a:t> </a:t>
            </a:r>
            <a:r>
              <a:rPr dirty="0" sz="3650" spc="-100">
                <a:latin typeface="Trebuchet MS"/>
                <a:cs typeface="Trebuchet MS"/>
              </a:rPr>
              <a:t>128x128</a:t>
            </a:r>
            <a:r>
              <a:rPr dirty="0" sz="3650" spc="-155">
                <a:latin typeface="Trebuchet MS"/>
                <a:cs typeface="Trebuchet MS"/>
              </a:rPr>
              <a:t> </a:t>
            </a:r>
            <a:r>
              <a:rPr dirty="0" sz="3650" spc="-45">
                <a:latin typeface="Trebuchet MS"/>
                <a:cs typeface="Trebuchet MS"/>
              </a:rPr>
              <a:t>image. </a:t>
            </a:r>
            <a:r>
              <a:rPr dirty="0" sz="3650" spc="-1085">
                <a:latin typeface="Trebuchet MS"/>
                <a:cs typeface="Trebuchet MS"/>
              </a:rPr>
              <a:t> </a:t>
            </a:r>
            <a:r>
              <a:rPr dirty="0" sz="3650" spc="5">
                <a:latin typeface="Trebuchet MS"/>
                <a:cs typeface="Trebuchet MS"/>
              </a:rPr>
              <a:t>Layers:</a:t>
            </a:r>
            <a:endParaRPr sz="3650">
              <a:latin typeface="Trebuchet MS"/>
              <a:cs typeface="Trebuchet MS"/>
            </a:endParaRPr>
          </a:p>
          <a:p>
            <a:pPr marL="1591310" marR="1275715">
              <a:lnSpc>
                <a:spcPct val="116399"/>
              </a:lnSpc>
            </a:pPr>
            <a:r>
              <a:rPr dirty="0" sz="3650" spc="55">
                <a:latin typeface="Trebuchet MS"/>
                <a:cs typeface="Trebuchet MS"/>
              </a:rPr>
              <a:t>Convolutional</a:t>
            </a:r>
            <a:r>
              <a:rPr dirty="0" sz="3650" spc="-145">
                <a:latin typeface="Trebuchet MS"/>
                <a:cs typeface="Trebuchet MS"/>
              </a:rPr>
              <a:t> </a:t>
            </a:r>
            <a:r>
              <a:rPr dirty="0" sz="3650" spc="135">
                <a:latin typeface="Trebuchet MS"/>
                <a:cs typeface="Trebuchet MS"/>
              </a:rPr>
              <a:t>and</a:t>
            </a:r>
            <a:r>
              <a:rPr dirty="0" sz="3650" spc="-145">
                <a:latin typeface="Trebuchet MS"/>
                <a:cs typeface="Trebuchet MS"/>
              </a:rPr>
              <a:t> </a:t>
            </a:r>
            <a:r>
              <a:rPr dirty="0" sz="3650" spc="85">
                <a:latin typeface="Trebuchet MS"/>
                <a:cs typeface="Trebuchet MS"/>
              </a:rPr>
              <a:t>MaxPooling</a:t>
            </a:r>
            <a:r>
              <a:rPr dirty="0" sz="3650" spc="-145">
                <a:latin typeface="Trebuchet MS"/>
                <a:cs typeface="Trebuchet MS"/>
              </a:rPr>
              <a:t> </a:t>
            </a:r>
            <a:r>
              <a:rPr dirty="0" sz="3650" spc="-45">
                <a:latin typeface="Trebuchet MS"/>
                <a:cs typeface="Trebuchet MS"/>
              </a:rPr>
              <a:t>layers. </a:t>
            </a:r>
            <a:r>
              <a:rPr dirty="0" sz="3650" spc="-1085">
                <a:latin typeface="Trebuchet MS"/>
                <a:cs typeface="Trebuchet MS"/>
              </a:rPr>
              <a:t> </a:t>
            </a:r>
            <a:r>
              <a:rPr dirty="0" sz="3650" spc="45">
                <a:latin typeface="Trebuchet MS"/>
                <a:cs typeface="Trebuchet MS"/>
              </a:rPr>
              <a:t>Global</a:t>
            </a:r>
            <a:r>
              <a:rPr dirty="0" sz="3650" spc="-140">
                <a:latin typeface="Trebuchet MS"/>
                <a:cs typeface="Trebuchet MS"/>
              </a:rPr>
              <a:t> </a:t>
            </a:r>
            <a:r>
              <a:rPr dirty="0" sz="3650" spc="95">
                <a:latin typeface="Trebuchet MS"/>
                <a:cs typeface="Trebuchet MS"/>
              </a:rPr>
              <a:t>Average</a:t>
            </a:r>
            <a:r>
              <a:rPr dirty="0" sz="3650" spc="-140">
                <a:latin typeface="Trebuchet MS"/>
                <a:cs typeface="Trebuchet MS"/>
              </a:rPr>
              <a:t> </a:t>
            </a:r>
            <a:r>
              <a:rPr dirty="0" sz="3650" spc="-40">
                <a:latin typeface="Trebuchet MS"/>
                <a:cs typeface="Trebuchet MS"/>
              </a:rPr>
              <a:t>Pooling.</a:t>
            </a:r>
            <a:endParaRPr sz="3650">
              <a:latin typeface="Trebuchet MS"/>
              <a:cs typeface="Trebuchet MS"/>
            </a:endParaRPr>
          </a:p>
          <a:p>
            <a:pPr marL="1591310">
              <a:lnSpc>
                <a:spcPct val="100000"/>
              </a:lnSpc>
              <a:spcBef>
                <a:spcPts val="720"/>
              </a:spcBef>
            </a:pPr>
            <a:r>
              <a:rPr dirty="0" sz="3650" spc="180">
                <a:latin typeface="Trebuchet MS"/>
                <a:cs typeface="Trebuchet MS"/>
              </a:rPr>
              <a:t>Dense</a:t>
            </a:r>
            <a:r>
              <a:rPr dirty="0" sz="3650" spc="-150">
                <a:latin typeface="Trebuchet MS"/>
                <a:cs typeface="Trebuchet MS"/>
              </a:rPr>
              <a:t> </a:t>
            </a:r>
            <a:r>
              <a:rPr dirty="0" sz="3650" spc="55">
                <a:latin typeface="Trebuchet MS"/>
                <a:cs typeface="Trebuchet MS"/>
              </a:rPr>
              <a:t>layers</a:t>
            </a:r>
            <a:r>
              <a:rPr dirty="0" sz="3650" spc="-150">
                <a:latin typeface="Trebuchet MS"/>
                <a:cs typeface="Trebuchet MS"/>
              </a:rPr>
              <a:t> </a:t>
            </a:r>
            <a:r>
              <a:rPr dirty="0" sz="3650" spc="-20">
                <a:latin typeface="Trebuchet MS"/>
                <a:cs typeface="Trebuchet MS"/>
              </a:rPr>
              <a:t>with</a:t>
            </a:r>
            <a:r>
              <a:rPr dirty="0" sz="3650" spc="-150">
                <a:latin typeface="Trebuchet MS"/>
                <a:cs typeface="Trebuchet MS"/>
              </a:rPr>
              <a:t> </a:t>
            </a:r>
            <a:r>
              <a:rPr dirty="0" sz="3650" spc="35">
                <a:latin typeface="Trebuchet MS"/>
                <a:cs typeface="Trebuchet MS"/>
              </a:rPr>
              <a:t>Dropout.</a:t>
            </a:r>
            <a:endParaRPr sz="3650">
              <a:latin typeface="Trebuchet MS"/>
              <a:cs typeface="Trebuchet MS"/>
            </a:endParaRPr>
          </a:p>
          <a:p>
            <a:pPr marL="802005">
              <a:lnSpc>
                <a:spcPct val="100000"/>
              </a:lnSpc>
              <a:spcBef>
                <a:spcPts val="720"/>
              </a:spcBef>
            </a:pPr>
            <a:r>
              <a:rPr dirty="0" sz="3650" spc="20">
                <a:latin typeface="Trebuchet MS"/>
                <a:cs typeface="Trebuchet MS"/>
              </a:rPr>
              <a:t>Output:</a:t>
            </a:r>
            <a:r>
              <a:rPr dirty="0" sz="3650" spc="-135">
                <a:latin typeface="Trebuchet MS"/>
                <a:cs typeface="Trebuchet MS"/>
              </a:rPr>
              <a:t> </a:t>
            </a:r>
            <a:r>
              <a:rPr dirty="0" sz="3650" spc="40">
                <a:latin typeface="Trebuchet MS"/>
                <a:cs typeface="Trebuchet MS"/>
              </a:rPr>
              <a:t>Binary</a:t>
            </a:r>
            <a:r>
              <a:rPr dirty="0" sz="3650" spc="-135">
                <a:latin typeface="Trebuchet MS"/>
                <a:cs typeface="Trebuchet MS"/>
              </a:rPr>
              <a:t> </a:t>
            </a:r>
            <a:r>
              <a:rPr dirty="0" sz="3650" spc="45">
                <a:latin typeface="Trebuchet MS"/>
                <a:cs typeface="Trebuchet MS"/>
              </a:rPr>
              <a:t>classification</a:t>
            </a:r>
            <a:r>
              <a:rPr dirty="0" sz="3650" spc="-135">
                <a:latin typeface="Trebuchet MS"/>
                <a:cs typeface="Trebuchet MS"/>
              </a:rPr>
              <a:t> </a:t>
            </a:r>
            <a:r>
              <a:rPr dirty="0" sz="3650" spc="25">
                <a:latin typeface="Trebuchet MS"/>
                <a:cs typeface="Trebuchet MS"/>
              </a:rPr>
              <a:t>(pixelated</a:t>
            </a:r>
            <a:r>
              <a:rPr dirty="0" sz="3650" spc="-135">
                <a:latin typeface="Trebuchet MS"/>
                <a:cs typeface="Trebuchet MS"/>
              </a:rPr>
              <a:t> </a:t>
            </a:r>
            <a:r>
              <a:rPr dirty="0" sz="3650" spc="50">
                <a:latin typeface="Trebuchet MS"/>
                <a:cs typeface="Trebuchet MS"/>
              </a:rPr>
              <a:t>or</a:t>
            </a:r>
            <a:r>
              <a:rPr dirty="0" sz="3650" spc="-135">
                <a:latin typeface="Trebuchet MS"/>
                <a:cs typeface="Trebuchet MS"/>
              </a:rPr>
              <a:t> </a:t>
            </a:r>
            <a:r>
              <a:rPr dirty="0" sz="3650" spc="-75">
                <a:latin typeface="Trebuchet MS"/>
                <a:cs typeface="Trebuchet MS"/>
              </a:rPr>
              <a:t>not).</a:t>
            </a:r>
            <a:endParaRPr sz="3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650" spc="95" b="1">
                <a:latin typeface="Trebuchet MS"/>
                <a:cs typeface="Trebuchet MS"/>
              </a:rPr>
              <a:t>Correction</a:t>
            </a:r>
            <a:r>
              <a:rPr dirty="0" sz="3650" spc="-254" b="1">
                <a:latin typeface="Trebuchet MS"/>
                <a:cs typeface="Trebuchet MS"/>
              </a:rPr>
              <a:t> </a:t>
            </a:r>
            <a:r>
              <a:rPr dirty="0" sz="3650" spc="170" b="1">
                <a:latin typeface="Trebuchet MS"/>
                <a:cs typeface="Trebuchet MS"/>
              </a:rPr>
              <a:t>Model</a:t>
            </a:r>
            <a:r>
              <a:rPr dirty="0" sz="3650" spc="-250" b="1">
                <a:latin typeface="Trebuchet MS"/>
                <a:cs typeface="Trebuchet MS"/>
              </a:rPr>
              <a:t> </a:t>
            </a:r>
            <a:r>
              <a:rPr dirty="0" sz="3650" spc="40" b="1">
                <a:latin typeface="Trebuchet MS"/>
                <a:cs typeface="Trebuchet MS"/>
              </a:rPr>
              <a:t>Architecture:</a:t>
            </a:r>
            <a:endParaRPr sz="3650">
              <a:latin typeface="Trebuchet MS"/>
              <a:cs typeface="Trebuchet MS"/>
            </a:endParaRPr>
          </a:p>
          <a:p>
            <a:pPr marL="802005">
              <a:lnSpc>
                <a:spcPct val="100000"/>
              </a:lnSpc>
              <a:spcBef>
                <a:spcPts val="720"/>
              </a:spcBef>
            </a:pPr>
            <a:r>
              <a:rPr dirty="0" sz="3650" spc="-65">
                <a:latin typeface="Trebuchet MS"/>
                <a:cs typeface="Trebuchet MS"/>
              </a:rPr>
              <a:t>Input:</a:t>
            </a:r>
            <a:r>
              <a:rPr dirty="0" sz="3650" spc="-150">
                <a:latin typeface="Trebuchet MS"/>
                <a:cs typeface="Trebuchet MS"/>
              </a:rPr>
              <a:t> </a:t>
            </a:r>
            <a:r>
              <a:rPr dirty="0" sz="3650" spc="155">
                <a:latin typeface="Trebuchet MS"/>
                <a:cs typeface="Trebuchet MS"/>
              </a:rPr>
              <a:t>Noisy</a:t>
            </a:r>
            <a:r>
              <a:rPr dirty="0" sz="3650" spc="-145">
                <a:latin typeface="Trebuchet MS"/>
                <a:cs typeface="Trebuchet MS"/>
              </a:rPr>
              <a:t> </a:t>
            </a:r>
            <a:r>
              <a:rPr dirty="0" sz="3650" spc="25">
                <a:latin typeface="Trebuchet MS"/>
                <a:cs typeface="Trebuchet MS"/>
              </a:rPr>
              <a:t>(pixelated)</a:t>
            </a:r>
            <a:r>
              <a:rPr dirty="0" sz="3650" spc="-145">
                <a:latin typeface="Trebuchet MS"/>
                <a:cs typeface="Trebuchet MS"/>
              </a:rPr>
              <a:t> </a:t>
            </a:r>
            <a:r>
              <a:rPr dirty="0" sz="3650" spc="-45">
                <a:latin typeface="Trebuchet MS"/>
                <a:cs typeface="Trebuchet MS"/>
              </a:rPr>
              <a:t>image.</a:t>
            </a:r>
            <a:endParaRPr sz="3650">
              <a:latin typeface="Trebuchet MS"/>
              <a:cs typeface="Trebuchet MS"/>
            </a:endParaRPr>
          </a:p>
          <a:p>
            <a:pPr marL="802005" marR="469900">
              <a:lnSpc>
                <a:spcPct val="116399"/>
              </a:lnSpc>
            </a:pPr>
            <a:r>
              <a:rPr dirty="0" sz="3650" spc="60">
                <a:latin typeface="Trebuchet MS"/>
                <a:cs typeface="Trebuchet MS"/>
              </a:rPr>
              <a:t>Processing:</a:t>
            </a:r>
            <a:r>
              <a:rPr dirty="0" sz="3650" spc="-140">
                <a:latin typeface="Trebuchet MS"/>
                <a:cs typeface="Trebuchet MS"/>
              </a:rPr>
              <a:t> </a:t>
            </a:r>
            <a:r>
              <a:rPr dirty="0" sz="3650" spc="100">
                <a:latin typeface="Trebuchet MS"/>
                <a:cs typeface="Trebuchet MS"/>
              </a:rPr>
              <a:t>Various</a:t>
            </a:r>
            <a:r>
              <a:rPr dirty="0" sz="3650" spc="-140">
                <a:latin typeface="Trebuchet MS"/>
                <a:cs typeface="Trebuchet MS"/>
              </a:rPr>
              <a:t> </a:t>
            </a:r>
            <a:r>
              <a:rPr dirty="0" sz="3650" spc="100">
                <a:latin typeface="Trebuchet MS"/>
                <a:cs typeface="Trebuchet MS"/>
              </a:rPr>
              <a:t>denoising</a:t>
            </a:r>
            <a:r>
              <a:rPr dirty="0" sz="3650" spc="-135">
                <a:latin typeface="Trebuchet MS"/>
                <a:cs typeface="Trebuchet MS"/>
              </a:rPr>
              <a:t> </a:t>
            </a:r>
            <a:r>
              <a:rPr dirty="0" sz="3650" spc="-40">
                <a:latin typeface="Trebuchet MS"/>
                <a:cs typeface="Trebuchet MS"/>
              </a:rPr>
              <a:t>filters</a:t>
            </a:r>
            <a:r>
              <a:rPr dirty="0" sz="3650" spc="-140">
                <a:latin typeface="Trebuchet MS"/>
                <a:cs typeface="Trebuchet MS"/>
              </a:rPr>
              <a:t> </a:t>
            </a:r>
            <a:r>
              <a:rPr dirty="0" sz="3650" spc="-20">
                <a:latin typeface="Trebuchet MS"/>
                <a:cs typeface="Trebuchet MS"/>
              </a:rPr>
              <a:t>applied. </a:t>
            </a:r>
            <a:r>
              <a:rPr dirty="0" sz="3650" spc="-1085">
                <a:latin typeface="Trebuchet MS"/>
                <a:cs typeface="Trebuchet MS"/>
              </a:rPr>
              <a:t> </a:t>
            </a:r>
            <a:r>
              <a:rPr dirty="0" sz="3650" spc="20">
                <a:latin typeface="Trebuchet MS"/>
                <a:cs typeface="Trebuchet MS"/>
              </a:rPr>
              <a:t>Output:</a:t>
            </a:r>
            <a:r>
              <a:rPr dirty="0" sz="3650" spc="-140">
                <a:latin typeface="Trebuchet MS"/>
                <a:cs typeface="Trebuchet MS"/>
              </a:rPr>
              <a:t> </a:t>
            </a:r>
            <a:r>
              <a:rPr dirty="0" sz="3650" spc="110">
                <a:latin typeface="Trebuchet MS"/>
                <a:cs typeface="Trebuchet MS"/>
              </a:rPr>
              <a:t>Restored</a:t>
            </a:r>
            <a:r>
              <a:rPr dirty="0" sz="3650" spc="-135">
                <a:latin typeface="Trebuchet MS"/>
                <a:cs typeface="Trebuchet MS"/>
              </a:rPr>
              <a:t> </a:t>
            </a:r>
            <a:r>
              <a:rPr dirty="0" sz="3650" spc="-45">
                <a:latin typeface="Trebuchet MS"/>
                <a:cs typeface="Trebuchet MS"/>
              </a:rPr>
              <a:t>image.</a:t>
            </a:r>
            <a:endParaRPr sz="3650">
              <a:latin typeface="Trebuchet MS"/>
              <a:cs typeface="Trebuchet MS"/>
            </a:endParaRPr>
          </a:p>
          <a:p>
            <a:pPr marL="802005">
              <a:lnSpc>
                <a:spcPct val="100000"/>
              </a:lnSpc>
              <a:spcBef>
                <a:spcPts val="720"/>
              </a:spcBef>
            </a:pPr>
            <a:r>
              <a:rPr dirty="0" sz="3650" spc="-35">
                <a:latin typeface="Trebuchet MS"/>
                <a:cs typeface="Trebuchet MS"/>
              </a:rPr>
              <a:t>Evaluation:</a:t>
            </a:r>
            <a:r>
              <a:rPr dirty="0" sz="3650" spc="-145">
                <a:latin typeface="Trebuchet MS"/>
                <a:cs typeface="Trebuchet MS"/>
              </a:rPr>
              <a:t> </a:t>
            </a:r>
            <a:r>
              <a:rPr dirty="0" sz="3650" spc="160">
                <a:latin typeface="Trebuchet MS"/>
                <a:cs typeface="Trebuchet MS"/>
              </a:rPr>
              <a:t>PSNR</a:t>
            </a:r>
            <a:r>
              <a:rPr dirty="0" sz="3650" spc="-140">
                <a:latin typeface="Trebuchet MS"/>
                <a:cs typeface="Trebuchet MS"/>
              </a:rPr>
              <a:t> </a:t>
            </a:r>
            <a:r>
              <a:rPr dirty="0" sz="3650" spc="135">
                <a:latin typeface="Trebuchet MS"/>
                <a:cs typeface="Trebuchet MS"/>
              </a:rPr>
              <a:t>and</a:t>
            </a:r>
            <a:r>
              <a:rPr dirty="0" sz="3650" spc="-140">
                <a:latin typeface="Trebuchet MS"/>
                <a:cs typeface="Trebuchet MS"/>
              </a:rPr>
              <a:t> </a:t>
            </a:r>
            <a:r>
              <a:rPr dirty="0" sz="3650" spc="45">
                <a:latin typeface="Trebuchet MS"/>
                <a:cs typeface="Trebuchet MS"/>
              </a:rPr>
              <a:t>other</a:t>
            </a:r>
            <a:r>
              <a:rPr dirty="0" sz="3650" spc="-140">
                <a:latin typeface="Trebuchet MS"/>
                <a:cs typeface="Trebuchet MS"/>
              </a:rPr>
              <a:t> </a:t>
            </a:r>
            <a:r>
              <a:rPr dirty="0" sz="3650" spc="20">
                <a:latin typeface="Trebuchet MS"/>
                <a:cs typeface="Trebuchet MS"/>
              </a:rPr>
              <a:t>quality</a:t>
            </a:r>
            <a:r>
              <a:rPr dirty="0" sz="3650" spc="-145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metrics.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216481" y="427069"/>
            <a:ext cx="934720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Architecture</a:t>
            </a:r>
            <a:r>
              <a:rPr dirty="0" spc="-500"/>
              <a:t> </a:t>
            </a:r>
            <a:r>
              <a:rPr dirty="0" spc="235"/>
              <a:t>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739" y="1801573"/>
            <a:ext cx="161925" cy="161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2177" y="2473086"/>
            <a:ext cx="171449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739" y="3154123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2177" y="3825635"/>
            <a:ext cx="171449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2177" y="4501910"/>
            <a:ext cx="171449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2177" y="5178185"/>
            <a:ext cx="171449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2177" y="5854460"/>
            <a:ext cx="171449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2177" y="6530735"/>
            <a:ext cx="171449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739" y="7211772"/>
            <a:ext cx="161925" cy="1619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2177" y="7883285"/>
            <a:ext cx="171449" cy="1714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32177" y="9235835"/>
            <a:ext cx="171449" cy="1714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980434" y="1458184"/>
            <a:ext cx="15159990" cy="81407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850" spc="110" b="1">
                <a:latin typeface="Trebuchet MS"/>
                <a:cs typeface="Trebuchet MS"/>
              </a:rPr>
              <a:t>Programming</a:t>
            </a:r>
            <a:r>
              <a:rPr dirty="0" sz="3850" spc="-265" b="1">
                <a:latin typeface="Trebuchet MS"/>
                <a:cs typeface="Trebuchet MS"/>
              </a:rPr>
              <a:t> </a:t>
            </a:r>
            <a:r>
              <a:rPr dirty="0" sz="3850" spc="90" b="1">
                <a:latin typeface="Trebuchet MS"/>
                <a:cs typeface="Trebuchet MS"/>
              </a:rPr>
              <a:t>Languages:</a:t>
            </a:r>
            <a:endParaRPr sz="3850">
              <a:latin typeface="Trebuchet MS"/>
              <a:cs typeface="Trebuchet MS"/>
            </a:endParaRPr>
          </a:p>
          <a:p>
            <a:pPr marL="845185">
              <a:lnSpc>
                <a:spcPct val="100000"/>
              </a:lnSpc>
              <a:spcBef>
                <a:spcPts val="705"/>
              </a:spcBef>
            </a:pPr>
            <a:r>
              <a:rPr dirty="0" sz="3850" spc="114">
                <a:latin typeface="Trebuchet MS"/>
                <a:cs typeface="Trebuchet MS"/>
              </a:rPr>
              <a:t>Python</a:t>
            </a:r>
            <a:endParaRPr sz="3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3850" spc="40" b="1">
                <a:latin typeface="Trebuchet MS"/>
                <a:cs typeface="Trebuchet MS"/>
              </a:rPr>
              <a:t>Libraries</a:t>
            </a:r>
            <a:r>
              <a:rPr dirty="0" sz="3850" spc="-254" b="1">
                <a:latin typeface="Trebuchet MS"/>
                <a:cs typeface="Trebuchet MS"/>
              </a:rPr>
              <a:t> </a:t>
            </a:r>
            <a:r>
              <a:rPr dirty="0" sz="3850" spc="170" b="1">
                <a:latin typeface="Trebuchet MS"/>
                <a:cs typeface="Trebuchet MS"/>
              </a:rPr>
              <a:t>and</a:t>
            </a:r>
            <a:r>
              <a:rPr dirty="0" sz="3850" spc="-254" b="1">
                <a:latin typeface="Trebuchet MS"/>
                <a:cs typeface="Trebuchet MS"/>
              </a:rPr>
              <a:t> </a:t>
            </a:r>
            <a:r>
              <a:rPr dirty="0" sz="3850" spc="30" b="1">
                <a:latin typeface="Trebuchet MS"/>
                <a:cs typeface="Trebuchet MS"/>
              </a:rPr>
              <a:t>Frameworks:</a:t>
            </a:r>
            <a:endParaRPr sz="3850">
              <a:latin typeface="Trebuchet MS"/>
              <a:cs typeface="Trebuchet MS"/>
            </a:endParaRPr>
          </a:p>
          <a:p>
            <a:pPr marL="845185" marR="2895600">
              <a:lnSpc>
                <a:spcPts val="5330"/>
              </a:lnSpc>
              <a:spcBef>
                <a:spcPts val="295"/>
              </a:spcBef>
            </a:pPr>
            <a:r>
              <a:rPr dirty="0" sz="3850" spc="55">
                <a:latin typeface="Trebuchet MS"/>
                <a:cs typeface="Trebuchet MS"/>
              </a:rPr>
              <a:t>TensorFlow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140">
                <a:latin typeface="Trebuchet MS"/>
                <a:cs typeface="Trebuchet MS"/>
              </a:rPr>
              <a:t>and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85">
                <a:latin typeface="Trebuchet MS"/>
                <a:cs typeface="Trebuchet MS"/>
              </a:rPr>
              <a:t>Keras</a:t>
            </a:r>
            <a:r>
              <a:rPr dirty="0" sz="3850" spc="-135">
                <a:latin typeface="Trebuchet MS"/>
                <a:cs typeface="Trebuchet MS"/>
              </a:rPr>
              <a:t> </a:t>
            </a:r>
            <a:r>
              <a:rPr dirty="0" sz="3850" spc="-5">
                <a:latin typeface="Trebuchet MS"/>
                <a:cs typeface="Trebuchet MS"/>
              </a:rPr>
              <a:t>(for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180">
                <a:latin typeface="Trebuchet MS"/>
                <a:cs typeface="Trebuchet MS"/>
              </a:rPr>
              <a:t>deep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-5">
                <a:latin typeface="Trebuchet MS"/>
                <a:cs typeface="Trebuchet MS"/>
              </a:rPr>
              <a:t>learning</a:t>
            </a:r>
            <a:r>
              <a:rPr dirty="0" sz="3850" spc="-135">
                <a:latin typeface="Trebuchet MS"/>
                <a:cs typeface="Trebuchet MS"/>
              </a:rPr>
              <a:t> </a:t>
            </a:r>
            <a:r>
              <a:rPr dirty="0" sz="3850" spc="140">
                <a:latin typeface="Trebuchet MS"/>
                <a:cs typeface="Trebuchet MS"/>
              </a:rPr>
              <a:t>and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215">
                <a:latin typeface="Trebuchet MS"/>
                <a:cs typeface="Trebuchet MS"/>
              </a:rPr>
              <a:t>CNN) </a:t>
            </a:r>
            <a:r>
              <a:rPr dirty="0" sz="3850" spc="-1145">
                <a:latin typeface="Trebuchet MS"/>
                <a:cs typeface="Trebuchet MS"/>
              </a:rPr>
              <a:t> </a:t>
            </a:r>
            <a:r>
              <a:rPr dirty="0" sz="3850" spc="275">
                <a:latin typeface="Trebuchet MS"/>
                <a:cs typeface="Trebuchet MS"/>
              </a:rPr>
              <a:t>OpenCV</a:t>
            </a:r>
            <a:r>
              <a:rPr dirty="0" sz="3850" spc="-145">
                <a:latin typeface="Trebuchet MS"/>
                <a:cs typeface="Trebuchet MS"/>
              </a:rPr>
              <a:t> </a:t>
            </a:r>
            <a:r>
              <a:rPr dirty="0" sz="3850" spc="-5">
                <a:latin typeface="Trebuchet MS"/>
                <a:cs typeface="Trebuchet MS"/>
              </a:rPr>
              <a:t>(for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80">
                <a:latin typeface="Trebuchet MS"/>
                <a:cs typeface="Trebuchet MS"/>
              </a:rPr>
              <a:t>image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145">
                <a:latin typeface="Trebuchet MS"/>
                <a:cs typeface="Trebuchet MS"/>
              </a:rPr>
              <a:t>processing)</a:t>
            </a:r>
            <a:endParaRPr sz="3850">
              <a:latin typeface="Trebuchet MS"/>
              <a:cs typeface="Trebuchet MS"/>
            </a:endParaRPr>
          </a:p>
          <a:p>
            <a:pPr marL="845185">
              <a:lnSpc>
                <a:spcPct val="100000"/>
              </a:lnSpc>
              <a:spcBef>
                <a:spcPts val="400"/>
              </a:spcBef>
            </a:pPr>
            <a:r>
              <a:rPr dirty="0" sz="3850" spc="170">
                <a:latin typeface="Trebuchet MS"/>
                <a:cs typeface="Trebuchet MS"/>
              </a:rPr>
              <a:t>NumPy</a:t>
            </a:r>
            <a:r>
              <a:rPr dirty="0" sz="3850" spc="-150">
                <a:latin typeface="Trebuchet MS"/>
                <a:cs typeface="Trebuchet MS"/>
              </a:rPr>
              <a:t> </a:t>
            </a:r>
            <a:r>
              <a:rPr dirty="0" sz="3850" spc="-5">
                <a:latin typeface="Trebuchet MS"/>
                <a:cs typeface="Trebuchet MS"/>
              </a:rPr>
              <a:t>(for</a:t>
            </a:r>
            <a:r>
              <a:rPr dirty="0" sz="3850" spc="-145">
                <a:latin typeface="Trebuchet MS"/>
                <a:cs typeface="Trebuchet MS"/>
              </a:rPr>
              <a:t> </a:t>
            </a:r>
            <a:r>
              <a:rPr dirty="0" sz="3850" spc="35">
                <a:latin typeface="Trebuchet MS"/>
                <a:cs typeface="Trebuchet MS"/>
              </a:rPr>
              <a:t>numerical</a:t>
            </a:r>
            <a:r>
              <a:rPr dirty="0" sz="3850" spc="-145">
                <a:latin typeface="Trebuchet MS"/>
                <a:cs typeface="Trebuchet MS"/>
              </a:rPr>
              <a:t> </a:t>
            </a:r>
            <a:r>
              <a:rPr dirty="0" sz="3850" spc="120">
                <a:latin typeface="Trebuchet MS"/>
                <a:cs typeface="Trebuchet MS"/>
              </a:rPr>
              <a:t>computations)</a:t>
            </a:r>
            <a:endParaRPr sz="3850">
              <a:latin typeface="Trebuchet MS"/>
              <a:cs typeface="Trebuchet MS"/>
            </a:endParaRPr>
          </a:p>
          <a:p>
            <a:pPr marL="845185" marR="6238875">
              <a:lnSpc>
                <a:spcPts val="5330"/>
              </a:lnSpc>
              <a:spcBef>
                <a:spcPts val="295"/>
              </a:spcBef>
            </a:pPr>
            <a:r>
              <a:rPr dirty="0" sz="3850" spc="100">
                <a:latin typeface="Trebuchet MS"/>
                <a:cs typeface="Trebuchet MS"/>
              </a:rPr>
              <a:t>scikit-image</a:t>
            </a:r>
            <a:r>
              <a:rPr dirty="0" sz="3850" spc="-145">
                <a:latin typeface="Trebuchet MS"/>
                <a:cs typeface="Trebuchet MS"/>
              </a:rPr>
              <a:t> </a:t>
            </a:r>
            <a:r>
              <a:rPr dirty="0" sz="3850" spc="-5">
                <a:latin typeface="Trebuchet MS"/>
                <a:cs typeface="Trebuchet MS"/>
              </a:rPr>
              <a:t>(for</a:t>
            </a:r>
            <a:r>
              <a:rPr dirty="0" sz="3850" spc="-145">
                <a:latin typeface="Trebuchet MS"/>
                <a:cs typeface="Trebuchet MS"/>
              </a:rPr>
              <a:t> </a:t>
            </a:r>
            <a:r>
              <a:rPr dirty="0" sz="3850" spc="80">
                <a:latin typeface="Trebuchet MS"/>
                <a:cs typeface="Trebuchet MS"/>
              </a:rPr>
              <a:t>image</a:t>
            </a:r>
            <a:r>
              <a:rPr dirty="0" sz="3850" spc="-145">
                <a:latin typeface="Trebuchet MS"/>
                <a:cs typeface="Trebuchet MS"/>
              </a:rPr>
              <a:t> </a:t>
            </a:r>
            <a:r>
              <a:rPr dirty="0" sz="3850" spc="45">
                <a:latin typeface="Trebuchet MS"/>
                <a:cs typeface="Trebuchet MS"/>
              </a:rPr>
              <a:t>restoration) </a:t>
            </a:r>
            <a:r>
              <a:rPr dirty="0" sz="3850" spc="-1145">
                <a:latin typeface="Trebuchet MS"/>
                <a:cs typeface="Trebuchet MS"/>
              </a:rPr>
              <a:t> </a:t>
            </a:r>
            <a:r>
              <a:rPr dirty="0" sz="3850" spc="20">
                <a:latin typeface="Trebuchet MS"/>
                <a:cs typeface="Trebuchet MS"/>
              </a:rPr>
              <a:t>matplotlib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-5">
                <a:latin typeface="Trebuchet MS"/>
                <a:cs typeface="Trebuchet MS"/>
              </a:rPr>
              <a:t>(for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>
                <a:latin typeface="Trebuchet MS"/>
                <a:cs typeface="Trebuchet MS"/>
              </a:rPr>
              <a:t>visualization)</a:t>
            </a:r>
            <a:endParaRPr sz="3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850" spc="-10" b="1">
                <a:latin typeface="Trebuchet MS"/>
                <a:cs typeface="Trebuchet MS"/>
              </a:rPr>
              <a:t>Tools:</a:t>
            </a:r>
            <a:endParaRPr sz="3850">
              <a:latin typeface="Trebuchet MS"/>
              <a:cs typeface="Trebuchet MS"/>
            </a:endParaRPr>
          </a:p>
          <a:p>
            <a:pPr marL="845185" marR="5080">
              <a:lnSpc>
                <a:spcPts val="5330"/>
              </a:lnSpc>
              <a:spcBef>
                <a:spcPts val="295"/>
              </a:spcBef>
              <a:tabLst>
                <a:tab pos="2816860" algn="l"/>
                <a:tab pos="4504690" algn="l"/>
                <a:tab pos="5060315" algn="l"/>
                <a:tab pos="6902450" algn="l"/>
                <a:tab pos="9740265" algn="l"/>
                <a:tab pos="10917555" algn="l"/>
                <a:tab pos="14293850" algn="l"/>
              </a:tabLst>
            </a:pPr>
            <a:r>
              <a:rPr dirty="0" sz="3850" spc="310">
                <a:latin typeface="Trebuchet MS"/>
                <a:cs typeface="Trebuchet MS"/>
              </a:rPr>
              <a:t>G</a:t>
            </a:r>
            <a:r>
              <a:rPr dirty="0" sz="3850" spc="210">
                <a:latin typeface="Trebuchet MS"/>
                <a:cs typeface="Trebuchet MS"/>
              </a:rPr>
              <a:t>oo</a:t>
            </a:r>
            <a:r>
              <a:rPr dirty="0" sz="3850" spc="190">
                <a:latin typeface="Trebuchet MS"/>
                <a:cs typeface="Trebuchet MS"/>
              </a:rPr>
              <a:t>g</a:t>
            </a:r>
            <a:r>
              <a:rPr dirty="0" sz="3850" spc="-285">
                <a:latin typeface="Trebuchet MS"/>
                <a:cs typeface="Trebuchet MS"/>
              </a:rPr>
              <a:t>l</a:t>
            </a:r>
            <a:r>
              <a:rPr dirty="0" sz="3850" spc="90">
                <a:latin typeface="Trebuchet MS"/>
                <a:cs typeface="Trebuchet MS"/>
              </a:rPr>
              <a:t>e</a:t>
            </a:r>
            <a:r>
              <a:rPr dirty="0" sz="3850">
                <a:latin typeface="Trebuchet MS"/>
                <a:cs typeface="Trebuchet MS"/>
              </a:rPr>
              <a:t>	</a:t>
            </a:r>
            <a:r>
              <a:rPr dirty="0" sz="3850" spc="465">
                <a:latin typeface="Trebuchet MS"/>
                <a:cs typeface="Trebuchet MS"/>
              </a:rPr>
              <a:t>C</a:t>
            </a:r>
            <a:r>
              <a:rPr dirty="0" sz="3850" spc="210">
                <a:latin typeface="Trebuchet MS"/>
                <a:cs typeface="Trebuchet MS"/>
              </a:rPr>
              <a:t>o</a:t>
            </a:r>
            <a:r>
              <a:rPr dirty="0" sz="3850" spc="-285">
                <a:latin typeface="Trebuchet MS"/>
                <a:cs typeface="Trebuchet MS"/>
              </a:rPr>
              <a:t>l</a:t>
            </a:r>
            <a:r>
              <a:rPr dirty="0" sz="3850" spc="55">
                <a:latin typeface="Trebuchet MS"/>
                <a:cs typeface="Trebuchet MS"/>
              </a:rPr>
              <a:t>a</a:t>
            </a:r>
            <a:r>
              <a:rPr dirty="0" sz="3850" spc="275">
                <a:latin typeface="Trebuchet MS"/>
                <a:cs typeface="Trebuchet MS"/>
              </a:rPr>
              <a:t>b</a:t>
            </a:r>
            <a:r>
              <a:rPr dirty="0" sz="3850">
                <a:latin typeface="Trebuchet MS"/>
                <a:cs typeface="Trebuchet MS"/>
              </a:rPr>
              <a:t>	</a:t>
            </a:r>
            <a:r>
              <a:rPr dirty="0" sz="3850" spc="-515">
                <a:latin typeface="Trebuchet MS"/>
                <a:cs typeface="Trebuchet MS"/>
              </a:rPr>
              <a:t>/</a:t>
            </a:r>
            <a:r>
              <a:rPr dirty="0" sz="3850">
                <a:latin typeface="Trebuchet MS"/>
                <a:cs typeface="Trebuchet MS"/>
              </a:rPr>
              <a:t>	</a:t>
            </a:r>
            <a:r>
              <a:rPr dirty="0" sz="3850" spc="20">
                <a:latin typeface="Trebuchet MS"/>
                <a:cs typeface="Trebuchet MS"/>
              </a:rPr>
              <a:t>K</a:t>
            </a:r>
            <a:r>
              <a:rPr dirty="0" sz="3850" spc="55">
                <a:latin typeface="Trebuchet MS"/>
                <a:cs typeface="Trebuchet MS"/>
              </a:rPr>
              <a:t>a</a:t>
            </a:r>
            <a:r>
              <a:rPr dirty="0" sz="3850" spc="190">
                <a:latin typeface="Trebuchet MS"/>
                <a:cs typeface="Trebuchet MS"/>
              </a:rPr>
              <a:t>gg</a:t>
            </a:r>
            <a:r>
              <a:rPr dirty="0" sz="3850" spc="-285">
                <a:latin typeface="Trebuchet MS"/>
                <a:cs typeface="Trebuchet MS"/>
              </a:rPr>
              <a:t>l</a:t>
            </a:r>
            <a:r>
              <a:rPr dirty="0" sz="3850" spc="90">
                <a:latin typeface="Trebuchet MS"/>
                <a:cs typeface="Trebuchet MS"/>
              </a:rPr>
              <a:t>e</a:t>
            </a:r>
            <a:r>
              <a:rPr dirty="0" sz="3850">
                <a:latin typeface="Trebuchet MS"/>
                <a:cs typeface="Trebuchet MS"/>
              </a:rPr>
              <a:t>	</a:t>
            </a:r>
            <a:r>
              <a:rPr dirty="0" sz="3850" spc="190">
                <a:latin typeface="Trebuchet MS"/>
                <a:cs typeface="Trebuchet MS"/>
              </a:rPr>
              <a:t>N</a:t>
            </a:r>
            <a:r>
              <a:rPr dirty="0" sz="3850" spc="210">
                <a:latin typeface="Trebuchet MS"/>
                <a:cs typeface="Trebuchet MS"/>
              </a:rPr>
              <a:t>o</a:t>
            </a:r>
            <a:r>
              <a:rPr dirty="0" sz="3850" spc="-40">
                <a:latin typeface="Trebuchet MS"/>
                <a:cs typeface="Trebuchet MS"/>
              </a:rPr>
              <a:t>t</a:t>
            </a:r>
            <a:r>
              <a:rPr dirty="0" sz="3850" spc="85">
                <a:latin typeface="Trebuchet MS"/>
                <a:cs typeface="Trebuchet MS"/>
              </a:rPr>
              <a:t>e</a:t>
            </a:r>
            <a:r>
              <a:rPr dirty="0" sz="3850" spc="270">
                <a:latin typeface="Trebuchet MS"/>
                <a:cs typeface="Trebuchet MS"/>
              </a:rPr>
              <a:t>b</a:t>
            </a:r>
            <a:r>
              <a:rPr dirty="0" sz="3850" spc="210">
                <a:latin typeface="Trebuchet MS"/>
                <a:cs typeface="Trebuchet MS"/>
              </a:rPr>
              <a:t>oo</a:t>
            </a:r>
            <a:r>
              <a:rPr dirty="0" sz="3850" spc="-5">
                <a:latin typeface="Trebuchet MS"/>
                <a:cs typeface="Trebuchet MS"/>
              </a:rPr>
              <a:t>k</a:t>
            </a:r>
            <a:r>
              <a:rPr dirty="0" sz="3850" spc="365">
                <a:latin typeface="Trebuchet MS"/>
                <a:cs typeface="Trebuchet MS"/>
              </a:rPr>
              <a:t>s</a:t>
            </a:r>
            <a:r>
              <a:rPr dirty="0" sz="3850">
                <a:latin typeface="Trebuchet MS"/>
                <a:cs typeface="Trebuchet MS"/>
              </a:rPr>
              <a:t>	</a:t>
            </a:r>
            <a:r>
              <a:rPr dirty="0" sz="3850" spc="15">
                <a:latin typeface="Trebuchet MS"/>
                <a:cs typeface="Trebuchet MS"/>
              </a:rPr>
              <a:t>(</a:t>
            </a:r>
            <a:r>
              <a:rPr dirty="0" sz="3850" spc="-145">
                <a:latin typeface="Trebuchet MS"/>
                <a:cs typeface="Trebuchet MS"/>
              </a:rPr>
              <a:t>f</a:t>
            </a:r>
            <a:r>
              <a:rPr dirty="0" sz="3850" spc="210">
                <a:latin typeface="Trebuchet MS"/>
                <a:cs typeface="Trebuchet MS"/>
              </a:rPr>
              <a:t>o</a:t>
            </a:r>
            <a:r>
              <a:rPr dirty="0" sz="3850" spc="-100">
                <a:latin typeface="Trebuchet MS"/>
                <a:cs typeface="Trebuchet MS"/>
              </a:rPr>
              <a:t>r</a:t>
            </a:r>
            <a:r>
              <a:rPr dirty="0" sz="3850">
                <a:latin typeface="Trebuchet MS"/>
                <a:cs typeface="Trebuchet MS"/>
              </a:rPr>
              <a:t>	</a:t>
            </a:r>
            <a:r>
              <a:rPr dirty="0" sz="3850" spc="270">
                <a:latin typeface="Trebuchet MS"/>
                <a:cs typeface="Trebuchet MS"/>
              </a:rPr>
              <a:t>d</a:t>
            </a:r>
            <a:r>
              <a:rPr dirty="0" sz="3850" spc="85">
                <a:latin typeface="Trebuchet MS"/>
                <a:cs typeface="Trebuchet MS"/>
              </a:rPr>
              <a:t>e</a:t>
            </a:r>
            <a:r>
              <a:rPr dirty="0" sz="3850" spc="114">
                <a:latin typeface="Trebuchet MS"/>
                <a:cs typeface="Trebuchet MS"/>
              </a:rPr>
              <a:t>v</a:t>
            </a:r>
            <a:r>
              <a:rPr dirty="0" sz="3850" spc="85">
                <a:latin typeface="Trebuchet MS"/>
                <a:cs typeface="Trebuchet MS"/>
              </a:rPr>
              <a:t>e</a:t>
            </a:r>
            <a:r>
              <a:rPr dirty="0" sz="3850" spc="-285">
                <a:latin typeface="Trebuchet MS"/>
                <a:cs typeface="Trebuchet MS"/>
              </a:rPr>
              <a:t>l</a:t>
            </a:r>
            <a:r>
              <a:rPr dirty="0" sz="3850" spc="210">
                <a:latin typeface="Trebuchet MS"/>
                <a:cs typeface="Trebuchet MS"/>
              </a:rPr>
              <a:t>o</a:t>
            </a:r>
            <a:r>
              <a:rPr dirty="0" sz="3850" spc="270">
                <a:latin typeface="Trebuchet MS"/>
                <a:cs typeface="Trebuchet MS"/>
              </a:rPr>
              <a:t>p</a:t>
            </a:r>
            <a:r>
              <a:rPr dirty="0" sz="3850" spc="250">
                <a:latin typeface="Trebuchet MS"/>
                <a:cs typeface="Trebuchet MS"/>
              </a:rPr>
              <a:t>m</a:t>
            </a:r>
            <a:r>
              <a:rPr dirty="0" sz="3850" spc="85">
                <a:latin typeface="Trebuchet MS"/>
                <a:cs typeface="Trebuchet MS"/>
              </a:rPr>
              <a:t>e</a:t>
            </a:r>
            <a:r>
              <a:rPr dirty="0" sz="3850" spc="95">
                <a:latin typeface="Trebuchet MS"/>
                <a:cs typeface="Trebuchet MS"/>
              </a:rPr>
              <a:t>n</a:t>
            </a:r>
            <a:r>
              <a:rPr dirty="0" sz="3850" spc="-35">
                <a:latin typeface="Trebuchet MS"/>
                <a:cs typeface="Trebuchet MS"/>
              </a:rPr>
              <a:t>t</a:t>
            </a:r>
            <a:r>
              <a:rPr dirty="0" sz="3850">
                <a:latin typeface="Trebuchet MS"/>
                <a:cs typeface="Trebuchet MS"/>
              </a:rPr>
              <a:t>	</a:t>
            </a:r>
            <a:r>
              <a:rPr dirty="0" sz="3850" spc="55">
                <a:latin typeface="Trebuchet MS"/>
                <a:cs typeface="Trebuchet MS"/>
              </a:rPr>
              <a:t>a</a:t>
            </a:r>
            <a:r>
              <a:rPr dirty="0" sz="3850" spc="95">
                <a:latin typeface="Trebuchet MS"/>
                <a:cs typeface="Trebuchet MS"/>
              </a:rPr>
              <a:t>n</a:t>
            </a:r>
            <a:r>
              <a:rPr dirty="0" sz="3850" spc="190">
                <a:latin typeface="Trebuchet MS"/>
                <a:cs typeface="Trebuchet MS"/>
              </a:rPr>
              <a:t>d  </a:t>
            </a:r>
            <a:r>
              <a:rPr dirty="0" sz="3850" spc="60">
                <a:latin typeface="Trebuchet MS"/>
                <a:cs typeface="Trebuchet MS"/>
              </a:rPr>
              <a:t>testing)</a:t>
            </a:r>
            <a:endParaRPr sz="3850">
              <a:latin typeface="Trebuchet MS"/>
              <a:cs typeface="Trebuchet MS"/>
            </a:endParaRPr>
          </a:p>
          <a:p>
            <a:pPr marL="845185">
              <a:lnSpc>
                <a:spcPct val="100000"/>
              </a:lnSpc>
              <a:spcBef>
                <a:spcPts val="400"/>
              </a:spcBef>
            </a:pPr>
            <a:r>
              <a:rPr dirty="0" sz="3850" spc="90">
                <a:latin typeface="Trebuchet MS"/>
                <a:cs typeface="Trebuchet MS"/>
              </a:rPr>
              <a:t>GitHub</a:t>
            </a:r>
            <a:r>
              <a:rPr dirty="0" sz="3850" spc="-145">
                <a:latin typeface="Trebuchet MS"/>
                <a:cs typeface="Trebuchet MS"/>
              </a:rPr>
              <a:t> </a:t>
            </a:r>
            <a:r>
              <a:rPr dirty="0" sz="3850" spc="-5">
                <a:latin typeface="Trebuchet MS"/>
                <a:cs typeface="Trebuchet MS"/>
              </a:rPr>
              <a:t>(for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85">
                <a:latin typeface="Trebuchet MS"/>
                <a:cs typeface="Trebuchet MS"/>
              </a:rPr>
              <a:t>version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55">
                <a:latin typeface="Trebuchet MS"/>
                <a:cs typeface="Trebuchet MS"/>
              </a:rPr>
              <a:t>control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140">
                <a:latin typeface="Trebuchet MS"/>
                <a:cs typeface="Trebuchet MS"/>
              </a:rPr>
              <a:t>and</a:t>
            </a:r>
            <a:r>
              <a:rPr dirty="0" sz="3850" spc="-140">
                <a:latin typeface="Trebuchet MS"/>
                <a:cs typeface="Trebuchet MS"/>
              </a:rPr>
              <a:t> </a:t>
            </a:r>
            <a:r>
              <a:rPr dirty="0" sz="3850" spc="35">
                <a:latin typeface="Trebuchet MS"/>
                <a:cs typeface="Trebuchet MS"/>
              </a:rPr>
              <a:t>collaboration)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10926" y="270801"/>
            <a:ext cx="814070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Technologies</a:t>
            </a:r>
            <a:r>
              <a:rPr dirty="0" spc="-490"/>
              <a:t> </a:t>
            </a:r>
            <a:r>
              <a:rPr dirty="0" spc="33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075" y="2047497"/>
            <a:ext cx="123773" cy="1237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4041" y="2578689"/>
            <a:ext cx="134087" cy="1340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4041" y="3115039"/>
            <a:ext cx="134087" cy="134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075" y="3656546"/>
            <a:ext cx="123773" cy="1237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4041" y="4187739"/>
            <a:ext cx="134087" cy="1340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24041" y="4724089"/>
            <a:ext cx="134087" cy="134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9075" y="5801945"/>
            <a:ext cx="123773" cy="12377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24041" y="6333138"/>
            <a:ext cx="134087" cy="134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24041" y="6869488"/>
            <a:ext cx="134087" cy="134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69075" y="7947345"/>
            <a:ext cx="123773" cy="12377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24041" y="8478537"/>
            <a:ext cx="134087" cy="134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24041" y="9014887"/>
            <a:ext cx="134087" cy="13408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75961" y="1761753"/>
            <a:ext cx="16173450" cy="7534909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660"/>
              </a:spcBef>
            </a:pPr>
            <a:r>
              <a:rPr dirty="0" sz="3050" spc="-20">
                <a:latin typeface="Trebuchet MS"/>
                <a:cs typeface="Trebuchet MS"/>
              </a:rPr>
              <a:t>Jagriti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10">
                <a:latin typeface="Trebuchet MS"/>
                <a:cs typeface="Trebuchet MS"/>
              </a:rPr>
              <a:t>Sharma:</a:t>
            </a:r>
            <a:endParaRPr sz="3050">
              <a:latin typeface="Trebuchet MS"/>
              <a:cs typeface="Trebuchet MS"/>
            </a:endParaRPr>
          </a:p>
          <a:p>
            <a:pPr marL="672465">
              <a:lnSpc>
                <a:spcPct val="100000"/>
              </a:lnSpc>
              <a:spcBef>
                <a:spcPts val="565"/>
              </a:spcBef>
            </a:pPr>
            <a:r>
              <a:rPr dirty="0" sz="3050" spc="-95">
                <a:latin typeface="Trebuchet MS"/>
                <a:cs typeface="Trebuchet MS"/>
              </a:rPr>
              <a:t>Role:</a:t>
            </a:r>
            <a:r>
              <a:rPr dirty="0" sz="3050" spc="-120">
                <a:latin typeface="Trebuchet MS"/>
                <a:cs typeface="Trebuchet MS"/>
              </a:rPr>
              <a:t> </a:t>
            </a:r>
            <a:r>
              <a:rPr dirty="0" sz="3050" spc="5">
                <a:latin typeface="Trebuchet MS"/>
                <a:cs typeface="Trebuchet MS"/>
              </a:rPr>
              <a:t>Project</a:t>
            </a:r>
            <a:r>
              <a:rPr dirty="0" sz="3050" spc="-114">
                <a:latin typeface="Trebuchet MS"/>
                <a:cs typeface="Trebuchet MS"/>
              </a:rPr>
              <a:t> </a:t>
            </a:r>
            <a:r>
              <a:rPr dirty="0" sz="3050" spc="-40">
                <a:latin typeface="Trebuchet MS"/>
                <a:cs typeface="Trebuchet MS"/>
              </a:rPr>
              <a:t>Lead,</a:t>
            </a:r>
            <a:r>
              <a:rPr dirty="0" sz="3050" spc="-114">
                <a:latin typeface="Trebuchet MS"/>
                <a:cs typeface="Trebuchet MS"/>
              </a:rPr>
              <a:t> </a:t>
            </a:r>
            <a:r>
              <a:rPr dirty="0" sz="3050" spc="75">
                <a:latin typeface="Trebuchet MS"/>
                <a:cs typeface="Trebuchet MS"/>
              </a:rPr>
              <a:t>Correction</a:t>
            </a:r>
            <a:r>
              <a:rPr dirty="0" sz="3050" spc="-114">
                <a:latin typeface="Trebuchet MS"/>
                <a:cs typeface="Trebuchet MS"/>
              </a:rPr>
              <a:t> </a:t>
            </a:r>
            <a:r>
              <a:rPr dirty="0" sz="3050" spc="130">
                <a:latin typeface="Trebuchet MS"/>
                <a:cs typeface="Trebuchet MS"/>
              </a:rPr>
              <a:t>Model</a:t>
            </a:r>
            <a:r>
              <a:rPr dirty="0" sz="3050" spc="-114">
                <a:latin typeface="Trebuchet MS"/>
                <a:cs typeface="Trebuchet MS"/>
              </a:rPr>
              <a:t> </a:t>
            </a:r>
            <a:r>
              <a:rPr dirty="0" sz="3050" spc="85">
                <a:latin typeface="Trebuchet MS"/>
                <a:cs typeface="Trebuchet MS"/>
              </a:rPr>
              <a:t>Development</a:t>
            </a:r>
            <a:endParaRPr sz="3050">
              <a:latin typeface="Trebuchet MS"/>
              <a:cs typeface="Trebuchet MS"/>
            </a:endParaRPr>
          </a:p>
          <a:p>
            <a:pPr marL="672465">
              <a:lnSpc>
                <a:spcPct val="100000"/>
              </a:lnSpc>
              <a:spcBef>
                <a:spcPts val="560"/>
              </a:spcBef>
            </a:pPr>
            <a:r>
              <a:rPr dirty="0" sz="3050" spc="35">
                <a:latin typeface="Trebuchet MS"/>
                <a:cs typeface="Trebuchet MS"/>
              </a:rPr>
              <a:t>Contributions: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65">
                <a:latin typeface="Trebuchet MS"/>
                <a:cs typeface="Trebuchet MS"/>
              </a:rPr>
              <a:t>Implemented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85">
                <a:latin typeface="Trebuchet MS"/>
                <a:cs typeface="Trebuchet MS"/>
              </a:rPr>
              <a:t>denoising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-15">
                <a:latin typeface="Trebuchet MS"/>
                <a:cs typeface="Trebuchet MS"/>
              </a:rPr>
              <a:t>algorithms,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135">
                <a:latin typeface="Trebuchet MS"/>
                <a:cs typeface="Trebuchet MS"/>
              </a:rPr>
              <a:t>PSNR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-30">
                <a:latin typeface="Trebuchet MS"/>
                <a:cs typeface="Trebuchet MS"/>
              </a:rPr>
              <a:t>calculation,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110">
                <a:latin typeface="Trebuchet MS"/>
                <a:cs typeface="Trebuchet MS"/>
              </a:rPr>
              <a:t>and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55">
                <a:latin typeface="Trebuchet MS"/>
                <a:cs typeface="Trebuchet MS"/>
              </a:rPr>
              <a:t>comparison.</a:t>
            </a:r>
            <a:endParaRPr sz="3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3050" spc="35">
                <a:latin typeface="Trebuchet MS"/>
                <a:cs typeface="Trebuchet MS"/>
              </a:rPr>
              <a:t>Harshita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-40">
                <a:latin typeface="Trebuchet MS"/>
                <a:cs typeface="Trebuchet MS"/>
              </a:rPr>
              <a:t>Agrawal:</a:t>
            </a:r>
            <a:endParaRPr sz="3050">
              <a:latin typeface="Trebuchet MS"/>
              <a:cs typeface="Trebuchet MS"/>
            </a:endParaRPr>
          </a:p>
          <a:p>
            <a:pPr marL="672465">
              <a:lnSpc>
                <a:spcPct val="100000"/>
              </a:lnSpc>
              <a:spcBef>
                <a:spcPts val="565"/>
              </a:spcBef>
            </a:pPr>
            <a:r>
              <a:rPr dirty="0" sz="3050" spc="-95">
                <a:latin typeface="Trebuchet MS"/>
                <a:cs typeface="Trebuchet MS"/>
              </a:rPr>
              <a:t>Role:</a:t>
            </a:r>
            <a:r>
              <a:rPr dirty="0" sz="3050" spc="-114">
                <a:latin typeface="Trebuchet MS"/>
                <a:cs typeface="Trebuchet MS"/>
              </a:rPr>
              <a:t> </a:t>
            </a:r>
            <a:r>
              <a:rPr dirty="0" sz="3050" spc="50">
                <a:latin typeface="Trebuchet MS"/>
                <a:cs typeface="Trebuchet MS"/>
              </a:rPr>
              <a:t>Testing</a:t>
            </a:r>
            <a:r>
              <a:rPr dirty="0" sz="3050" spc="-114">
                <a:latin typeface="Trebuchet MS"/>
                <a:cs typeface="Trebuchet MS"/>
              </a:rPr>
              <a:t> </a:t>
            </a:r>
            <a:r>
              <a:rPr dirty="0" sz="3050" spc="110">
                <a:latin typeface="Trebuchet MS"/>
                <a:cs typeface="Trebuchet MS"/>
              </a:rPr>
              <a:t>and</a:t>
            </a:r>
            <a:r>
              <a:rPr dirty="0" sz="3050" spc="-114">
                <a:latin typeface="Trebuchet MS"/>
                <a:cs typeface="Trebuchet MS"/>
              </a:rPr>
              <a:t> </a:t>
            </a:r>
            <a:r>
              <a:rPr dirty="0" sz="3050" spc="-35">
                <a:latin typeface="Trebuchet MS"/>
                <a:cs typeface="Trebuchet MS"/>
              </a:rPr>
              <a:t>Integration,</a:t>
            </a:r>
            <a:r>
              <a:rPr dirty="0" sz="3050" spc="-114">
                <a:latin typeface="Trebuchet MS"/>
                <a:cs typeface="Trebuchet MS"/>
              </a:rPr>
              <a:t> </a:t>
            </a:r>
            <a:r>
              <a:rPr dirty="0" sz="3050" spc="75">
                <a:latin typeface="Trebuchet MS"/>
                <a:cs typeface="Trebuchet MS"/>
              </a:rPr>
              <a:t>Correction</a:t>
            </a:r>
            <a:r>
              <a:rPr dirty="0" sz="3050" spc="-114">
                <a:latin typeface="Trebuchet MS"/>
                <a:cs typeface="Trebuchet MS"/>
              </a:rPr>
              <a:t> </a:t>
            </a:r>
            <a:r>
              <a:rPr dirty="0" sz="3050" spc="130">
                <a:latin typeface="Trebuchet MS"/>
                <a:cs typeface="Trebuchet MS"/>
              </a:rPr>
              <a:t>Model</a:t>
            </a:r>
            <a:r>
              <a:rPr dirty="0" sz="3050" spc="-114">
                <a:latin typeface="Trebuchet MS"/>
                <a:cs typeface="Trebuchet MS"/>
              </a:rPr>
              <a:t> </a:t>
            </a:r>
            <a:r>
              <a:rPr dirty="0" sz="3050" spc="85">
                <a:latin typeface="Trebuchet MS"/>
                <a:cs typeface="Trebuchet MS"/>
              </a:rPr>
              <a:t>Development</a:t>
            </a:r>
            <a:endParaRPr sz="3050">
              <a:latin typeface="Trebuchet MS"/>
              <a:cs typeface="Trebuchet MS"/>
            </a:endParaRPr>
          </a:p>
          <a:p>
            <a:pPr marL="672465" marR="5080">
              <a:lnSpc>
                <a:spcPct val="115399"/>
              </a:lnSpc>
              <a:tabLst>
                <a:tab pos="3446145" algn="l"/>
                <a:tab pos="5535295" algn="l"/>
                <a:tab pos="7513320" algn="l"/>
                <a:tab pos="8416290" algn="l"/>
                <a:tab pos="10624185" algn="l"/>
                <a:tab pos="12241530" algn="l"/>
                <a:tab pos="14443075" algn="l"/>
              </a:tabLst>
            </a:pPr>
            <a:r>
              <a:rPr dirty="0" sz="3050" spc="370">
                <a:latin typeface="Trebuchet MS"/>
                <a:cs typeface="Trebuchet MS"/>
              </a:rPr>
              <a:t>C</a:t>
            </a:r>
            <a:r>
              <a:rPr dirty="0" sz="3050" spc="165">
                <a:latin typeface="Trebuchet MS"/>
                <a:cs typeface="Trebuchet MS"/>
              </a:rPr>
              <a:t>o</a:t>
            </a:r>
            <a:r>
              <a:rPr dirty="0" sz="3050" spc="75">
                <a:latin typeface="Trebuchet MS"/>
                <a:cs typeface="Trebuchet MS"/>
              </a:rPr>
              <a:t>n</a:t>
            </a:r>
            <a:r>
              <a:rPr dirty="0" sz="3050" spc="-35">
                <a:latin typeface="Trebuchet MS"/>
                <a:cs typeface="Trebuchet MS"/>
              </a:rPr>
              <a:t>t</a:t>
            </a:r>
            <a:r>
              <a:rPr dirty="0" sz="3050" spc="-85">
                <a:latin typeface="Trebuchet MS"/>
                <a:cs typeface="Trebuchet MS"/>
              </a:rPr>
              <a:t>r</a:t>
            </a:r>
            <a:r>
              <a:rPr dirty="0" sz="3050" spc="-145">
                <a:latin typeface="Trebuchet MS"/>
                <a:cs typeface="Trebuchet MS"/>
              </a:rPr>
              <a:t>i</a:t>
            </a:r>
            <a:r>
              <a:rPr dirty="0" sz="3050" spc="215">
                <a:latin typeface="Trebuchet MS"/>
                <a:cs typeface="Trebuchet MS"/>
              </a:rPr>
              <a:t>b</a:t>
            </a:r>
            <a:r>
              <a:rPr dirty="0" sz="3050" spc="75">
                <a:latin typeface="Trebuchet MS"/>
                <a:cs typeface="Trebuchet MS"/>
              </a:rPr>
              <a:t>u</a:t>
            </a:r>
            <a:r>
              <a:rPr dirty="0" sz="3050" spc="-35">
                <a:latin typeface="Trebuchet MS"/>
                <a:cs typeface="Trebuchet MS"/>
              </a:rPr>
              <a:t>t</a:t>
            </a:r>
            <a:r>
              <a:rPr dirty="0" sz="3050" spc="-145">
                <a:latin typeface="Trebuchet MS"/>
                <a:cs typeface="Trebuchet MS"/>
              </a:rPr>
              <a:t>i</a:t>
            </a:r>
            <a:r>
              <a:rPr dirty="0" sz="3050" spc="165">
                <a:latin typeface="Trebuchet MS"/>
                <a:cs typeface="Trebuchet MS"/>
              </a:rPr>
              <a:t>o</a:t>
            </a:r>
            <a:r>
              <a:rPr dirty="0" sz="3050" spc="75">
                <a:latin typeface="Trebuchet MS"/>
                <a:cs typeface="Trebuchet MS"/>
              </a:rPr>
              <a:t>n</a:t>
            </a:r>
            <a:r>
              <a:rPr dirty="0" sz="3050" spc="285">
                <a:latin typeface="Trebuchet MS"/>
                <a:cs typeface="Trebuchet MS"/>
              </a:rPr>
              <a:t>s</a:t>
            </a:r>
            <a:r>
              <a:rPr dirty="0" sz="3050" spc="-515">
                <a:latin typeface="Trebuchet MS"/>
                <a:cs typeface="Trebuchet MS"/>
              </a:rPr>
              <a:t>:</a:t>
            </a:r>
            <a:r>
              <a:rPr dirty="0" sz="3050">
                <a:latin typeface="Trebuchet MS"/>
                <a:cs typeface="Trebuchet MS"/>
              </a:rPr>
              <a:t>	</a:t>
            </a:r>
            <a:r>
              <a:rPr dirty="0" sz="3050" spc="-145">
                <a:latin typeface="Trebuchet MS"/>
                <a:cs typeface="Trebuchet MS"/>
              </a:rPr>
              <a:t>I</a:t>
            </a:r>
            <a:r>
              <a:rPr dirty="0" sz="3050" spc="75">
                <a:latin typeface="Trebuchet MS"/>
                <a:cs typeface="Trebuchet MS"/>
              </a:rPr>
              <a:t>n</a:t>
            </a:r>
            <a:r>
              <a:rPr dirty="0" sz="3050" spc="-35">
                <a:latin typeface="Trebuchet MS"/>
                <a:cs typeface="Trebuchet MS"/>
              </a:rPr>
              <a:t>t</a:t>
            </a:r>
            <a:r>
              <a:rPr dirty="0" sz="3050" spc="70">
                <a:latin typeface="Trebuchet MS"/>
                <a:cs typeface="Trebuchet MS"/>
              </a:rPr>
              <a:t>e</a:t>
            </a:r>
            <a:r>
              <a:rPr dirty="0" sz="3050" spc="150">
                <a:latin typeface="Trebuchet MS"/>
                <a:cs typeface="Trebuchet MS"/>
              </a:rPr>
              <a:t>g</a:t>
            </a:r>
            <a:r>
              <a:rPr dirty="0" sz="3050" spc="-85">
                <a:latin typeface="Trebuchet MS"/>
                <a:cs typeface="Trebuchet MS"/>
              </a:rPr>
              <a:t>r</a:t>
            </a:r>
            <a:r>
              <a:rPr dirty="0" sz="3050" spc="45">
                <a:latin typeface="Trebuchet MS"/>
                <a:cs typeface="Trebuchet MS"/>
              </a:rPr>
              <a:t>a</a:t>
            </a:r>
            <a:r>
              <a:rPr dirty="0" sz="3050" spc="-35">
                <a:latin typeface="Trebuchet MS"/>
                <a:cs typeface="Trebuchet MS"/>
              </a:rPr>
              <a:t>t</a:t>
            </a:r>
            <a:r>
              <a:rPr dirty="0" sz="3050" spc="70">
                <a:latin typeface="Trebuchet MS"/>
                <a:cs typeface="Trebuchet MS"/>
              </a:rPr>
              <a:t>e</a:t>
            </a:r>
            <a:r>
              <a:rPr dirty="0" sz="3050" spc="220">
                <a:latin typeface="Trebuchet MS"/>
                <a:cs typeface="Trebuchet MS"/>
              </a:rPr>
              <a:t>d</a:t>
            </a:r>
            <a:r>
              <a:rPr dirty="0" sz="3050">
                <a:latin typeface="Trebuchet MS"/>
                <a:cs typeface="Trebuchet MS"/>
              </a:rPr>
              <a:t>	</a:t>
            </a:r>
            <a:r>
              <a:rPr dirty="0" sz="3050" spc="215">
                <a:latin typeface="Trebuchet MS"/>
                <a:cs typeface="Trebuchet MS"/>
              </a:rPr>
              <a:t>d</a:t>
            </a:r>
            <a:r>
              <a:rPr dirty="0" sz="3050" spc="70">
                <a:latin typeface="Trebuchet MS"/>
                <a:cs typeface="Trebuchet MS"/>
              </a:rPr>
              <a:t>e</a:t>
            </a:r>
            <a:r>
              <a:rPr dirty="0" sz="3050" spc="-35">
                <a:latin typeface="Trebuchet MS"/>
                <a:cs typeface="Trebuchet MS"/>
              </a:rPr>
              <a:t>t</a:t>
            </a:r>
            <a:r>
              <a:rPr dirty="0" sz="3050" spc="70">
                <a:latin typeface="Trebuchet MS"/>
                <a:cs typeface="Trebuchet MS"/>
              </a:rPr>
              <a:t>e</a:t>
            </a:r>
            <a:r>
              <a:rPr dirty="0" sz="3050" spc="225">
                <a:latin typeface="Trebuchet MS"/>
                <a:cs typeface="Trebuchet MS"/>
              </a:rPr>
              <a:t>c</a:t>
            </a:r>
            <a:r>
              <a:rPr dirty="0" sz="3050" spc="-35">
                <a:latin typeface="Trebuchet MS"/>
                <a:cs typeface="Trebuchet MS"/>
              </a:rPr>
              <a:t>t</a:t>
            </a:r>
            <a:r>
              <a:rPr dirty="0" sz="3050" spc="-145">
                <a:latin typeface="Trebuchet MS"/>
                <a:cs typeface="Trebuchet MS"/>
              </a:rPr>
              <a:t>i</a:t>
            </a:r>
            <a:r>
              <a:rPr dirty="0" sz="3050" spc="165">
                <a:latin typeface="Trebuchet MS"/>
                <a:cs typeface="Trebuchet MS"/>
              </a:rPr>
              <a:t>o</a:t>
            </a:r>
            <a:r>
              <a:rPr dirty="0" sz="3050" spc="80">
                <a:latin typeface="Trebuchet MS"/>
                <a:cs typeface="Trebuchet MS"/>
              </a:rPr>
              <a:t>n</a:t>
            </a:r>
            <a:r>
              <a:rPr dirty="0" sz="3050">
                <a:latin typeface="Trebuchet MS"/>
                <a:cs typeface="Trebuchet MS"/>
              </a:rPr>
              <a:t>	</a:t>
            </a:r>
            <a:r>
              <a:rPr dirty="0" sz="3050" spc="45">
                <a:latin typeface="Trebuchet MS"/>
                <a:cs typeface="Trebuchet MS"/>
              </a:rPr>
              <a:t>a</a:t>
            </a:r>
            <a:r>
              <a:rPr dirty="0" sz="3050" spc="75">
                <a:latin typeface="Trebuchet MS"/>
                <a:cs typeface="Trebuchet MS"/>
              </a:rPr>
              <a:t>n</a:t>
            </a:r>
            <a:r>
              <a:rPr dirty="0" sz="3050" spc="220">
                <a:latin typeface="Trebuchet MS"/>
                <a:cs typeface="Trebuchet MS"/>
              </a:rPr>
              <a:t>d</a:t>
            </a:r>
            <a:r>
              <a:rPr dirty="0" sz="3050">
                <a:latin typeface="Trebuchet MS"/>
                <a:cs typeface="Trebuchet MS"/>
              </a:rPr>
              <a:t>	</a:t>
            </a:r>
            <a:r>
              <a:rPr dirty="0" sz="3050" spc="-85">
                <a:latin typeface="Trebuchet MS"/>
                <a:cs typeface="Trebuchet MS"/>
              </a:rPr>
              <a:t>r</a:t>
            </a:r>
            <a:r>
              <a:rPr dirty="0" sz="3050" spc="70">
                <a:latin typeface="Trebuchet MS"/>
                <a:cs typeface="Trebuchet MS"/>
              </a:rPr>
              <a:t>e</a:t>
            </a:r>
            <a:r>
              <a:rPr dirty="0" sz="3050" spc="285">
                <a:latin typeface="Trebuchet MS"/>
                <a:cs typeface="Trebuchet MS"/>
              </a:rPr>
              <a:t>s</a:t>
            </a:r>
            <a:r>
              <a:rPr dirty="0" sz="3050" spc="-35">
                <a:latin typeface="Trebuchet MS"/>
                <a:cs typeface="Trebuchet MS"/>
              </a:rPr>
              <a:t>t</a:t>
            </a:r>
            <a:r>
              <a:rPr dirty="0" sz="3050" spc="165">
                <a:latin typeface="Trebuchet MS"/>
                <a:cs typeface="Trebuchet MS"/>
              </a:rPr>
              <a:t>o</a:t>
            </a:r>
            <a:r>
              <a:rPr dirty="0" sz="3050" spc="-85">
                <a:latin typeface="Trebuchet MS"/>
                <a:cs typeface="Trebuchet MS"/>
              </a:rPr>
              <a:t>r</a:t>
            </a:r>
            <a:r>
              <a:rPr dirty="0" sz="3050" spc="45">
                <a:latin typeface="Trebuchet MS"/>
                <a:cs typeface="Trebuchet MS"/>
              </a:rPr>
              <a:t>a</a:t>
            </a:r>
            <a:r>
              <a:rPr dirty="0" sz="3050" spc="-35">
                <a:latin typeface="Trebuchet MS"/>
                <a:cs typeface="Trebuchet MS"/>
              </a:rPr>
              <a:t>t</a:t>
            </a:r>
            <a:r>
              <a:rPr dirty="0" sz="3050" spc="-145">
                <a:latin typeface="Trebuchet MS"/>
                <a:cs typeface="Trebuchet MS"/>
              </a:rPr>
              <a:t>i</a:t>
            </a:r>
            <a:r>
              <a:rPr dirty="0" sz="3050" spc="165">
                <a:latin typeface="Trebuchet MS"/>
                <a:cs typeface="Trebuchet MS"/>
              </a:rPr>
              <a:t>o</a:t>
            </a:r>
            <a:r>
              <a:rPr dirty="0" sz="3050" spc="80">
                <a:latin typeface="Trebuchet MS"/>
                <a:cs typeface="Trebuchet MS"/>
              </a:rPr>
              <a:t>n</a:t>
            </a:r>
            <a:r>
              <a:rPr dirty="0" sz="3050">
                <a:latin typeface="Trebuchet MS"/>
                <a:cs typeface="Trebuchet MS"/>
              </a:rPr>
              <a:t>	</a:t>
            </a:r>
            <a:r>
              <a:rPr dirty="0" sz="3050" spc="195">
                <a:latin typeface="Trebuchet MS"/>
                <a:cs typeface="Trebuchet MS"/>
              </a:rPr>
              <a:t>m</a:t>
            </a:r>
            <a:r>
              <a:rPr dirty="0" sz="3050" spc="165">
                <a:latin typeface="Trebuchet MS"/>
                <a:cs typeface="Trebuchet MS"/>
              </a:rPr>
              <a:t>o</a:t>
            </a:r>
            <a:r>
              <a:rPr dirty="0" sz="3050" spc="215">
                <a:latin typeface="Trebuchet MS"/>
                <a:cs typeface="Trebuchet MS"/>
              </a:rPr>
              <a:t>d</a:t>
            </a:r>
            <a:r>
              <a:rPr dirty="0" sz="3050" spc="70">
                <a:latin typeface="Trebuchet MS"/>
                <a:cs typeface="Trebuchet MS"/>
              </a:rPr>
              <a:t>e</a:t>
            </a:r>
            <a:r>
              <a:rPr dirty="0" sz="3050" spc="-229">
                <a:latin typeface="Trebuchet MS"/>
                <a:cs typeface="Trebuchet MS"/>
              </a:rPr>
              <a:t>l</a:t>
            </a:r>
            <a:r>
              <a:rPr dirty="0" sz="3050" spc="285">
                <a:latin typeface="Trebuchet MS"/>
                <a:cs typeface="Trebuchet MS"/>
              </a:rPr>
              <a:t>s</a:t>
            </a:r>
            <a:r>
              <a:rPr dirty="0" sz="3050" spc="-580">
                <a:latin typeface="Trebuchet MS"/>
                <a:cs typeface="Trebuchet MS"/>
              </a:rPr>
              <a:t>,</a:t>
            </a:r>
            <a:r>
              <a:rPr dirty="0" sz="3050">
                <a:latin typeface="Trebuchet MS"/>
                <a:cs typeface="Trebuchet MS"/>
              </a:rPr>
              <a:t>	</a:t>
            </a:r>
            <a:r>
              <a:rPr dirty="0" sz="3050" spc="225">
                <a:latin typeface="Trebuchet MS"/>
                <a:cs typeface="Trebuchet MS"/>
              </a:rPr>
              <a:t>c</a:t>
            </a:r>
            <a:r>
              <a:rPr dirty="0" sz="3050" spc="165">
                <a:latin typeface="Trebuchet MS"/>
                <a:cs typeface="Trebuchet MS"/>
              </a:rPr>
              <a:t>o</a:t>
            </a:r>
            <a:r>
              <a:rPr dirty="0" sz="3050" spc="75">
                <a:latin typeface="Trebuchet MS"/>
                <a:cs typeface="Trebuchet MS"/>
              </a:rPr>
              <a:t>n</a:t>
            </a:r>
            <a:r>
              <a:rPr dirty="0" sz="3050" spc="215">
                <a:latin typeface="Trebuchet MS"/>
                <a:cs typeface="Trebuchet MS"/>
              </a:rPr>
              <a:t>d</a:t>
            </a:r>
            <a:r>
              <a:rPr dirty="0" sz="3050" spc="75">
                <a:latin typeface="Trebuchet MS"/>
                <a:cs typeface="Trebuchet MS"/>
              </a:rPr>
              <a:t>u</a:t>
            </a:r>
            <a:r>
              <a:rPr dirty="0" sz="3050" spc="225">
                <a:latin typeface="Trebuchet MS"/>
                <a:cs typeface="Trebuchet MS"/>
              </a:rPr>
              <a:t>c</a:t>
            </a:r>
            <a:r>
              <a:rPr dirty="0" sz="3050" spc="-35">
                <a:latin typeface="Trebuchet MS"/>
                <a:cs typeface="Trebuchet MS"/>
              </a:rPr>
              <a:t>t</a:t>
            </a:r>
            <a:r>
              <a:rPr dirty="0" sz="3050" spc="70">
                <a:latin typeface="Trebuchet MS"/>
                <a:cs typeface="Trebuchet MS"/>
              </a:rPr>
              <a:t>e</a:t>
            </a:r>
            <a:r>
              <a:rPr dirty="0" sz="3050" spc="220">
                <a:latin typeface="Trebuchet MS"/>
                <a:cs typeface="Trebuchet MS"/>
              </a:rPr>
              <a:t>d</a:t>
            </a:r>
            <a:r>
              <a:rPr dirty="0" sz="3050">
                <a:latin typeface="Trebuchet MS"/>
                <a:cs typeface="Trebuchet MS"/>
              </a:rPr>
              <a:t>	</a:t>
            </a:r>
            <a:r>
              <a:rPr dirty="0" sz="3050" spc="70">
                <a:latin typeface="Trebuchet MS"/>
                <a:cs typeface="Trebuchet MS"/>
              </a:rPr>
              <a:t>e</a:t>
            </a:r>
            <a:r>
              <a:rPr dirty="0" sz="3050" spc="-15">
                <a:latin typeface="Trebuchet MS"/>
                <a:cs typeface="Trebuchet MS"/>
              </a:rPr>
              <a:t>x</a:t>
            </a:r>
            <a:r>
              <a:rPr dirty="0" sz="3050" spc="-35">
                <a:latin typeface="Trebuchet MS"/>
                <a:cs typeface="Trebuchet MS"/>
              </a:rPr>
              <a:t>t</a:t>
            </a:r>
            <a:r>
              <a:rPr dirty="0" sz="3050" spc="70">
                <a:latin typeface="Trebuchet MS"/>
                <a:cs typeface="Trebuchet MS"/>
              </a:rPr>
              <a:t>e</a:t>
            </a:r>
            <a:r>
              <a:rPr dirty="0" sz="3050" spc="75">
                <a:latin typeface="Trebuchet MS"/>
                <a:cs typeface="Trebuchet MS"/>
              </a:rPr>
              <a:t>n</a:t>
            </a:r>
            <a:r>
              <a:rPr dirty="0" sz="3050" spc="285">
                <a:latin typeface="Trebuchet MS"/>
                <a:cs typeface="Trebuchet MS"/>
              </a:rPr>
              <a:t>s</a:t>
            </a:r>
            <a:r>
              <a:rPr dirty="0" sz="3050" spc="-145">
                <a:latin typeface="Trebuchet MS"/>
                <a:cs typeface="Trebuchet MS"/>
              </a:rPr>
              <a:t>i</a:t>
            </a:r>
            <a:r>
              <a:rPr dirty="0" sz="3050" spc="90">
                <a:latin typeface="Trebuchet MS"/>
                <a:cs typeface="Trebuchet MS"/>
              </a:rPr>
              <a:t>v</a:t>
            </a:r>
            <a:r>
              <a:rPr dirty="0" sz="3050" spc="50">
                <a:latin typeface="Trebuchet MS"/>
                <a:cs typeface="Trebuchet MS"/>
              </a:rPr>
              <a:t>e  </a:t>
            </a:r>
            <a:r>
              <a:rPr dirty="0" sz="3050" spc="-20">
                <a:latin typeface="Trebuchet MS"/>
                <a:cs typeface="Trebuchet MS"/>
              </a:rPr>
              <a:t>testing.</a:t>
            </a:r>
            <a:endParaRPr sz="3050">
              <a:latin typeface="Trebuchet MS"/>
              <a:cs typeface="Trebuchet MS"/>
            </a:endParaRPr>
          </a:p>
          <a:p>
            <a:pPr marL="115570">
              <a:lnSpc>
                <a:spcPct val="100000"/>
              </a:lnSpc>
              <a:spcBef>
                <a:spcPts val="560"/>
              </a:spcBef>
            </a:pPr>
            <a:r>
              <a:rPr dirty="0" sz="3050" spc="150">
                <a:latin typeface="Trebuchet MS"/>
                <a:cs typeface="Trebuchet MS"/>
              </a:rPr>
              <a:t>Aayush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 spc="5">
                <a:latin typeface="Trebuchet MS"/>
                <a:cs typeface="Trebuchet MS"/>
              </a:rPr>
              <a:t>Dharpure:</a:t>
            </a:r>
            <a:endParaRPr sz="3050">
              <a:latin typeface="Trebuchet MS"/>
              <a:cs typeface="Trebuchet MS"/>
            </a:endParaRPr>
          </a:p>
          <a:p>
            <a:pPr marL="672465" marR="5080">
              <a:lnSpc>
                <a:spcPct val="115399"/>
              </a:lnSpc>
            </a:pPr>
            <a:r>
              <a:rPr dirty="0" sz="3050" spc="-95">
                <a:latin typeface="Trebuchet MS"/>
                <a:cs typeface="Trebuchet MS"/>
              </a:rPr>
              <a:t>Role: </a:t>
            </a:r>
            <a:r>
              <a:rPr dirty="0" sz="3050" spc="50">
                <a:latin typeface="Trebuchet MS"/>
                <a:cs typeface="Trebuchet MS"/>
              </a:rPr>
              <a:t>Testing </a:t>
            </a:r>
            <a:r>
              <a:rPr dirty="0" sz="3050" spc="110">
                <a:latin typeface="Trebuchet MS"/>
                <a:cs typeface="Trebuchet MS"/>
              </a:rPr>
              <a:t>and </a:t>
            </a:r>
            <a:r>
              <a:rPr dirty="0" sz="3050" spc="-35">
                <a:latin typeface="Trebuchet MS"/>
                <a:cs typeface="Trebuchet MS"/>
              </a:rPr>
              <a:t>Integration, </a:t>
            </a:r>
            <a:r>
              <a:rPr dirty="0" sz="3050" spc="10">
                <a:latin typeface="Trebuchet MS"/>
                <a:cs typeface="Trebuchet MS"/>
              </a:rPr>
              <a:t>Researcher, </a:t>
            </a:r>
            <a:r>
              <a:rPr dirty="0" sz="3050" spc="70">
                <a:latin typeface="Trebuchet MS"/>
                <a:cs typeface="Trebuchet MS"/>
              </a:rPr>
              <a:t>Detection </a:t>
            </a:r>
            <a:r>
              <a:rPr dirty="0" sz="3050" spc="130">
                <a:latin typeface="Trebuchet MS"/>
                <a:cs typeface="Trebuchet MS"/>
              </a:rPr>
              <a:t>Model </a:t>
            </a:r>
            <a:r>
              <a:rPr dirty="0" sz="3050" spc="85">
                <a:latin typeface="Trebuchet MS"/>
                <a:cs typeface="Trebuchet MS"/>
              </a:rPr>
              <a:t>Developement </a:t>
            </a:r>
            <a:r>
              <a:rPr dirty="0" sz="3050" spc="90">
                <a:latin typeface="Trebuchet MS"/>
                <a:cs typeface="Trebuchet MS"/>
              </a:rPr>
              <a:t> </a:t>
            </a:r>
            <a:r>
              <a:rPr dirty="0" sz="3050" spc="35">
                <a:latin typeface="Trebuchet MS"/>
                <a:cs typeface="Trebuchet MS"/>
              </a:rPr>
              <a:t>Contributions:</a:t>
            </a:r>
            <a:r>
              <a:rPr dirty="0" sz="3050" spc="75">
                <a:latin typeface="Trebuchet MS"/>
                <a:cs typeface="Trebuchet MS"/>
              </a:rPr>
              <a:t> </a:t>
            </a:r>
            <a:r>
              <a:rPr dirty="0" sz="3050" spc="65">
                <a:latin typeface="Trebuchet MS"/>
                <a:cs typeface="Trebuchet MS"/>
              </a:rPr>
              <a:t>Prepared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 spc="35">
                <a:latin typeface="Trebuchet MS"/>
                <a:cs typeface="Trebuchet MS"/>
              </a:rPr>
              <a:t>documentation,</a:t>
            </a:r>
            <a:r>
              <a:rPr dirty="0" sz="3050" spc="75">
                <a:latin typeface="Trebuchet MS"/>
                <a:cs typeface="Trebuchet MS"/>
              </a:rPr>
              <a:t> </a:t>
            </a:r>
            <a:r>
              <a:rPr dirty="0" sz="3050" spc="70">
                <a:latin typeface="Trebuchet MS"/>
                <a:cs typeface="Trebuchet MS"/>
              </a:rPr>
              <a:t>created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 spc="10">
                <a:latin typeface="Trebuchet MS"/>
                <a:cs typeface="Trebuchet MS"/>
              </a:rPr>
              <a:t>presentation,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 spc="110">
                <a:latin typeface="Trebuchet MS"/>
                <a:cs typeface="Trebuchet MS"/>
              </a:rPr>
              <a:t>and</a:t>
            </a:r>
            <a:r>
              <a:rPr dirty="0" sz="3050" spc="75">
                <a:latin typeface="Trebuchet MS"/>
                <a:cs typeface="Trebuchet MS"/>
              </a:rPr>
              <a:t> </a:t>
            </a:r>
            <a:r>
              <a:rPr dirty="0" sz="3050" spc="85">
                <a:latin typeface="Trebuchet MS"/>
                <a:cs typeface="Trebuchet MS"/>
              </a:rPr>
              <a:t>coordinated</a:t>
            </a:r>
            <a:r>
              <a:rPr dirty="0" sz="3050" spc="80">
                <a:latin typeface="Trebuchet MS"/>
                <a:cs typeface="Trebuchet MS"/>
              </a:rPr>
              <a:t> </a:t>
            </a:r>
            <a:r>
              <a:rPr dirty="0" sz="3050" spc="70">
                <a:latin typeface="Trebuchet MS"/>
                <a:cs typeface="Trebuchet MS"/>
              </a:rPr>
              <a:t>team </a:t>
            </a:r>
            <a:r>
              <a:rPr dirty="0" sz="3050" spc="-905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efforts</a:t>
            </a:r>
            <a:endParaRPr sz="3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3050" spc="75">
                <a:latin typeface="Trebuchet MS"/>
                <a:cs typeface="Trebuchet MS"/>
              </a:rPr>
              <a:t>Prathamesh</a:t>
            </a:r>
            <a:r>
              <a:rPr dirty="0" sz="3050" spc="-14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Rokade:</a:t>
            </a:r>
            <a:endParaRPr sz="3050">
              <a:latin typeface="Trebuchet MS"/>
              <a:cs typeface="Trebuchet MS"/>
            </a:endParaRPr>
          </a:p>
          <a:p>
            <a:pPr marL="672465" marR="505459">
              <a:lnSpc>
                <a:spcPct val="115399"/>
              </a:lnSpc>
            </a:pPr>
            <a:r>
              <a:rPr dirty="0" sz="3050" spc="-95">
                <a:latin typeface="Trebuchet MS"/>
                <a:cs typeface="Trebuchet MS"/>
              </a:rPr>
              <a:t>Role: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 spc="10">
                <a:latin typeface="Trebuchet MS"/>
                <a:cs typeface="Trebuchet MS"/>
              </a:rPr>
              <a:t>Researcher,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 spc="85">
                <a:latin typeface="Trebuchet MS"/>
                <a:cs typeface="Trebuchet MS"/>
              </a:rPr>
              <a:t>Documentation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 spc="110">
                <a:latin typeface="Trebuchet MS"/>
                <a:cs typeface="Trebuchet MS"/>
              </a:rPr>
              <a:t>and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Presentation,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 spc="70">
                <a:latin typeface="Trebuchet MS"/>
                <a:cs typeface="Trebuchet MS"/>
              </a:rPr>
              <a:t>Detection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 spc="130">
                <a:latin typeface="Trebuchet MS"/>
                <a:cs typeface="Trebuchet MS"/>
              </a:rPr>
              <a:t>Model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 spc="85">
                <a:latin typeface="Trebuchet MS"/>
                <a:cs typeface="Trebuchet MS"/>
              </a:rPr>
              <a:t>Developement </a:t>
            </a:r>
            <a:r>
              <a:rPr dirty="0" sz="3050" spc="-905">
                <a:latin typeface="Trebuchet MS"/>
                <a:cs typeface="Trebuchet MS"/>
              </a:rPr>
              <a:t> </a:t>
            </a:r>
            <a:r>
              <a:rPr dirty="0" sz="3050" spc="35">
                <a:latin typeface="Trebuchet MS"/>
                <a:cs typeface="Trebuchet MS"/>
              </a:rPr>
              <a:t>Contributions: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100">
                <a:latin typeface="Trebuchet MS"/>
                <a:cs typeface="Trebuchet MS"/>
              </a:rPr>
              <a:t>Developed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225">
                <a:latin typeface="Trebuchet MS"/>
                <a:cs typeface="Trebuchet MS"/>
              </a:rPr>
              <a:t>CNN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 spc="-25">
                <a:latin typeface="Trebuchet MS"/>
                <a:cs typeface="Trebuchet MS"/>
              </a:rPr>
              <a:t>model,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70">
                <a:latin typeface="Trebuchet MS"/>
                <a:cs typeface="Trebuchet MS"/>
              </a:rPr>
              <a:t>data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85">
                <a:latin typeface="Trebuchet MS"/>
                <a:cs typeface="Trebuchet MS"/>
              </a:rPr>
              <a:t>pre-processing,</a:t>
            </a:r>
            <a:r>
              <a:rPr dirty="0" sz="3050" spc="-100">
                <a:latin typeface="Trebuchet MS"/>
                <a:cs typeface="Trebuchet MS"/>
              </a:rPr>
              <a:t> </a:t>
            </a:r>
            <a:r>
              <a:rPr dirty="0" sz="3050" spc="110">
                <a:latin typeface="Trebuchet MS"/>
                <a:cs typeface="Trebuchet MS"/>
              </a:rPr>
              <a:t>and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training</a:t>
            </a:r>
            <a:r>
              <a:rPr dirty="0" sz="3050" spc="-105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pipelines.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61077" y="427069"/>
            <a:ext cx="1475105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Team</a:t>
            </a:r>
            <a:r>
              <a:rPr dirty="0" spc="-450"/>
              <a:t> </a:t>
            </a:r>
            <a:r>
              <a:rPr dirty="0" spc="390"/>
              <a:t>Members</a:t>
            </a:r>
            <a:r>
              <a:rPr dirty="0" spc="-445"/>
              <a:t> </a:t>
            </a:r>
            <a:r>
              <a:rPr dirty="0" spc="305"/>
              <a:t>and</a:t>
            </a:r>
            <a:r>
              <a:rPr dirty="0" spc="-450"/>
              <a:t> </a:t>
            </a:r>
            <a:r>
              <a:rPr dirty="0" spc="195"/>
              <a:t>Contributions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263" y="1956952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8250" y="2495115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8250" y="3580965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8250" y="4123890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263" y="5214502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8250" y="5752664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8250" y="6295589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8250" y="6838515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263" y="7386201"/>
            <a:ext cx="133350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8250" y="7924364"/>
            <a:ext cx="142875" cy="1428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676910">
              <a:lnSpc>
                <a:spcPct val="100000"/>
              </a:lnSpc>
              <a:spcBef>
                <a:spcPts val="710"/>
              </a:spcBef>
            </a:pPr>
            <a:r>
              <a:rPr dirty="0" spc="90"/>
              <a:t>Summary:</a:t>
            </a:r>
          </a:p>
          <a:p>
            <a:pPr marL="1341120" marR="5080">
              <a:lnSpc>
                <a:spcPct val="116799"/>
              </a:lnSpc>
              <a:tabLst>
                <a:tab pos="3849370" algn="l"/>
                <a:tab pos="6029960" algn="l"/>
                <a:tab pos="6965315" algn="l"/>
                <a:tab pos="9632950" algn="l"/>
                <a:tab pos="11520170" algn="l"/>
                <a:tab pos="12278360" algn="l"/>
                <a:tab pos="14281150" algn="l"/>
                <a:tab pos="15217140" algn="l"/>
              </a:tabLst>
            </a:pPr>
            <a:r>
              <a:rPr dirty="0" spc="305" b="0">
                <a:latin typeface="Trebuchet MS"/>
                <a:cs typeface="Trebuchet MS"/>
              </a:rPr>
              <a:t>S</a:t>
            </a:r>
            <a:r>
              <a:rPr dirty="0" spc="85" b="0">
                <a:latin typeface="Trebuchet MS"/>
                <a:cs typeface="Trebuchet MS"/>
              </a:rPr>
              <a:t>u</a:t>
            </a:r>
            <a:r>
              <a:rPr dirty="0" spc="235" b="0">
                <a:latin typeface="Trebuchet MS"/>
                <a:cs typeface="Trebuchet MS"/>
              </a:rPr>
              <a:t>cc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95" b="0">
                <a:latin typeface="Trebuchet MS"/>
                <a:cs typeface="Trebuchet MS"/>
              </a:rPr>
              <a:t>ss</a:t>
            </a:r>
            <a:r>
              <a:rPr dirty="0" spc="-110" b="0">
                <a:latin typeface="Trebuchet MS"/>
                <a:cs typeface="Trebuchet MS"/>
              </a:rPr>
              <a:t>f</a:t>
            </a:r>
            <a:r>
              <a:rPr dirty="0" spc="85" b="0">
                <a:latin typeface="Trebuchet MS"/>
                <a:cs typeface="Trebuchet MS"/>
              </a:rPr>
              <a:t>u</a:t>
            </a:r>
            <a:r>
              <a:rPr dirty="0" spc="-225" b="0">
                <a:latin typeface="Trebuchet MS"/>
                <a:cs typeface="Trebuchet MS"/>
              </a:rPr>
              <a:t>ll</a:t>
            </a:r>
            <a:r>
              <a:rPr dirty="0" spc="204" b="0">
                <a:latin typeface="Trebuchet MS"/>
                <a:cs typeface="Trebuchet MS"/>
              </a:rPr>
              <a:t>y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225" b="0">
                <a:latin typeface="Trebuchet MS"/>
                <a:cs typeface="Trebuchet MS"/>
              </a:rPr>
              <a:t>d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100" b="0">
                <a:latin typeface="Trebuchet MS"/>
                <a:cs typeface="Trebuchet MS"/>
              </a:rPr>
              <a:t>v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-225" b="0">
                <a:latin typeface="Trebuchet MS"/>
                <a:cs typeface="Trebuchet MS"/>
              </a:rPr>
              <a:t>l</a:t>
            </a:r>
            <a:r>
              <a:rPr dirty="0" spc="180" b="0">
                <a:latin typeface="Trebuchet MS"/>
                <a:cs typeface="Trebuchet MS"/>
              </a:rPr>
              <a:t>o</a:t>
            </a:r>
            <a:r>
              <a:rPr dirty="0" spc="225" b="0">
                <a:latin typeface="Trebuchet MS"/>
                <a:cs typeface="Trebuchet MS"/>
              </a:rPr>
              <a:t>p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29" b="0">
                <a:latin typeface="Trebuchet MS"/>
                <a:cs typeface="Trebuchet MS"/>
              </a:rPr>
              <a:t>d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55" b="0">
                <a:latin typeface="Trebuchet MS"/>
                <a:cs typeface="Trebuchet MS"/>
              </a:rPr>
              <a:t>a</a:t>
            </a:r>
            <a:r>
              <a:rPr dirty="0" spc="85" b="0">
                <a:latin typeface="Trebuchet MS"/>
                <a:cs typeface="Trebuchet MS"/>
              </a:rPr>
              <a:t>n</a:t>
            </a:r>
            <a:r>
              <a:rPr dirty="0" spc="229" b="0">
                <a:latin typeface="Trebuchet MS"/>
                <a:cs typeface="Trebuchet MS"/>
              </a:rPr>
              <a:t>d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-140" b="0">
                <a:latin typeface="Trebuchet MS"/>
                <a:cs typeface="Trebuchet MS"/>
              </a:rPr>
              <a:t>i</a:t>
            </a:r>
            <a:r>
              <a:rPr dirty="0" spc="215" b="0">
                <a:latin typeface="Trebuchet MS"/>
                <a:cs typeface="Trebuchet MS"/>
              </a:rPr>
              <a:t>m</a:t>
            </a:r>
            <a:r>
              <a:rPr dirty="0" spc="225" b="0">
                <a:latin typeface="Trebuchet MS"/>
                <a:cs typeface="Trebuchet MS"/>
              </a:rPr>
              <a:t>p</a:t>
            </a:r>
            <a:r>
              <a:rPr dirty="0" spc="-225" b="0">
                <a:latin typeface="Trebuchet MS"/>
                <a:cs typeface="Trebuchet MS"/>
              </a:rPr>
              <a:t>l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15" b="0">
                <a:latin typeface="Trebuchet MS"/>
                <a:cs typeface="Trebuchet MS"/>
              </a:rPr>
              <a:t>m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85" b="0">
                <a:latin typeface="Trebuchet MS"/>
                <a:cs typeface="Trebuchet MS"/>
              </a:rPr>
              <a:t>n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29" b="0">
                <a:latin typeface="Trebuchet MS"/>
                <a:cs typeface="Trebuchet MS"/>
              </a:rPr>
              <a:t>d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295" b="0">
                <a:latin typeface="Trebuchet MS"/>
                <a:cs typeface="Trebuchet MS"/>
              </a:rPr>
              <a:t>s</a:t>
            </a:r>
            <a:r>
              <a:rPr dirty="0" spc="180" b="0">
                <a:latin typeface="Trebuchet MS"/>
                <a:cs typeface="Trebuchet MS"/>
              </a:rPr>
              <a:t>o</a:t>
            </a:r>
            <a:r>
              <a:rPr dirty="0" spc="-225" b="0">
                <a:latin typeface="Trebuchet MS"/>
                <a:cs typeface="Trebuchet MS"/>
              </a:rPr>
              <a:t>l</a:t>
            </a:r>
            <a:r>
              <a:rPr dirty="0" spc="85" b="0">
                <a:latin typeface="Trebuchet MS"/>
                <a:cs typeface="Trebuchet MS"/>
              </a:rPr>
              <a:t>u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-140" b="0">
                <a:latin typeface="Trebuchet MS"/>
                <a:cs typeface="Trebuchet MS"/>
              </a:rPr>
              <a:t>i</a:t>
            </a:r>
            <a:r>
              <a:rPr dirty="0" spc="180" b="0">
                <a:latin typeface="Trebuchet MS"/>
                <a:cs typeface="Trebuchet MS"/>
              </a:rPr>
              <a:t>o</a:t>
            </a:r>
            <a:r>
              <a:rPr dirty="0" spc="85" b="0">
                <a:latin typeface="Trebuchet MS"/>
                <a:cs typeface="Trebuchet MS"/>
              </a:rPr>
              <a:t>n</a:t>
            </a:r>
            <a:r>
              <a:rPr dirty="0" spc="300" b="0">
                <a:latin typeface="Trebuchet MS"/>
                <a:cs typeface="Trebuchet MS"/>
              </a:rPr>
              <a:t>s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-110" b="0">
                <a:latin typeface="Trebuchet MS"/>
                <a:cs typeface="Trebuchet MS"/>
              </a:rPr>
              <a:t>f</a:t>
            </a:r>
            <a:r>
              <a:rPr dirty="0" spc="180" b="0">
                <a:latin typeface="Trebuchet MS"/>
                <a:cs typeface="Trebuchet MS"/>
              </a:rPr>
              <a:t>o</a:t>
            </a:r>
            <a:r>
              <a:rPr dirty="0" spc="-70" b="0">
                <a:latin typeface="Trebuchet MS"/>
                <a:cs typeface="Trebuchet MS"/>
              </a:rPr>
              <a:t>r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225" b="0">
                <a:latin typeface="Trebuchet MS"/>
                <a:cs typeface="Trebuchet MS"/>
              </a:rPr>
              <a:t>d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35" b="0">
                <a:latin typeface="Trebuchet MS"/>
                <a:cs typeface="Trebuchet MS"/>
              </a:rPr>
              <a:t>c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-140" b="0">
                <a:latin typeface="Trebuchet MS"/>
                <a:cs typeface="Trebuchet MS"/>
              </a:rPr>
              <a:t>i</a:t>
            </a:r>
            <a:r>
              <a:rPr dirty="0" spc="85" b="0">
                <a:latin typeface="Trebuchet MS"/>
                <a:cs typeface="Trebuchet MS"/>
              </a:rPr>
              <a:t>n</a:t>
            </a:r>
            <a:r>
              <a:rPr dirty="0" spc="165" b="0">
                <a:latin typeface="Trebuchet MS"/>
                <a:cs typeface="Trebuchet MS"/>
              </a:rPr>
              <a:t>g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55" b="0">
                <a:latin typeface="Trebuchet MS"/>
                <a:cs typeface="Trebuchet MS"/>
              </a:rPr>
              <a:t>a</a:t>
            </a:r>
            <a:r>
              <a:rPr dirty="0" spc="85" b="0">
                <a:latin typeface="Trebuchet MS"/>
                <a:cs typeface="Trebuchet MS"/>
              </a:rPr>
              <a:t>n</a:t>
            </a:r>
            <a:r>
              <a:rPr dirty="0" spc="229" b="0">
                <a:latin typeface="Trebuchet MS"/>
                <a:cs typeface="Trebuchet MS"/>
              </a:rPr>
              <a:t>d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-75" b="0">
                <a:latin typeface="Trebuchet MS"/>
                <a:cs typeface="Trebuchet MS"/>
              </a:rPr>
              <a:t>r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95" b="0">
                <a:latin typeface="Trebuchet MS"/>
                <a:cs typeface="Trebuchet MS"/>
              </a:rPr>
              <a:t>s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180" b="0">
                <a:latin typeface="Trebuchet MS"/>
                <a:cs typeface="Trebuchet MS"/>
              </a:rPr>
              <a:t>o</a:t>
            </a:r>
            <a:r>
              <a:rPr dirty="0" spc="-75" b="0">
                <a:latin typeface="Trebuchet MS"/>
                <a:cs typeface="Trebuchet MS"/>
              </a:rPr>
              <a:t>r</a:t>
            </a:r>
            <a:r>
              <a:rPr dirty="0" spc="-140" b="0">
                <a:latin typeface="Trebuchet MS"/>
                <a:cs typeface="Trebuchet MS"/>
              </a:rPr>
              <a:t>i</a:t>
            </a:r>
            <a:r>
              <a:rPr dirty="0" spc="85" b="0">
                <a:latin typeface="Trebuchet MS"/>
                <a:cs typeface="Trebuchet MS"/>
              </a:rPr>
              <a:t>n</a:t>
            </a:r>
            <a:r>
              <a:rPr dirty="0" spc="120" b="0">
                <a:latin typeface="Trebuchet MS"/>
                <a:cs typeface="Trebuchet MS"/>
              </a:rPr>
              <a:t>g  </a:t>
            </a:r>
            <a:r>
              <a:rPr dirty="0" spc="30" b="0">
                <a:latin typeface="Trebuchet MS"/>
                <a:cs typeface="Trebuchet MS"/>
              </a:rPr>
              <a:t>pixelated</a:t>
            </a:r>
            <a:r>
              <a:rPr dirty="0" spc="-110" b="0">
                <a:latin typeface="Trebuchet MS"/>
                <a:cs typeface="Trebuchet MS"/>
              </a:rPr>
              <a:t> </a:t>
            </a:r>
            <a:r>
              <a:rPr dirty="0" spc="20" b="0">
                <a:latin typeface="Trebuchet MS"/>
                <a:cs typeface="Trebuchet MS"/>
              </a:rPr>
              <a:t>images.</a:t>
            </a:r>
          </a:p>
          <a:p>
            <a:pPr marL="1341120" marR="5080">
              <a:lnSpc>
                <a:spcPct val="116799"/>
              </a:lnSpc>
              <a:tabLst>
                <a:tab pos="4164965" algn="l"/>
                <a:tab pos="5968365" algn="l"/>
                <a:tab pos="8168640" algn="l"/>
                <a:tab pos="10397490" algn="l"/>
                <a:tab pos="11365865" algn="l"/>
                <a:tab pos="13681075" algn="l"/>
                <a:tab pos="16516985" algn="l"/>
              </a:tabLst>
            </a:pPr>
            <a:r>
              <a:rPr dirty="0" spc="114" b="0">
                <a:latin typeface="Trebuchet MS"/>
                <a:cs typeface="Trebuchet MS"/>
              </a:rPr>
              <a:t>Achieved </a:t>
            </a:r>
            <a:r>
              <a:rPr dirty="0" spc="50" b="0">
                <a:latin typeface="Trebuchet MS"/>
                <a:cs typeface="Trebuchet MS"/>
              </a:rPr>
              <a:t>high </a:t>
            </a:r>
            <a:r>
              <a:rPr dirty="0" spc="130" b="0">
                <a:latin typeface="Trebuchet MS"/>
                <a:cs typeface="Trebuchet MS"/>
              </a:rPr>
              <a:t>accuracy </a:t>
            </a:r>
            <a:r>
              <a:rPr dirty="0" spc="125" b="0">
                <a:latin typeface="Trebuchet MS"/>
                <a:cs typeface="Trebuchet MS"/>
              </a:rPr>
              <a:t>and </a:t>
            </a:r>
            <a:r>
              <a:rPr dirty="0" spc="45" b="0">
                <a:latin typeface="Trebuchet MS"/>
                <a:cs typeface="Trebuchet MS"/>
              </a:rPr>
              <a:t>real-time </a:t>
            </a:r>
            <a:r>
              <a:rPr dirty="0" spc="80" b="0">
                <a:latin typeface="Trebuchet MS"/>
                <a:cs typeface="Trebuchet MS"/>
              </a:rPr>
              <a:t>performance </a:t>
            </a:r>
            <a:r>
              <a:rPr dirty="0" spc="-10" b="0">
                <a:latin typeface="Trebuchet MS"/>
                <a:cs typeface="Trebuchet MS"/>
              </a:rPr>
              <a:t>with </a:t>
            </a:r>
            <a:r>
              <a:rPr dirty="0" spc="50" b="0">
                <a:latin typeface="Trebuchet MS"/>
                <a:cs typeface="Trebuchet MS"/>
              </a:rPr>
              <a:t>the </a:t>
            </a:r>
            <a:r>
              <a:rPr dirty="0" spc="80" b="0">
                <a:latin typeface="Trebuchet MS"/>
                <a:cs typeface="Trebuchet MS"/>
              </a:rPr>
              <a:t>detection </a:t>
            </a:r>
            <a:r>
              <a:rPr dirty="0" spc="-10" b="0">
                <a:latin typeface="Trebuchet MS"/>
                <a:cs typeface="Trebuchet MS"/>
              </a:rPr>
              <a:t>model. </a:t>
            </a:r>
            <a:r>
              <a:rPr dirty="0" spc="-5" b="0">
                <a:latin typeface="Trebuchet MS"/>
                <a:cs typeface="Trebuchet MS"/>
              </a:rPr>
              <a:t> </a:t>
            </a:r>
            <a:r>
              <a:rPr dirty="0" spc="265" b="0">
                <a:latin typeface="Trebuchet MS"/>
                <a:cs typeface="Trebuchet MS"/>
              </a:rPr>
              <a:t>D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15" b="0">
                <a:latin typeface="Trebuchet MS"/>
                <a:cs typeface="Trebuchet MS"/>
              </a:rPr>
              <a:t>m</a:t>
            </a:r>
            <a:r>
              <a:rPr dirty="0" spc="180" b="0">
                <a:latin typeface="Trebuchet MS"/>
                <a:cs typeface="Trebuchet MS"/>
              </a:rPr>
              <a:t>o</a:t>
            </a:r>
            <a:r>
              <a:rPr dirty="0" spc="85" b="0">
                <a:latin typeface="Trebuchet MS"/>
                <a:cs typeface="Trebuchet MS"/>
              </a:rPr>
              <a:t>n</a:t>
            </a:r>
            <a:r>
              <a:rPr dirty="0" spc="295" b="0">
                <a:latin typeface="Trebuchet MS"/>
                <a:cs typeface="Trebuchet MS"/>
              </a:rPr>
              <a:t>s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-75" b="0">
                <a:latin typeface="Trebuchet MS"/>
                <a:cs typeface="Trebuchet MS"/>
              </a:rPr>
              <a:t>r</a:t>
            </a:r>
            <a:r>
              <a:rPr dirty="0" spc="55" b="0">
                <a:latin typeface="Trebuchet MS"/>
                <a:cs typeface="Trebuchet MS"/>
              </a:rPr>
              <a:t>a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29" b="0">
                <a:latin typeface="Trebuchet MS"/>
                <a:cs typeface="Trebuchet MS"/>
              </a:rPr>
              <a:t>d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-110" b="0">
                <a:latin typeface="Trebuchet MS"/>
                <a:cs typeface="Trebuchet MS"/>
              </a:rPr>
              <a:t>ff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35" b="0">
                <a:latin typeface="Trebuchet MS"/>
                <a:cs typeface="Trebuchet MS"/>
              </a:rPr>
              <a:t>c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-140" b="0">
                <a:latin typeface="Trebuchet MS"/>
                <a:cs typeface="Trebuchet MS"/>
              </a:rPr>
              <a:t>i</a:t>
            </a:r>
            <a:r>
              <a:rPr dirty="0" spc="100" b="0">
                <a:latin typeface="Trebuchet MS"/>
                <a:cs typeface="Trebuchet MS"/>
              </a:rPr>
              <a:t>v</a:t>
            </a:r>
            <a:r>
              <a:rPr dirty="0" spc="85" b="0">
                <a:latin typeface="Trebuchet MS"/>
                <a:cs typeface="Trebuchet MS"/>
              </a:rPr>
              <a:t>e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-75" b="0">
                <a:latin typeface="Trebuchet MS"/>
                <a:cs typeface="Trebuchet MS"/>
              </a:rPr>
              <a:t>r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95" b="0">
                <a:latin typeface="Trebuchet MS"/>
                <a:cs typeface="Trebuchet MS"/>
              </a:rPr>
              <a:t>s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180" b="0">
                <a:latin typeface="Trebuchet MS"/>
                <a:cs typeface="Trebuchet MS"/>
              </a:rPr>
              <a:t>o</a:t>
            </a:r>
            <a:r>
              <a:rPr dirty="0" spc="-75" b="0">
                <a:latin typeface="Trebuchet MS"/>
                <a:cs typeface="Trebuchet MS"/>
              </a:rPr>
              <a:t>r</a:t>
            </a:r>
            <a:r>
              <a:rPr dirty="0" spc="55" b="0">
                <a:latin typeface="Trebuchet MS"/>
                <a:cs typeface="Trebuchet MS"/>
              </a:rPr>
              <a:t>a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-140" b="0">
                <a:latin typeface="Trebuchet MS"/>
                <a:cs typeface="Trebuchet MS"/>
              </a:rPr>
              <a:t>i</a:t>
            </a:r>
            <a:r>
              <a:rPr dirty="0" spc="180" b="0">
                <a:latin typeface="Trebuchet MS"/>
                <a:cs typeface="Trebuchet MS"/>
              </a:rPr>
              <a:t>o</a:t>
            </a:r>
            <a:r>
              <a:rPr dirty="0" spc="90" b="0">
                <a:latin typeface="Trebuchet MS"/>
                <a:cs typeface="Trebuchet MS"/>
              </a:rPr>
              <a:t>n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35" b="0">
                <a:latin typeface="Trebuchet MS"/>
                <a:cs typeface="Trebuchet MS"/>
              </a:rPr>
              <a:t>c</a:t>
            </a:r>
            <a:r>
              <a:rPr dirty="0" spc="85" b="0">
                <a:latin typeface="Trebuchet MS"/>
                <a:cs typeface="Trebuchet MS"/>
              </a:rPr>
              <a:t>hn</a:t>
            </a:r>
            <a:r>
              <a:rPr dirty="0" spc="-140" b="0">
                <a:latin typeface="Trebuchet MS"/>
                <a:cs typeface="Trebuchet MS"/>
              </a:rPr>
              <a:t>i</a:t>
            </a:r>
            <a:r>
              <a:rPr dirty="0" spc="225" b="0">
                <a:latin typeface="Trebuchet MS"/>
                <a:cs typeface="Trebuchet MS"/>
              </a:rPr>
              <a:t>q</a:t>
            </a:r>
            <a:r>
              <a:rPr dirty="0" spc="85" b="0">
                <a:latin typeface="Trebuchet MS"/>
                <a:cs typeface="Trebuchet MS"/>
              </a:rPr>
              <a:t>u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300" b="0">
                <a:latin typeface="Trebuchet MS"/>
                <a:cs typeface="Trebuchet MS"/>
              </a:rPr>
              <a:t>s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45" b="0">
                <a:latin typeface="Trebuchet MS"/>
                <a:cs typeface="Trebuchet MS"/>
              </a:rPr>
              <a:t>w</a:t>
            </a:r>
            <a:r>
              <a:rPr dirty="0" spc="-140" b="0">
                <a:latin typeface="Trebuchet MS"/>
                <a:cs typeface="Trebuchet MS"/>
              </a:rPr>
              <a:t>i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90" b="0">
                <a:latin typeface="Trebuchet MS"/>
                <a:cs typeface="Trebuchet MS"/>
              </a:rPr>
              <a:t>h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215" b="0">
                <a:latin typeface="Trebuchet MS"/>
                <a:cs typeface="Trebuchet MS"/>
              </a:rPr>
              <a:t>m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55" b="0">
                <a:latin typeface="Trebuchet MS"/>
                <a:cs typeface="Trebuchet MS"/>
              </a:rPr>
              <a:t>a</a:t>
            </a:r>
            <a:r>
              <a:rPr dirty="0" spc="295" b="0">
                <a:latin typeface="Trebuchet MS"/>
                <a:cs typeface="Trebuchet MS"/>
              </a:rPr>
              <a:t>s</a:t>
            </a:r>
            <a:r>
              <a:rPr dirty="0" spc="85" b="0">
                <a:latin typeface="Trebuchet MS"/>
                <a:cs typeface="Trebuchet MS"/>
              </a:rPr>
              <a:t>u</a:t>
            </a:r>
            <a:r>
              <a:rPr dirty="0" spc="-75" b="0">
                <a:latin typeface="Trebuchet MS"/>
                <a:cs typeface="Trebuchet MS"/>
              </a:rPr>
              <a:t>r</a:t>
            </a:r>
            <a:r>
              <a:rPr dirty="0" spc="55" b="0">
                <a:latin typeface="Trebuchet MS"/>
                <a:cs typeface="Trebuchet MS"/>
              </a:rPr>
              <a:t>a</a:t>
            </a:r>
            <a:r>
              <a:rPr dirty="0" spc="225" b="0">
                <a:latin typeface="Trebuchet MS"/>
                <a:cs typeface="Trebuchet MS"/>
              </a:rPr>
              <a:t>b</a:t>
            </a:r>
            <a:r>
              <a:rPr dirty="0" spc="-225" b="0">
                <a:latin typeface="Trebuchet MS"/>
                <a:cs typeface="Trebuchet MS"/>
              </a:rPr>
              <a:t>l</a:t>
            </a:r>
            <a:r>
              <a:rPr dirty="0" spc="85" b="0">
                <a:latin typeface="Trebuchet MS"/>
                <a:cs typeface="Trebuchet MS"/>
              </a:rPr>
              <a:t>e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-140" b="0">
                <a:latin typeface="Trebuchet MS"/>
                <a:cs typeface="Trebuchet MS"/>
              </a:rPr>
              <a:t>i</a:t>
            </a:r>
            <a:r>
              <a:rPr dirty="0" spc="215" b="0">
                <a:latin typeface="Trebuchet MS"/>
                <a:cs typeface="Trebuchet MS"/>
              </a:rPr>
              <a:t>m</a:t>
            </a:r>
            <a:r>
              <a:rPr dirty="0" spc="225" b="0">
                <a:latin typeface="Trebuchet MS"/>
                <a:cs typeface="Trebuchet MS"/>
              </a:rPr>
              <a:t>p</a:t>
            </a:r>
            <a:r>
              <a:rPr dirty="0" spc="-75" b="0">
                <a:latin typeface="Trebuchet MS"/>
                <a:cs typeface="Trebuchet MS"/>
              </a:rPr>
              <a:t>r</a:t>
            </a:r>
            <a:r>
              <a:rPr dirty="0" spc="180" b="0">
                <a:latin typeface="Trebuchet MS"/>
                <a:cs typeface="Trebuchet MS"/>
              </a:rPr>
              <a:t>o</a:t>
            </a:r>
            <a:r>
              <a:rPr dirty="0" spc="105" b="0">
                <a:latin typeface="Trebuchet MS"/>
                <a:cs typeface="Trebuchet MS"/>
              </a:rPr>
              <a:t>v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215" b="0">
                <a:latin typeface="Trebuchet MS"/>
                <a:cs typeface="Trebuchet MS"/>
              </a:rPr>
              <a:t>m</a:t>
            </a:r>
            <a:r>
              <a:rPr dirty="0" spc="80" b="0">
                <a:latin typeface="Trebuchet MS"/>
                <a:cs typeface="Trebuchet MS"/>
              </a:rPr>
              <a:t>e</a:t>
            </a:r>
            <a:r>
              <a:rPr dirty="0" spc="85" b="0">
                <a:latin typeface="Trebuchet MS"/>
                <a:cs typeface="Trebuchet MS"/>
              </a:rPr>
              <a:t>n</a:t>
            </a:r>
            <a:r>
              <a:rPr dirty="0" spc="-25" b="0">
                <a:latin typeface="Trebuchet MS"/>
                <a:cs typeface="Trebuchet MS"/>
              </a:rPr>
              <a:t>t</a:t>
            </a:r>
            <a:r>
              <a:rPr dirty="0" spc="300" b="0">
                <a:latin typeface="Trebuchet MS"/>
                <a:cs typeface="Trebuchet MS"/>
              </a:rPr>
              <a:t>s</a:t>
            </a:r>
            <a:r>
              <a:rPr dirty="0" b="0">
                <a:latin typeface="Trebuchet MS"/>
                <a:cs typeface="Trebuchet MS"/>
              </a:rPr>
              <a:t>	</a:t>
            </a:r>
            <a:r>
              <a:rPr dirty="0" spc="-140" b="0">
                <a:latin typeface="Trebuchet MS"/>
                <a:cs typeface="Trebuchet MS"/>
              </a:rPr>
              <a:t>i</a:t>
            </a:r>
            <a:r>
              <a:rPr dirty="0" spc="65" b="0">
                <a:latin typeface="Trebuchet MS"/>
                <a:cs typeface="Trebuchet MS"/>
              </a:rPr>
              <a:t>n  </a:t>
            </a:r>
            <a:r>
              <a:rPr dirty="0" spc="75" b="0">
                <a:latin typeface="Trebuchet MS"/>
                <a:cs typeface="Trebuchet MS"/>
              </a:rPr>
              <a:t>image</a:t>
            </a:r>
            <a:r>
              <a:rPr dirty="0" spc="-110" b="0">
                <a:latin typeface="Trebuchet MS"/>
                <a:cs typeface="Trebuchet MS"/>
              </a:rPr>
              <a:t> </a:t>
            </a:r>
            <a:r>
              <a:rPr dirty="0" spc="-45" b="0">
                <a:latin typeface="Trebuchet MS"/>
                <a:cs typeface="Trebuchet MS"/>
              </a:rPr>
              <a:t>quality.</a:t>
            </a:r>
          </a:p>
          <a:p>
            <a:pPr marL="676910">
              <a:lnSpc>
                <a:spcPct val="100000"/>
              </a:lnSpc>
              <a:spcBef>
                <a:spcPts val="615"/>
              </a:spcBef>
            </a:pPr>
            <a:r>
              <a:rPr dirty="0" spc="20"/>
              <a:t>Future</a:t>
            </a:r>
            <a:r>
              <a:rPr dirty="0" spc="-229"/>
              <a:t> </a:t>
            </a:r>
            <a:r>
              <a:rPr dirty="0" spc="30"/>
              <a:t>Work:</a:t>
            </a:r>
          </a:p>
          <a:p>
            <a:pPr marL="1341120">
              <a:lnSpc>
                <a:spcPct val="100000"/>
              </a:lnSpc>
              <a:spcBef>
                <a:spcPts val="615"/>
              </a:spcBef>
            </a:pPr>
            <a:r>
              <a:rPr dirty="0" spc="105" b="0">
                <a:latin typeface="Trebuchet MS"/>
                <a:cs typeface="Trebuchet MS"/>
              </a:rPr>
              <a:t>Enhance</a:t>
            </a:r>
            <a:r>
              <a:rPr dirty="0" spc="-110" b="0">
                <a:latin typeface="Trebuchet MS"/>
                <a:cs typeface="Trebuchet MS"/>
              </a:rPr>
              <a:t> </a:t>
            </a:r>
            <a:r>
              <a:rPr dirty="0" spc="95" b="0">
                <a:latin typeface="Trebuchet MS"/>
                <a:cs typeface="Trebuchet MS"/>
              </a:rPr>
              <a:t>model</a:t>
            </a:r>
            <a:r>
              <a:rPr dirty="0" spc="-110" b="0">
                <a:latin typeface="Trebuchet MS"/>
                <a:cs typeface="Trebuchet MS"/>
              </a:rPr>
              <a:t> </a:t>
            </a:r>
            <a:r>
              <a:rPr dirty="0" spc="130" b="0">
                <a:latin typeface="Trebuchet MS"/>
                <a:cs typeface="Trebuchet MS"/>
              </a:rPr>
              <a:t>accuracy</a:t>
            </a:r>
            <a:r>
              <a:rPr dirty="0" spc="-105" b="0">
                <a:latin typeface="Trebuchet MS"/>
                <a:cs typeface="Trebuchet MS"/>
              </a:rPr>
              <a:t> </a:t>
            </a:r>
            <a:r>
              <a:rPr dirty="0" spc="125" b="0">
                <a:latin typeface="Trebuchet MS"/>
                <a:cs typeface="Trebuchet MS"/>
              </a:rPr>
              <a:t>and</a:t>
            </a:r>
            <a:r>
              <a:rPr dirty="0" spc="-110" b="0">
                <a:latin typeface="Trebuchet MS"/>
                <a:cs typeface="Trebuchet MS"/>
              </a:rPr>
              <a:t> </a:t>
            </a:r>
            <a:r>
              <a:rPr dirty="0" spc="185" b="0">
                <a:latin typeface="Trebuchet MS"/>
                <a:cs typeface="Trebuchet MS"/>
              </a:rPr>
              <a:t>speed</a:t>
            </a:r>
            <a:r>
              <a:rPr dirty="0" spc="-105" b="0">
                <a:latin typeface="Trebuchet MS"/>
                <a:cs typeface="Trebuchet MS"/>
              </a:rPr>
              <a:t> </a:t>
            </a:r>
            <a:r>
              <a:rPr dirty="0" spc="-70" b="0">
                <a:latin typeface="Trebuchet MS"/>
                <a:cs typeface="Trebuchet MS"/>
              </a:rPr>
              <a:t>further.</a:t>
            </a:r>
          </a:p>
          <a:p>
            <a:pPr marL="1341120" marR="323215">
              <a:lnSpc>
                <a:spcPct val="116799"/>
              </a:lnSpc>
            </a:pPr>
            <a:r>
              <a:rPr dirty="0" spc="40" b="0">
                <a:latin typeface="Trebuchet MS"/>
                <a:cs typeface="Trebuchet MS"/>
              </a:rPr>
              <a:t>Explore</a:t>
            </a:r>
            <a:r>
              <a:rPr dirty="0" spc="-105" b="0">
                <a:latin typeface="Trebuchet MS"/>
                <a:cs typeface="Trebuchet MS"/>
              </a:rPr>
              <a:t> </a:t>
            </a:r>
            <a:r>
              <a:rPr dirty="0" spc="135" b="0">
                <a:latin typeface="Trebuchet MS"/>
                <a:cs typeface="Trebuchet MS"/>
              </a:rPr>
              <a:t>advanced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70" b="0">
                <a:latin typeface="Trebuchet MS"/>
                <a:cs typeface="Trebuchet MS"/>
              </a:rPr>
              <a:t>correction</a:t>
            </a:r>
            <a:r>
              <a:rPr dirty="0" spc="-105" b="0">
                <a:latin typeface="Trebuchet MS"/>
                <a:cs typeface="Trebuchet MS"/>
              </a:rPr>
              <a:t> </a:t>
            </a:r>
            <a:r>
              <a:rPr dirty="0" spc="100" b="0">
                <a:latin typeface="Trebuchet MS"/>
                <a:cs typeface="Trebuchet MS"/>
              </a:rPr>
              <a:t>techniques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-70" b="0">
                <a:latin typeface="Trebuchet MS"/>
                <a:cs typeface="Trebuchet MS"/>
              </a:rPr>
              <a:t>like</a:t>
            </a:r>
            <a:r>
              <a:rPr dirty="0" spc="-105" b="0">
                <a:latin typeface="Trebuchet MS"/>
                <a:cs typeface="Trebuchet MS"/>
              </a:rPr>
              <a:t> </a:t>
            </a:r>
            <a:r>
              <a:rPr dirty="0" spc="155" b="0">
                <a:latin typeface="Trebuchet MS"/>
                <a:cs typeface="Trebuchet MS"/>
              </a:rPr>
              <a:t>deep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100" b="0">
                <a:latin typeface="Trebuchet MS"/>
                <a:cs typeface="Trebuchet MS"/>
              </a:rPr>
              <a:t>learning-based</a:t>
            </a:r>
            <a:r>
              <a:rPr dirty="0" spc="-105" b="0">
                <a:latin typeface="Trebuchet MS"/>
                <a:cs typeface="Trebuchet MS"/>
              </a:rPr>
              <a:t> </a:t>
            </a:r>
            <a:r>
              <a:rPr dirty="0" spc="60" b="0">
                <a:latin typeface="Trebuchet MS"/>
                <a:cs typeface="Trebuchet MS"/>
              </a:rPr>
              <a:t>super-resolution. </a:t>
            </a:r>
            <a:r>
              <a:rPr dirty="0" spc="-900" b="0">
                <a:latin typeface="Trebuchet MS"/>
                <a:cs typeface="Trebuchet MS"/>
              </a:rPr>
              <a:t> </a:t>
            </a:r>
            <a:r>
              <a:rPr dirty="0" spc="10" b="0">
                <a:latin typeface="Trebuchet MS"/>
                <a:cs typeface="Trebuchet MS"/>
              </a:rPr>
              <a:t>Potential</a:t>
            </a:r>
            <a:r>
              <a:rPr dirty="0" spc="-105" b="0">
                <a:latin typeface="Trebuchet MS"/>
                <a:cs typeface="Trebuchet MS"/>
              </a:rPr>
              <a:t> </a:t>
            </a:r>
            <a:r>
              <a:rPr dirty="0" spc="70" b="0">
                <a:latin typeface="Trebuchet MS"/>
                <a:cs typeface="Trebuchet MS"/>
              </a:rPr>
              <a:t>applications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-25" b="0">
                <a:latin typeface="Trebuchet MS"/>
                <a:cs typeface="Trebuchet MS"/>
              </a:rPr>
              <a:t>in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-25" b="0">
                <a:latin typeface="Trebuchet MS"/>
                <a:cs typeface="Trebuchet MS"/>
              </a:rPr>
              <a:t>media,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-15" b="0">
                <a:latin typeface="Trebuchet MS"/>
                <a:cs typeface="Trebuchet MS"/>
              </a:rPr>
              <a:t>surveillance,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125" b="0">
                <a:latin typeface="Trebuchet MS"/>
                <a:cs typeface="Trebuchet MS"/>
              </a:rPr>
              <a:t>and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-10" b="0">
                <a:latin typeface="Trebuchet MS"/>
                <a:cs typeface="Trebuchet MS"/>
              </a:rPr>
              <a:t>digital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75" b="0">
                <a:latin typeface="Trebuchet MS"/>
                <a:cs typeface="Trebuchet MS"/>
              </a:rPr>
              <a:t>image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135" b="0">
                <a:latin typeface="Trebuchet MS"/>
                <a:cs typeface="Trebuchet MS"/>
              </a:rPr>
              <a:t>processing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15" b="0">
                <a:latin typeface="Trebuchet MS"/>
                <a:cs typeface="Trebuchet MS"/>
              </a:rPr>
              <a:t>industries.</a:t>
            </a:r>
          </a:p>
          <a:p>
            <a:pPr marL="676910">
              <a:lnSpc>
                <a:spcPct val="100000"/>
              </a:lnSpc>
              <a:spcBef>
                <a:spcPts val="615"/>
              </a:spcBef>
            </a:pPr>
            <a:r>
              <a:rPr dirty="0" spc="130"/>
              <a:t>Questions</a:t>
            </a:r>
            <a:r>
              <a:rPr dirty="0" spc="-210"/>
              <a:t> </a:t>
            </a:r>
            <a:r>
              <a:rPr dirty="0" spc="145"/>
              <a:t>and</a:t>
            </a:r>
            <a:r>
              <a:rPr dirty="0" spc="-210"/>
              <a:t> </a:t>
            </a:r>
            <a:r>
              <a:rPr dirty="0" spc="100"/>
              <a:t>Discussion:</a:t>
            </a:r>
          </a:p>
          <a:p>
            <a:pPr marL="1341120">
              <a:lnSpc>
                <a:spcPct val="100000"/>
              </a:lnSpc>
              <a:spcBef>
                <a:spcPts val="615"/>
              </a:spcBef>
            </a:pPr>
            <a:r>
              <a:rPr dirty="0" spc="185" b="0">
                <a:latin typeface="Trebuchet MS"/>
                <a:cs typeface="Trebuchet MS"/>
              </a:rPr>
              <a:t>Open</a:t>
            </a:r>
            <a:r>
              <a:rPr dirty="0" spc="-105" b="0">
                <a:latin typeface="Trebuchet MS"/>
                <a:cs typeface="Trebuchet MS"/>
              </a:rPr>
              <a:t> </a:t>
            </a:r>
            <a:r>
              <a:rPr dirty="0" spc="-10" b="0">
                <a:latin typeface="Trebuchet MS"/>
                <a:cs typeface="Trebuchet MS"/>
              </a:rPr>
              <a:t>floor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b="0">
                <a:latin typeface="Trebuchet MS"/>
                <a:cs typeface="Trebuchet MS"/>
              </a:rPr>
              <a:t>for</a:t>
            </a:r>
            <a:r>
              <a:rPr dirty="0" spc="-105" b="0">
                <a:latin typeface="Trebuchet MS"/>
                <a:cs typeface="Trebuchet MS"/>
              </a:rPr>
              <a:t> </a:t>
            </a:r>
            <a:r>
              <a:rPr dirty="0" spc="90" b="0">
                <a:latin typeface="Trebuchet MS"/>
                <a:cs typeface="Trebuchet MS"/>
              </a:rPr>
              <a:t>audience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120" b="0">
                <a:latin typeface="Trebuchet MS"/>
                <a:cs typeface="Trebuchet MS"/>
              </a:rPr>
              <a:t>questions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125" b="0">
                <a:latin typeface="Trebuchet MS"/>
                <a:cs typeface="Trebuchet MS"/>
              </a:rPr>
              <a:t>and</a:t>
            </a:r>
            <a:r>
              <a:rPr dirty="0" spc="-105" b="0">
                <a:latin typeface="Trebuchet MS"/>
                <a:cs typeface="Trebuchet MS"/>
              </a:rPr>
              <a:t> </a:t>
            </a:r>
            <a:r>
              <a:rPr dirty="0" spc="30" b="0">
                <a:latin typeface="Trebuchet MS"/>
                <a:cs typeface="Trebuchet MS"/>
              </a:rPr>
              <a:t>feedback.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24164" y="28532"/>
            <a:ext cx="8331834" cy="15379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900" spc="610"/>
              <a:t>CONCLUSION</a:t>
            </a:r>
            <a:endParaRPr sz="9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Aayush Dharpure</dc:creator>
  <cp:keywords>DAF8yaf_E6s,BAFXYd6d0Ls</cp:keywords>
  <dc:title>Intel_Project</dc:title>
  <dcterms:created xsi:type="dcterms:W3CDTF">2024-07-15T17:34:02Z</dcterms:created>
  <dcterms:modified xsi:type="dcterms:W3CDTF">2024-07-15T17:34:02Z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2024-07-15T00:00:00Z</vt:filetime>
  </property>
  <property fmtid="{D5CDD505-2E9C-101B-9397-08002B2CF9AE}" pid="3" name="Creator">
    <vt:lpwstr>Canva</vt:lpwstr>
  </property>
  <property fmtid="{D5CDD505-2E9C-101B-9397-08002B2CF9AE}" pid="4" name="LastSaved">
    <vt:filetime>2024-07-15T00:00:00Z</vt:filetime>
  </property>
</Properties>
</file>