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FDBB-B699-409B-8A95-FFC5C230BEB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C753-C4DB-46B1-BCE5-D37FE7C1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44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68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359A-AD8C-46A7-928B-1FE2D5AA640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405A-F2D5-4C1C-B245-9BCDFF2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5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andas/3d-scatter-plo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8/9/2021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MIT-WPU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838200" y="15628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Quattrocento Sans"/>
              <a:buNone/>
            </a:pPr>
            <a:r>
              <a:rPr lang="en-US" b="1" dirty="0" smtClean="0">
                <a:solidFill>
                  <a:srgbClr val="002060"/>
                </a:solidFill>
                <a:sym typeface="Arial"/>
              </a:rPr>
              <a:t>CET3006B: Machine Learning</a:t>
            </a:r>
            <a:endParaRPr b="1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46827" y="25922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Quattrocento Sans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Lab Assignments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846827" y="39725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Quattrocento Sans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Academic Year </a:t>
            </a:r>
            <a:r>
              <a:rPr lang="en-US" sz="4400" b="1" i="0" u="none" strike="noStrike" cap="none" dirty="0" smtClean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2023</a:t>
            </a:r>
            <a:endParaRPr sz="4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4" name="Google Shape;94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54690" y="149225"/>
            <a:ext cx="1216660" cy="1039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88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Centaur" panose="02030504050205020304" pitchFamily="18" charset="0"/>
              </a:rPr>
              <a:t/>
            </a:r>
            <a:br>
              <a:rPr lang="en-US" sz="3600" dirty="0" smtClean="0">
                <a:latin typeface="Centaur" panose="020305040502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Exploratory Data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700" y="1606637"/>
            <a:ext cx="5169100" cy="4883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("iris.csv")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iris.head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iris.plot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(kind='scatter', x='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559506"/>
            <a:ext cx="6146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2-D Scatter plot with color-coding for each flower type/class.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Here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corresponds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sns.set_style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whitegrid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sns.FacetGrid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(iris, hue="species", size=4) \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.map(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\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Centaur" panose="02030504050205020304" pitchFamily="18" charset="0"/>
              </a:rPr>
              <a:t/>
            </a:r>
            <a:br>
              <a:rPr lang="en-US" sz="3600" dirty="0" smtClean="0">
                <a:latin typeface="Centaur" panose="020305040502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Exploratory Data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700" y="1606637"/>
            <a:ext cx="5169100" cy="4883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  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https://plot.ly/pandas/3d-scatter-plots/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px.data.iris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px.scatter_3d(iris, x='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z='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color='species')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3900" y="1314536"/>
            <a:ext cx="614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4-D, 5-D or n-D scatter plot?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Pair-plot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#Only possible to view 2D patterns.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sns.set_style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whitegrid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(iris, hue="species", size=3);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sns.violinplot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(x="species", y="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data=iris, size=8)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1C9A77">
                  <a:alpha val="81960"/>
                </a:srgbClr>
              </a:gs>
              <a:gs pos="25000">
                <a:srgbClr val="1D9A78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5691539" y="55332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Quattrocento Sans"/>
              <a:buNone/>
            </a:pPr>
            <a:r>
              <a:rPr lang="en-US" b="1">
                <a:solidFill>
                  <a:srgbClr val="002060"/>
                </a:solidFill>
              </a:rPr>
              <a:t>List of </a:t>
            </a:r>
            <a:r>
              <a:rPr lang="en-US" b="1" smtClean="0">
                <a:solidFill>
                  <a:srgbClr val="002060"/>
                </a:solidFill>
              </a:rPr>
              <a:t>Assignments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0" y="738619"/>
            <a:ext cx="5000438" cy="5400962"/>
          </a:xfrm>
          <a:custGeom>
            <a:avLst/>
            <a:gdLst/>
            <a:ahLst/>
            <a:cxnLst/>
            <a:rect l="l" t="t" r="r" b="b"/>
            <a:pathLst>
              <a:path w="5000438" h="5400962" extrusionOk="0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8FEA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2" descr="Programm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407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2"/>
          <p:cNvGraphicFramePr/>
          <p:nvPr>
            <p:extLst>
              <p:ext uri="{D42A27DB-BD31-4B8C-83A1-F6EECF244321}">
                <p14:modId xmlns:p14="http://schemas.microsoft.com/office/powerpoint/2010/main" val="176803153"/>
              </p:ext>
            </p:extLst>
          </p:nvPr>
        </p:nvGraphicFramePr>
        <p:xfrm>
          <a:off x="5676106" y="2155367"/>
          <a:ext cx="5937250" cy="403547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025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1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2200">
                <a:tc>
                  <a:txBody>
                    <a:bodyPr/>
                    <a:lstStyle/>
                    <a:p>
                      <a:pPr marL="158115" marR="0" lvl="0" indent="-635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Assignment No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Title of the Assignment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09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Segoe UI"/>
                          <a:ea typeface="Segoe UI"/>
                          <a:cs typeface="Segoe UI"/>
                          <a:sym typeface="Times New Roman"/>
                        </a:rPr>
                        <a:t>Demonstrate feature selection techniques for ML UCI dataset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Segoe UI"/>
                        <a:ea typeface="Segoe UI"/>
                        <a:cs typeface="Segoe UI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05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cap="none" dirty="0" smtClean="0">
                          <a:solidFill>
                            <a:schemeClr val="tx1"/>
                          </a:solidFill>
                          <a:latin typeface="Segoe UI"/>
                          <a:ea typeface="Segoe UI"/>
                          <a:cs typeface="Segoe UI"/>
                          <a:sym typeface="Times New Roman"/>
                        </a:rPr>
                        <a:t>Implement Exploratory data analysis for IRIS dataset</a:t>
                      </a:r>
                      <a:endParaRPr sz="1400" b="0" i="0" u="none" strike="noStrike" kern="1200" cap="none" dirty="0">
                        <a:solidFill>
                          <a:schemeClr val="tx1"/>
                        </a:solidFill>
                        <a:latin typeface="Segoe UI"/>
                        <a:ea typeface="Segoe UI"/>
                        <a:cs typeface="Segoe UI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429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05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8082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2259935823"/>
                  </a:ext>
                </a:extLst>
              </a:tr>
              <a:tr h="561224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Mini Project 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Google Shape;105;p2"/>
          <p:cNvSpPr txBox="1">
            <a:spLocks noGrp="1"/>
          </p:cNvSpPr>
          <p:nvPr>
            <p:ph type="dt" idx="10"/>
          </p:nvPr>
        </p:nvSpPr>
        <p:spPr>
          <a:xfrm>
            <a:off x="805660" y="6468403"/>
            <a:ext cx="1448144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98989"/>
                </a:solidFill>
              </a:rPr>
              <a:t>8/9/2021</a:t>
            </a:r>
            <a:endParaRPr sz="1100">
              <a:solidFill>
                <a:srgbClr val="898989"/>
              </a:solidFill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5536367" y="6494161"/>
            <a:ext cx="5289562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98989"/>
                </a:solidFill>
              </a:rPr>
              <a:t>MIT-WPU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6189" y="125498"/>
            <a:ext cx="1269267" cy="1072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18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900" y="365125"/>
            <a:ext cx="9969900" cy="8454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statistics, exploratory data analysis (EDA) is an approach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sets to summarize their main characteristics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visual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dataset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statistics or simple plotting tools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data ?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 iris dataset….flowers are visually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https://en.wikipedia.org/wiki/Iris_flower_data_set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1" y="0"/>
            <a:ext cx="1269599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process of performing initial investigations on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discover patterns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 anomalies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 and to check assumptions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summary statistics and graphical representations.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3900" y="365125"/>
            <a:ext cx="9969900" cy="84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1" y="0"/>
            <a:ext cx="1269599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8" y="1320799"/>
            <a:ext cx="12217050" cy="4916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 graphical techniques used in EDA are: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chart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Pareto chart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Stem-and-leaf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Stem-and-leaf plot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coordinates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projection pursuit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2902" y="6041364"/>
            <a:ext cx="683517" cy="365125"/>
          </a:xfrm>
        </p:spPr>
        <p:txBody>
          <a:bodyPr/>
          <a:lstStyle/>
          <a:p>
            <a:fld id="{3E5EE9B7-78FB-41C8-B7A3-7B1A40434D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99800" y="475310"/>
            <a:ext cx="9969900" cy="84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Exploratory Data Analysis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non-graphical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looking at one variable of interest, like age, height, income level etc.</a:t>
            </a:r>
          </a:p>
          <a:p>
            <a:pPr algn="just" fontAlgn="base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graphical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non-graphical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analysis of multiple variables at the same time.</a:t>
            </a:r>
          </a:p>
          <a:p>
            <a:pPr algn="just" fontAlgn="base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graphical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06" y="1068946"/>
            <a:ext cx="10515600" cy="528867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data set from UCI ML repository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necessary libraries (for this example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loaded the data set.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44" y="2459865"/>
            <a:ext cx="10677525" cy="368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575739"/>
            <a:ext cx="10515600" cy="26914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is separated by delimiter “ ; “ in given data 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take a closer look at the data took help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.head()”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pandas library which returns first five observations of the data 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“.tail()”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last five observations of the data set.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Centaur" panose="02030504050205020304" pitchFamily="18" charset="0"/>
              </a:rPr>
              <a:t/>
            </a:r>
            <a:br>
              <a:rPr lang="en-US" sz="3600" dirty="0" smtClean="0">
                <a:latin typeface="Centaur" panose="020305040502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Techniques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600" y="2637306"/>
            <a:ext cx="10515600" cy="3560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out the total number of rows and columns in the data set using “.shape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of 4898 observations and 12 characteristics.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which one is dependent variable and rest 11 are independent variables 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characteristics.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a good practice to know the columns and their corresponding data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finding whether they contain null values or not.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1A4F-F231-4ADD-A95C-AD1C77E32EF5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" y="1210614"/>
            <a:ext cx="10572750" cy="13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521</Words>
  <Application>Microsoft Office PowerPoint</Application>
  <PresentationFormat>Widescreen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Centaur</vt:lpstr>
      <vt:lpstr>Quattrocento Sans</vt:lpstr>
      <vt:lpstr>Segoe UI</vt:lpstr>
      <vt:lpstr>Times New Roman</vt:lpstr>
      <vt:lpstr>Office Theme</vt:lpstr>
      <vt:lpstr>CET3006B: Machine Learning</vt:lpstr>
      <vt:lpstr>List of Assignments</vt:lpstr>
      <vt:lpstr>Exploratory Data Analysis</vt:lpstr>
      <vt:lpstr>PowerPoint Presentation</vt:lpstr>
      <vt:lpstr>PowerPoint Presentation</vt:lpstr>
      <vt:lpstr>Types of Exploratory Data Analysis </vt:lpstr>
      <vt:lpstr>EDA Example</vt:lpstr>
      <vt:lpstr>EDA</vt:lpstr>
      <vt:lpstr> EDA Techniques</vt:lpstr>
      <vt:lpstr> EDA: Exploratory Data Analysis</vt:lpstr>
      <vt:lpstr> EDA: Exploratory 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CET3006B: Machine Learning</dc:title>
  <dc:creator>Microsoft account</dc:creator>
  <cp:lastModifiedBy>Microsoft account</cp:lastModifiedBy>
  <cp:revision>5</cp:revision>
  <dcterms:created xsi:type="dcterms:W3CDTF">2023-01-09T04:45:45Z</dcterms:created>
  <dcterms:modified xsi:type="dcterms:W3CDTF">2023-01-09T05:13:23Z</dcterms:modified>
</cp:coreProperties>
</file>