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2" r:id="rId35"/>
    <p:sldId id="291" r:id="rId36"/>
    <p:sldId id="293" r:id="rId37"/>
    <p:sldId id="294" r:id="rId38"/>
    <p:sldId id="295" r:id="rId39"/>
    <p:sldId id="296" r:id="rId40"/>
    <p:sldId id="297" r:id="rId41"/>
    <p:sldId id="298" r:id="rId42"/>
    <p:sldId id="299" r:id="rId43"/>
    <p:sldId id="30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 Id="rId14" Type="http://schemas.openxmlformats.org/officeDocument/2006/relationships/image" Target="../media/image51.svg"/></Relationships>
</file>

<file path=ppt/diagrams/_rels/data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svg"/><Relationship Id="rId1" Type="http://schemas.openxmlformats.org/officeDocument/2006/relationships/image" Target="../media/image84.png"/><Relationship Id="rId4" Type="http://schemas.openxmlformats.org/officeDocument/2006/relationships/image" Target="../media/image8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svg"/><Relationship Id="rId1"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svg"/><Relationship Id="rId1"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svg"/><Relationship Id="rId1" Type="http://schemas.openxmlformats.org/officeDocument/2006/relationships/image" Target="../media/image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svg"/><Relationship Id="rId1"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svg"/><Relationship Id="rId1"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31.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svg"/><Relationship Id="rId1" Type="http://schemas.openxmlformats.org/officeDocument/2006/relationships/image" Target="../media/image36.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7.png"/><Relationship Id="rId3" Type="http://schemas.openxmlformats.org/officeDocument/2006/relationships/image" Target="../media/image53.png"/><Relationship Id="rId7" Type="http://schemas.openxmlformats.org/officeDocument/2006/relationships/image" Target="../media/image55.png"/><Relationship Id="rId12" Type="http://schemas.openxmlformats.org/officeDocument/2006/relationships/image" Target="../media/image49.svg"/><Relationship Id="rId2" Type="http://schemas.openxmlformats.org/officeDocument/2006/relationships/image" Target="../media/image39.svg"/><Relationship Id="rId1" Type="http://schemas.openxmlformats.org/officeDocument/2006/relationships/image" Target="../media/image52.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54.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56.png"/><Relationship Id="rId14" Type="http://schemas.openxmlformats.org/officeDocument/2006/relationships/image" Target="../media/image5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5.svg"/><Relationship Id="rId1" Type="http://schemas.openxmlformats.org/officeDocument/2006/relationships/image" Target="../media/image84.png"/><Relationship Id="rId4" Type="http://schemas.openxmlformats.org/officeDocument/2006/relationships/image" Target="../media/image8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45DE91-752E-484D-AEAE-64CADBE0385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A887CB-DDAC-4B35-B17D-5A15A5148EB1}">
      <dgm:prSet/>
      <dgm:spPr/>
      <dgm:t>
        <a:bodyPr/>
        <a:lstStyle/>
        <a:p>
          <a:r>
            <a:rPr lang="en-US"/>
            <a:t>Cheese Chase provides services which enhance the mall experience for everyday shoppers and store owners.</a:t>
          </a:r>
        </a:p>
      </dgm:t>
    </dgm:pt>
    <dgm:pt modelId="{85BCB21B-E3F3-4CA4-88FB-AAD41D287350}" type="parTrans" cxnId="{33BAC84A-3D84-4A9A-AF40-EBAE6146B025}">
      <dgm:prSet/>
      <dgm:spPr/>
      <dgm:t>
        <a:bodyPr/>
        <a:lstStyle/>
        <a:p>
          <a:endParaRPr lang="en-US"/>
        </a:p>
      </dgm:t>
    </dgm:pt>
    <dgm:pt modelId="{6136F888-6DB0-40E4-B95B-2C3E7C41AB10}" type="sibTrans" cxnId="{33BAC84A-3D84-4A9A-AF40-EBAE6146B025}">
      <dgm:prSet/>
      <dgm:spPr/>
      <dgm:t>
        <a:bodyPr/>
        <a:lstStyle/>
        <a:p>
          <a:endParaRPr lang="en-US"/>
        </a:p>
      </dgm:t>
    </dgm:pt>
    <dgm:pt modelId="{E8EF17B6-17BE-4D68-9B15-434E7E450213}">
      <dgm:prSet/>
      <dgm:spPr/>
      <dgm:t>
        <a:bodyPr/>
        <a:lstStyle/>
        <a:p>
          <a:r>
            <a:rPr lang="en-US"/>
            <a:t>Real time store location helps customers reach their desired store </a:t>
          </a:r>
        </a:p>
      </dgm:t>
    </dgm:pt>
    <dgm:pt modelId="{8BF6FBED-8566-40BD-AEF1-5F3D3BDC4076}" type="parTrans" cxnId="{F9DDFE1D-D44E-41D2-A4BB-3273944B6866}">
      <dgm:prSet/>
      <dgm:spPr/>
      <dgm:t>
        <a:bodyPr/>
        <a:lstStyle/>
        <a:p>
          <a:endParaRPr lang="en-US"/>
        </a:p>
      </dgm:t>
    </dgm:pt>
    <dgm:pt modelId="{E91B058D-307E-4DCA-90DF-2EE4B2D000D4}" type="sibTrans" cxnId="{F9DDFE1D-D44E-41D2-A4BB-3273944B6866}">
      <dgm:prSet/>
      <dgm:spPr/>
      <dgm:t>
        <a:bodyPr/>
        <a:lstStyle/>
        <a:p>
          <a:endParaRPr lang="en-US"/>
        </a:p>
      </dgm:t>
    </dgm:pt>
    <dgm:pt modelId="{6C41E4D2-8EEF-4EA8-A39F-965D2AB98CE8}" type="pres">
      <dgm:prSet presAssocID="{4545DE91-752E-484D-AEAE-64CADBE03853}" presName="root" presStyleCnt="0">
        <dgm:presLayoutVars>
          <dgm:dir/>
          <dgm:resizeHandles val="exact"/>
        </dgm:presLayoutVars>
      </dgm:prSet>
      <dgm:spPr/>
    </dgm:pt>
    <dgm:pt modelId="{7BE0AD0A-D63F-4CAE-BED2-8ABB46A9388C}" type="pres">
      <dgm:prSet presAssocID="{4545DE91-752E-484D-AEAE-64CADBE03853}" presName="container" presStyleCnt="0">
        <dgm:presLayoutVars>
          <dgm:dir/>
          <dgm:resizeHandles val="exact"/>
        </dgm:presLayoutVars>
      </dgm:prSet>
      <dgm:spPr/>
    </dgm:pt>
    <dgm:pt modelId="{63A77050-7982-46E2-9EBC-22B373416F50}" type="pres">
      <dgm:prSet presAssocID="{5FA887CB-DDAC-4B35-B17D-5A15A5148EB1}" presName="compNode" presStyleCnt="0"/>
      <dgm:spPr/>
    </dgm:pt>
    <dgm:pt modelId="{546C66C8-14A3-4C1E-BC19-25F342075B1E}" type="pres">
      <dgm:prSet presAssocID="{5FA887CB-DDAC-4B35-B17D-5A15A5148EB1}" presName="iconBgRect" presStyleLbl="bgShp" presStyleIdx="0" presStyleCnt="2"/>
      <dgm:spPr/>
    </dgm:pt>
    <dgm:pt modelId="{23A12C22-EDB1-4971-9C2B-B6AEA9F54EAE}" type="pres">
      <dgm:prSet presAssocID="{5FA887CB-DDAC-4B35-B17D-5A15A5148EB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7359A0E6-2054-4EDA-81E8-0619FE7FFBAA}" type="pres">
      <dgm:prSet presAssocID="{5FA887CB-DDAC-4B35-B17D-5A15A5148EB1}" presName="spaceRect" presStyleCnt="0"/>
      <dgm:spPr/>
    </dgm:pt>
    <dgm:pt modelId="{1E0D652E-F945-46B8-9AA2-4367D6888F2B}" type="pres">
      <dgm:prSet presAssocID="{5FA887CB-DDAC-4B35-B17D-5A15A5148EB1}" presName="textRect" presStyleLbl="revTx" presStyleIdx="0" presStyleCnt="2">
        <dgm:presLayoutVars>
          <dgm:chMax val="1"/>
          <dgm:chPref val="1"/>
        </dgm:presLayoutVars>
      </dgm:prSet>
      <dgm:spPr/>
    </dgm:pt>
    <dgm:pt modelId="{E841C9A9-6400-47A7-83FB-95F52DE90D35}" type="pres">
      <dgm:prSet presAssocID="{6136F888-6DB0-40E4-B95B-2C3E7C41AB10}" presName="sibTrans" presStyleLbl="sibTrans2D1" presStyleIdx="0" presStyleCnt="0"/>
      <dgm:spPr/>
    </dgm:pt>
    <dgm:pt modelId="{5736C73A-198E-4D0D-9B05-65CDC72DB34C}" type="pres">
      <dgm:prSet presAssocID="{E8EF17B6-17BE-4D68-9B15-434E7E450213}" presName="compNode" presStyleCnt="0"/>
      <dgm:spPr/>
    </dgm:pt>
    <dgm:pt modelId="{56B2D358-867A-41ED-8041-D55402C0E77C}" type="pres">
      <dgm:prSet presAssocID="{E8EF17B6-17BE-4D68-9B15-434E7E450213}" presName="iconBgRect" presStyleLbl="bgShp" presStyleIdx="1" presStyleCnt="2"/>
      <dgm:spPr/>
    </dgm:pt>
    <dgm:pt modelId="{C526F41C-ECDE-420A-B30E-B7FF31375C5B}" type="pres">
      <dgm:prSet presAssocID="{E8EF17B6-17BE-4D68-9B15-434E7E4502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re"/>
        </a:ext>
      </dgm:extLst>
    </dgm:pt>
    <dgm:pt modelId="{AC67F7DE-0802-4D47-AB49-2CB58FD8E945}" type="pres">
      <dgm:prSet presAssocID="{E8EF17B6-17BE-4D68-9B15-434E7E450213}" presName="spaceRect" presStyleCnt="0"/>
      <dgm:spPr/>
    </dgm:pt>
    <dgm:pt modelId="{36E769CE-1581-4D2D-9114-6DAD9DA43FFF}" type="pres">
      <dgm:prSet presAssocID="{E8EF17B6-17BE-4D68-9B15-434E7E450213}" presName="textRect" presStyleLbl="revTx" presStyleIdx="1" presStyleCnt="2">
        <dgm:presLayoutVars>
          <dgm:chMax val="1"/>
          <dgm:chPref val="1"/>
        </dgm:presLayoutVars>
      </dgm:prSet>
      <dgm:spPr/>
    </dgm:pt>
  </dgm:ptLst>
  <dgm:cxnLst>
    <dgm:cxn modelId="{F9DDFE1D-D44E-41D2-A4BB-3273944B6866}" srcId="{4545DE91-752E-484D-AEAE-64CADBE03853}" destId="{E8EF17B6-17BE-4D68-9B15-434E7E450213}" srcOrd="1" destOrd="0" parTransId="{8BF6FBED-8566-40BD-AEF1-5F3D3BDC4076}" sibTransId="{E91B058D-307E-4DCA-90DF-2EE4B2D000D4}"/>
    <dgm:cxn modelId="{EF81D32B-5960-4968-B85D-848A0B8ACF24}" type="presOf" srcId="{5FA887CB-DDAC-4B35-B17D-5A15A5148EB1}" destId="{1E0D652E-F945-46B8-9AA2-4367D6888F2B}" srcOrd="0" destOrd="0" presId="urn:microsoft.com/office/officeart/2018/2/layout/IconCircleList"/>
    <dgm:cxn modelId="{33BAC84A-3D84-4A9A-AF40-EBAE6146B025}" srcId="{4545DE91-752E-484D-AEAE-64CADBE03853}" destId="{5FA887CB-DDAC-4B35-B17D-5A15A5148EB1}" srcOrd="0" destOrd="0" parTransId="{85BCB21B-E3F3-4CA4-88FB-AAD41D287350}" sibTransId="{6136F888-6DB0-40E4-B95B-2C3E7C41AB10}"/>
    <dgm:cxn modelId="{26163A77-5874-4D35-A059-F0B2C7BB660B}" type="presOf" srcId="{E8EF17B6-17BE-4D68-9B15-434E7E450213}" destId="{36E769CE-1581-4D2D-9114-6DAD9DA43FFF}" srcOrd="0" destOrd="0" presId="urn:microsoft.com/office/officeart/2018/2/layout/IconCircleList"/>
    <dgm:cxn modelId="{D5E660AB-07D2-4DE9-B788-679D133819B4}" type="presOf" srcId="{4545DE91-752E-484D-AEAE-64CADBE03853}" destId="{6C41E4D2-8EEF-4EA8-A39F-965D2AB98CE8}" srcOrd="0" destOrd="0" presId="urn:microsoft.com/office/officeart/2018/2/layout/IconCircleList"/>
    <dgm:cxn modelId="{4C1E91F1-41F4-4F94-96AC-F987900A7861}" type="presOf" srcId="{6136F888-6DB0-40E4-B95B-2C3E7C41AB10}" destId="{E841C9A9-6400-47A7-83FB-95F52DE90D35}" srcOrd="0" destOrd="0" presId="urn:microsoft.com/office/officeart/2018/2/layout/IconCircleList"/>
    <dgm:cxn modelId="{2A519299-741D-45BA-94D0-439E6AA681FA}" type="presParOf" srcId="{6C41E4D2-8EEF-4EA8-A39F-965D2AB98CE8}" destId="{7BE0AD0A-D63F-4CAE-BED2-8ABB46A9388C}" srcOrd="0" destOrd="0" presId="urn:microsoft.com/office/officeart/2018/2/layout/IconCircleList"/>
    <dgm:cxn modelId="{E43CD35D-A8FD-4C6C-B13B-B412D80A6B8A}" type="presParOf" srcId="{7BE0AD0A-D63F-4CAE-BED2-8ABB46A9388C}" destId="{63A77050-7982-46E2-9EBC-22B373416F50}" srcOrd="0" destOrd="0" presId="urn:microsoft.com/office/officeart/2018/2/layout/IconCircleList"/>
    <dgm:cxn modelId="{83C85253-E3BB-46EB-A186-C56226CE3483}" type="presParOf" srcId="{63A77050-7982-46E2-9EBC-22B373416F50}" destId="{546C66C8-14A3-4C1E-BC19-25F342075B1E}" srcOrd="0" destOrd="0" presId="urn:microsoft.com/office/officeart/2018/2/layout/IconCircleList"/>
    <dgm:cxn modelId="{1CBA19C3-CF87-44B4-9737-2F8D53C2E292}" type="presParOf" srcId="{63A77050-7982-46E2-9EBC-22B373416F50}" destId="{23A12C22-EDB1-4971-9C2B-B6AEA9F54EAE}" srcOrd="1" destOrd="0" presId="urn:microsoft.com/office/officeart/2018/2/layout/IconCircleList"/>
    <dgm:cxn modelId="{1BCC84E2-C58D-4F54-995D-2039D439A8E3}" type="presParOf" srcId="{63A77050-7982-46E2-9EBC-22B373416F50}" destId="{7359A0E6-2054-4EDA-81E8-0619FE7FFBAA}" srcOrd="2" destOrd="0" presId="urn:microsoft.com/office/officeart/2018/2/layout/IconCircleList"/>
    <dgm:cxn modelId="{5367DA92-8E6B-4E31-A5D5-557AFC015496}" type="presParOf" srcId="{63A77050-7982-46E2-9EBC-22B373416F50}" destId="{1E0D652E-F945-46B8-9AA2-4367D6888F2B}" srcOrd="3" destOrd="0" presId="urn:microsoft.com/office/officeart/2018/2/layout/IconCircleList"/>
    <dgm:cxn modelId="{4A8514A0-AE45-4B43-94F3-00A93CF83DA9}" type="presParOf" srcId="{7BE0AD0A-D63F-4CAE-BED2-8ABB46A9388C}" destId="{E841C9A9-6400-47A7-83FB-95F52DE90D35}" srcOrd="1" destOrd="0" presId="urn:microsoft.com/office/officeart/2018/2/layout/IconCircleList"/>
    <dgm:cxn modelId="{7F2AC006-C6F5-4ADA-9920-06C61CF3D761}" type="presParOf" srcId="{7BE0AD0A-D63F-4CAE-BED2-8ABB46A9388C}" destId="{5736C73A-198E-4D0D-9B05-65CDC72DB34C}" srcOrd="2" destOrd="0" presId="urn:microsoft.com/office/officeart/2018/2/layout/IconCircleList"/>
    <dgm:cxn modelId="{191D5219-0376-4482-8904-8E61A386A299}" type="presParOf" srcId="{5736C73A-198E-4D0D-9B05-65CDC72DB34C}" destId="{56B2D358-867A-41ED-8041-D55402C0E77C}" srcOrd="0" destOrd="0" presId="urn:microsoft.com/office/officeart/2018/2/layout/IconCircleList"/>
    <dgm:cxn modelId="{A2F1E83F-E8A3-4261-998E-5EE2E825E12B}" type="presParOf" srcId="{5736C73A-198E-4D0D-9B05-65CDC72DB34C}" destId="{C526F41C-ECDE-420A-B30E-B7FF31375C5B}" srcOrd="1" destOrd="0" presId="urn:microsoft.com/office/officeart/2018/2/layout/IconCircleList"/>
    <dgm:cxn modelId="{256ADD9B-1178-4746-AD70-B9ED7C299E35}" type="presParOf" srcId="{5736C73A-198E-4D0D-9B05-65CDC72DB34C}" destId="{AC67F7DE-0802-4D47-AB49-2CB58FD8E945}" srcOrd="2" destOrd="0" presId="urn:microsoft.com/office/officeart/2018/2/layout/IconCircleList"/>
    <dgm:cxn modelId="{80CD63C2-7D7E-4155-B692-06FDE2866020}" type="presParOf" srcId="{5736C73A-198E-4D0D-9B05-65CDC72DB34C}" destId="{36E769CE-1581-4D2D-9114-6DAD9DA43FF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E6C4058-2D55-470F-84C9-C752FADFD48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7F396D60-302F-4D07-BDB1-7CF1E534A689}">
      <dgm:prSet/>
      <dgm:spPr/>
      <dgm:t>
        <a:bodyPr/>
        <a:lstStyle/>
        <a:p>
          <a:r>
            <a:rPr lang="en-US" dirty="0"/>
            <a:t>Communication is essential since it is responsible for keeping all the key stakeholders informed.</a:t>
          </a:r>
        </a:p>
      </dgm:t>
    </dgm:pt>
    <dgm:pt modelId="{77B7E758-7D73-4470-B302-6612F3EC00CF}" type="parTrans" cxnId="{4E0677E7-DFDD-48FC-8DEE-2A662D3A3287}">
      <dgm:prSet/>
      <dgm:spPr/>
      <dgm:t>
        <a:bodyPr/>
        <a:lstStyle/>
        <a:p>
          <a:endParaRPr lang="en-US"/>
        </a:p>
      </dgm:t>
    </dgm:pt>
    <dgm:pt modelId="{3F2A031F-B1FF-4FF9-9E38-2F8D76ECEFF1}" type="sibTrans" cxnId="{4E0677E7-DFDD-48FC-8DEE-2A662D3A3287}">
      <dgm:prSet/>
      <dgm:spPr/>
      <dgm:t>
        <a:bodyPr/>
        <a:lstStyle/>
        <a:p>
          <a:endParaRPr lang="en-US"/>
        </a:p>
      </dgm:t>
    </dgm:pt>
    <dgm:pt modelId="{906CFD36-070D-473B-B326-1B75148110E2}">
      <dgm:prSet/>
      <dgm:spPr/>
      <dgm:t>
        <a:bodyPr/>
        <a:lstStyle/>
        <a:p>
          <a:r>
            <a:rPr lang="en-US"/>
            <a:t>It helps in understanding the progress of the project and helps establish a rapport between the team and senior management. 	</a:t>
          </a:r>
        </a:p>
      </dgm:t>
    </dgm:pt>
    <dgm:pt modelId="{461A7797-B6DA-4236-ADBB-02B3D5042B47}" type="parTrans" cxnId="{99AADA42-4A28-41A2-AD87-42D5831878BF}">
      <dgm:prSet/>
      <dgm:spPr/>
      <dgm:t>
        <a:bodyPr/>
        <a:lstStyle/>
        <a:p>
          <a:endParaRPr lang="en-US"/>
        </a:p>
      </dgm:t>
    </dgm:pt>
    <dgm:pt modelId="{EFDA0CB9-3834-4CCD-9985-E4839555462F}" type="sibTrans" cxnId="{99AADA42-4A28-41A2-AD87-42D5831878BF}">
      <dgm:prSet/>
      <dgm:spPr/>
      <dgm:t>
        <a:bodyPr/>
        <a:lstStyle/>
        <a:p>
          <a:endParaRPr lang="en-US"/>
        </a:p>
      </dgm:t>
    </dgm:pt>
    <dgm:pt modelId="{F8474D1E-1460-413D-95E8-D050ABF36994}">
      <dgm:prSet/>
      <dgm:spPr/>
      <dgm:t>
        <a:bodyPr/>
        <a:lstStyle/>
        <a:p>
          <a:r>
            <a:rPr lang="en-US" dirty="0"/>
            <a:t>The various forms of communication include daily scrum meetings, emails, status reports, text messages.</a:t>
          </a:r>
        </a:p>
      </dgm:t>
    </dgm:pt>
    <dgm:pt modelId="{AB40B50C-22D4-4778-B812-C3A366435514}" type="parTrans" cxnId="{3696C2F8-A4F4-4FCD-A75E-8910B62F41EA}">
      <dgm:prSet/>
      <dgm:spPr/>
      <dgm:t>
        <a:bodyPr/>
        <a:lstStyle/>
        <a:p>
          <a:endParaRPr lang="en-US"/>
        </a:p>
      </dgm:t>
    </dgm:pt>
    <dgm:pt modelId="{0041F786-D137-4099-8A29-EE6646A8E209}" type="sibTrans" cxnId="{3696C2F8-A4F4-4FCD-A75E-8910B62F41EA}">
      <dgm:prSet/>
      <dgm:spPr/>
      <dgm:t>
        <a:bodyPr/>
        <a:lstStyle/>
        <a:p>
          <a:endParaRPr lang="en-US"/>
        </a:p>
      </dgm:t>
    </dgm:pt>
    <dgm:pt modelId="{A1908A6E-7589-4A02-B30A-6DA3F8AE34E3}" type="pres">
      <dgm:prSet presAssocID="{CE6C4058-2D55-470F-84C9-C752FADFD489}" presName="hierChild1" presStyleCnt="0">
        <dgm:presLayoutVars>
          <dgm:chPref val="1"/>
          <dgm:dir/>
          <dgm:animOne val="branch"/>
          <dgm:animLvl val="lvl"/>
          <dgm:resizeHandles/>
        </dgm:presLayoutVars>
      </dgm:prSet>
      <dgm:spPr/>
    </dgm:pt>
    <dgm:pt modelId="{4ACF7E1C-89C6-4A9E-B7BE-84CBDAB83007}" type="pres">
      <dgm:prSet presAssocID="{7F396D60-302F-4D07-BDB1-7CF1E534A689}" presName="hierRoot1" presStyleCnt="0"/>
      <dgm:spPr/>
    </dgm:pt>
    <dgm:pt modelId="{CDC38D0D-3F7F-4C70-ABD5-33AFA0010080}" type="pres">
      <dgm:prSet presAssocID="{7F396D60-302F-4D07-BDB1-7CF1E534A689}" presName="composite" presStyleCnt="0"/>
      <dgm:spPr/>
    </dgm:pt>
    <dgm:pt modelId="{F58554CC-0685-4048-8C3F-6D2522173403}" type="pres">
      <dgm:prSet presAssocID="{7F396D60-302F-4D07-BDB1-7CF1E534A689}" presName="background" presStyleLbl="node0" presStyleIdx="0" presStyleCnt="3"/>
      <dgm:spPr/>
    </dgm:pt>
    <dgm:pt modelId="{58E952AC-A443-4302-8BCA-E30468CDB396}" type="pres">
      <dgm:prSet presAssocID="{7F396D60-302F-4D07-BDB1-7CF1E534A689}" presName="text" presStyleLbl="fgAcc0" presStyleIdx="0" presStyleCnt="3" custLinFactNeighborX="2129" custLinFactNeighborY="-40798">
        <dgm:presLayoutVars>
          <dgm:chPref val="3"/>
        </dgm:presLayoutVars>
      </dgm:prSet>
      <dgm:spPr/>
    </dgm:pt>
    <dgm:pt modelId="{A8774940-D816-4C9B-95D1-21BE3F435316}" type="pres">
      <dgm:prSet presAssocID="{7F396D60-302F-4D07-BDB1-7CF1E534A689}" presName="hierChild2" presStyleCnt="0"/>
      <dgm:spPr/>
    </dgm:pt>
    <dgm:pt modelId="{A2F50343-C0BE-4E0D-BC97-E36E1991800A}" type="pres">
      <dgm:prSet presAssocID="{906CFD36-070D-473B-B326-1B75148110E2}" presName="hierRoot1" presStyleCnt="0"/>
      <dgm:spPr/>
    </dgm:pt>
    <dgm:pt modelId="{2F1D718E-8222-496A-84EC-C2F3913900E4}" type="pres">
      <dgm:prSet presAssocID="{906CFD36-070D-473B-B326-1B75148110E2}" presName="composite" presStyleCnt="0"/>
      <dgm:spPr/>
    </dgm:pt>
    <dgm:pt modelId="{FD505048-9FE1-438D-A580-3D5B08928163}" type="pres">
      <dgm:prSet presAssocID="{906CFD36-070D-473B-B326-1B75148110E2}" presName="background" presStyleLbl="node0" presStyleIdx="1" presStyleCnt="3"/>
      <dgm:spPr/>
    </dgm:pt>
    <dgm:pt modelId="{487134CD-C30E-45AD-B90B-81804D6FC1F5}" type="pres">
      <dgm:prSet presAssocID="{906CFD36-070D-473B-B326-1B75148110E2}" presName="text" presStyleLbl="fgAcc0" presStyleIdx="1" presStyleCnt="3">
        <dgm:presLayoutVars>
          <dgm:chPref val="3"/>
        </dgm:presLayoutVars>
      </dgm:prSet>
      <dgm:spPr/>
    </dgm:pt>
    <dgm:pt modelId="{2947EBE8-3153-4C5A-8FE9-69CCA16BED63}" type="pres">
      <dgm:prSet presAssocID="{906CFD36-070D-473B-B326-1B75148110E2}" presName="hierChild2" presStyleCnt="0"/>
      <dgm:spPr/>
    </dgm:pt>
    <dgm:pt modelId="{65E1F916-A44C-4B3D-A51E-F35B1F27A580}" type="pres">
      <dgm:prSet presAssocID="{F8474D1E-1460-413D-95E8-D050ABF36994}" presName="hierRoot1" presStyleCnt="0"/>
      <dgm:spPr/>
    </dgm:pt>
    <dgm:pt modelId="{C868E059-3116-447F-817B-2FA92CDD7030}" type="pres">
      <dgm:prSet presAssocID="{F8474D1E-1460-413D-95E8-D050ABF36994}" presName="composite" presStyleCnt="0"/>
      <dgm:spPr/>
    </dgm:pt>
    <dgm:pt modelId="{14A8E6D1-8827-46B9-AA0B-6B985E153D38}" type="pres">
      <dgm:prSet presAssocID="{F8474D1E-1460-413D-95E8-D050ABF36994}" presName="background" presStyleLbl="node0" presStyleIdx="2" presStyleCnt="3"/>
      <dgm:spPr/>
    </dgm:pt>
    <dgm:pt modelId="{46D2A8EB-5C60-4F69-AEDB-AD13F20B8801}" type="pres">
      <dgm:prSet presAssocID="{F8474D1E-1460-413D-95E8-D050ABF36994}" presName="text" presStyleLbl="fgAcc0" presStyleIdx="2" presStyleCnt="3" custLinFactNeighborX="710" custLinFactNeighborY="48924">
        <dgm:presLayoutVars>
          <dgm:chPref val="3"/>
        </dgm:presLayoutVars>
      </dgm:prSet>
      <dgm:spPr/>
    </dgm:pt>
    <dgm:pt modelId="{BBF5B532-62E7-49EC-BC59-B5C5E748FD7D}" type="pres">
      <dgm:prSet presAssocID="{F8474D1E-1460-413D-95E8-D050ABF36994}" presName="hierChild2" presStyleCnt="0"/>
      <dgm:spPr/>
    </dgm:pt>
  </dgm:ptLst>
  <dgm:cxnLst>
    <dgm:cxn modelId="{A2CF1518-A6DE-40DA-9928-EF559CD1E032}" type="presOf" srcId="{F8474D1E-1460-413D-95E8-D050ABF36994}" destId="{46D2A8EB-5C60-4F69-AEDB-AD13F20B8801}" srcOrd="0" destOrd="0" presId="urn:microsoft.com/office/officeart/2005/8/layout/hierarchy1"/>
    <dgm:cxn modelId="{99AADA42-4A28-41A2-AD87-42D5831878BF}" srcId="{CE6C4058-2D55-470F-84C9-C752FADFD489}" destId="{906CFD36-070D-473B-B326-1B75148110E2}" srcOrd="1" destOrd="0" parTransId="{461A7797-B6DA-4236-ADBB-02B3D5042B47}" sibTransId="{EFDA0CB9-3834-4CCD-9985-E4839555462F}"/>
    <dgm:cxn modelId="{7892F446-E9FA-4DFF-B5E8-D63EE03DB0B2}" type="presOf" srcId="{7F396D60-302F-4D07-BDB1-7CF1E534A689}" destId="{58E952AC-A443-4302-8BCA-E30468CDB396}" srcOrd="0" destOrd="0" presId="urn:microsoft.com/office/officeart/2005/8/layout/hierarchy1"/>
    <dgm:cxn modelId="{46F7F96D-626A-435F-B8FD-5EADAAF586B4}" type="presOf" srcId="{906CFD36-070D-473B-B326-1B75148110E2}" destId="{487134CD-C30E-45AD-B90B-81804D6FC1F5}" srcOrd="0" destOrd="0" presId="urn:microsoft.com/office/officeart/2005/8/layout/hierarchy1"/>
    <dgm:cxn modelId="{E18AAD85-9515-4FAD-A1CE-6DFCBB9F647A}" type="presOf" srcId="{CE6C4058-2D55-470F-84C9-C752FADFD489}" destId="{A1908A6E-7589-4A02-B30A-6DA3F8AE34E3}" srcOrd="0" destOrd="0" presId="urn:microsoft.com/office/officeart/2005/8/layout/hierarchy1"/>
    <dgm:cxn modelId="{4E0677E7-DFDD-48FC-8DEE-2A662D3A3287}" srcId="{CE6C4058-2D55-470F-84C9-C752FADFD489}" destId="{7F396D60-302F-4D07-BDB1-7CF1E534A689}" srcOrd="0" destOrd="0" parTransId="{77B7E758-7D73-4470-B302-6612F3EC00CF}" sibTransId="{3F2A031F-B1FF-4FF9-9E38-2F8D76ECEFF1}"/>
    <dgm:cxn modelId="{3696C2F8-A4F4-4FCD-A75E-8910B62F41EA}" srcId="{CE6C4058-2D55-470F-84C9-C752FADFD489}" destId="{F8474D1E-1460-413D-95E8-D050ABF36994}" srcOrd="2" destOrd="0" parTransId="{AB40B50C-22D4-4778-B812-C3A366435514}" sibTransId="{0041F786-D137-4099-8A29-EE6646A8E209}"/>
    <dgm:cxn modelId="{C2B184E0-65DD-47EC-A17A-D7C7B809FBF2}" type="presParOf" srcId="{A1908A6E-7589-4A02-B30A-6DA3F8AE34E3}" destId="{4ACF7E1C-89C6-4A9E-B7BE-84CBDAB83007}" srcOrd="0" destOrd="0" presId="urn:microsoft.com/office/officeart/2005/8/layout/hierarchy1"/>
    <dgm:cxn modelId="{9A50CE2B-BA5F-40DE-B54B-702949EC69EA}" type="presParOf" srcId="{4ACF7E1C-89C6-4A9E-B7BE-84CBDAB83007}" destId="{CDC38D0D-3F7F-4C70-ABD5-33AFA0010080}" srcOrd="0" destOrd="0" presId="urn:microsoft.com/office/officeart/2005/8/layout/hierarchy1"/>
    <dgm:cxn modelId="{D3C483BE-6FC4-4084-BD81-60A7A2C7B283}" type="presParOf" srcId="{CDC38D0D-3F7F-4C70-ABD5-33AFA0010080}" destId="{F58554CC-0685-4048-8C3F-6D2522173403}" srcOrd="0" destOrd="0" presId="urn:microsoft.com/office/officeart/2005/8/layout/hierarchy1"/>
    <dgm:cxn modelId="{090275F4-C932-4EFF-B3F2-D1AB6CF446ED}" type="presParOf" srcId="{CDC38D0D-3F7F-4C70-ABD5-33AFA0010080}" destId="{58E952AC-A443-4302-8BCA-E30468CDB396}" srcOrd="1" destOrd="0" presId="urn:microsoft.com/office/officeart/2005/8/layout/hierarchy1"/>
    <dgm:cxn modelId="{BC435186-0C28-4284-AFF3-0AA4948671D0}" type="presParOf" srcId="{4ACF7E1C-89C6-4A9E-B7BE-84CBDAB83007}" destId="{A8774940-D816-4C9B-95D1-21BE3F435316}" srcOrd="1" destOrd="0" presId="urn:microsoft.com/office/officeart/2005/8/layout/hierarchy1"/>
    <dgm:cxn modelId="{3FA5FAF3-41C1-43B6-8D4A-7CFD4A5B7269}" type="presParOf" srcId="{A1908A6E-7589-4A02-B30A-6DA3F8AE34E3}" destId="{A2F50343-C0BE-4E0D-BC97-E36E1991800A}" srcOrd="1" destOrd="0" presId="urn:microsoft.com/office/officeart/2005/8/layout/hierarchy1"/>
    <dgm:cxn modelId="{5EF566F1-237C-4672-A29B-3937476FFE49}" type="presParOf" srcId="{A2F50343-C0BE-4E0D-BC97-E36E1991800A}" destId="{2F1D718E-8222-496A-84EC-C2F3913900E4}" srcOrd="0" destOrd="0" presId="urn:microsoft.com/office/officeart/2005/8/layout/hierarchy1"/>
    <dgm:cxn modelId="{10B909FD-0612-46E2-AFDA-ACAAB54DE2F1}" type="presParOf" srcId="{2F1D718E-8222-496A-84EC-C2F3913900E4}" destId="{FD505048-9FE1-438D-A580-3D5B08928163}" srcOrd="0" destOrd="0" presId="urn:microsoft.com/office/officeart/2005/8/layout/hierarchy1"/>
    <dgm:cxn modelId="{456C3FEC-0ED4-4F72-99B0-151B08B52905}" type="presParOf" srcId="{2F1D718E-8222-496A-84EC-C2F3913900E4}" destId="{487134CD-C30E-45AD-B90B-81804D6FC1F5}" srcOrd="1" destOrd="0" presId="urn:microsoft.com/office/officeart/2005/8/layout/hierarchy1"/>
    <dgm:cxn modelId="{56CDAA30-F15D-4C32-A0E4-28696953D1A4}" type="presParOf" srcId="{A2F50343-C0BE-4E0D-BC97-E36E1991800A}" destId="{2947EBE8-3153-4C5A-8FE9-69CCA16BED63}" srcOrd="1" destOrd="0" presId="urn:microsoft.com/office/officeart/2005/8/layout/hierarchy1"/>
    <dgm:cxn modelId="{B77CA482-DE73-4922-B81F-F2E2BEF6EB82}" type="presParOf" srcId="{A1908A6E-7589-4A02-B30A-6DA3F8AE34E3}" destId="{65E1F916-A44C-4B3D-A51E-F35B1F27A580}" srcOrd="2" destOrd="0" presId="urn:microsoft.com/office/officeart/2005/8/layout/hierarchy1"/>
    <dgm:cxn modelId="{1711C967-777F-4332-9DCD-AFF1EDE05BB3}" type="presParOf" srcId="{65E1F916-A44C-4B3D-A51E-F35B1F27A580}" destId="{C868E059-3116-447F-817B-2FA92CDD7030}" srcOrd="0" destOrd="0" presId="urn:microsoft.com/office/officeart/2005/8/layout/hierarchy1"/>
    <dgm:cxn modelId="{999B5B5F-3B8F-44EB-AEC9-AD7CD1C2135E}" type="presParOf" srcId="{C868E059-3116-447F-817B-2FA92CDD7030}" destId="{14A8E6D1-8827-46B9-AA0B-6B985E153D38}" srcOrd="0" destOrd="0" presId="urn:microsoft.com/office/officeart/2005/8/layout/hierarchy1"/>
    <dgm:cxn modelId="{1B7C553A-900F-4526-91BF-389251589F16}" type="presParOf" srcId="{C868E059-3116-447F-817B-2FA92CDD7030}" destId="{46D2A8EB-5C60-4F69-AEDB-AD13F20B8801}" srcOrd="1" destOrd="0" presId="urn:microsoft.com/office/officeart/2005/8/layout/hierarchy1"/>
    <dgm:cxn modelId="{C5946684-E29E-487C-8E41-B803A1A7761A}" type="presParOf" srcId="{65E1F916-A44C-4B3D-A51E-F35B1F27A580}" destId="{BBF5B532-62E7-49EC-BC59-B5C5E748FD7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94D0D-8151-49E3-8381-D18FEB6392B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FD1B92-5CA2-4EBE-AA2D-1319A76202E0}">
      <dgm:prSet/>
      <dgm:spPr/>
      <dgm:t>
        <a:bodyPr/>
        <a:lstStyle/>
        <a:p>
          <a:r>
            <a:rPr lang="en-US"/>
            <a:t>Cheese Chase also lists out restaurants present on site.</a:t>
          </a:r>
        </a:p>
      </dgm:t>
    </dgm:pt>
    <dgm:pt modelId="{D589955A-5396-4FAB-B03D-6D230083EE63}" type="parTrans" cxnId="{FA1C3CF7-3457-4C5E-92C5-6433CAD1ABEB}">
      <dgm:prSet/>
      <dgm:spPr/>
      <dgm:t>
        <a:bodyPr/>
        <a:lstStyle/>
        <a:p>
          <a:endParaRPr lang="en-US"/>
        </a:p>
      </dgm:t>
    </dgm:pt>
    <dgm:pt modelId="{5E8E5A93-23BE-486B-AD43-A78510510CBB}" type="sibTrans" cxnId="{FA1C3CF7-3457-4C5E-92C5-6433CAD1ABEB}">
      <dgm:prSet/>
      <dgm:spPr/>
      <dgm:t>
        <a:bodyPr/>
        <a:lstStyle/>
        <a:p>
          <a:endParaRPr lang="en-US"/>
        </a:p>
      </dgm:t>
    </dgm:pt>
    <dgm:pt modelId="{85C61685-A0D0-469C-BF15-4DDD5AC767C8}">
      <dgm:prSet/>
      <dgm:spPr/>
      <dgm:t>
        <a:bodyPr/>
        <a:lstStyle/>
        <a:p>
          <a:r>
            <a:rPr lang="en-US" dirty="0"/>
            <a:t>Shows availability of on-site parking or at a nearby location</a:t>
          </a:r>
        </a:p>
      </dgm:t>
    </dgm:pt>
    <dgm:pt modelId="{7B68D55B-9C5D-4DFA-B75E-4C0ED049567D}" type="parTrans" cxnId="{A607F8B4-D915-4276-A411-0C54322D2950}">
      <dgm:prSet/>
      <dgm:spPr/>
      <dgm:t>
        <a:bodyPr/>
        <a:lstStyle/>
        <a:p>
          <a:endParaRPr lang="en-US"/>
        </a:p>
      </dgm:t>
    </dgm:pt>
    <dgm:pt modelId="{FC696FBA-2076-4AF1-8F63-FE04CF6210D9}" type="sibTrans" cxnId="{A607F8B4-D915-4276-A411-0C54322D2950}">
      <dgm:prSet/>
      <dgm:spPr/>
      <dgm:t>
        <a:bodyPr/>
        <a:lstStyle/>
        <a:p>
          <a:endParaRPr lang="en-US"/>
        </a:p>
      </dgm:t>
    </dgm:pt>
    <dgm:pt modelId="{DBBDD6D4-D34F-4AA5-B368-B2D312EF0C43}" type="pres">
      <dgm:prSet presAssocID="{35B94D0D-8151-49E3-8381-D18FEB6392BE}" presName="root" presStyleCnt="0">
        <dgm:presLayoutVars>
          <dgm:dir/>
          <dgm:resizeHandles val="exact"/>
        </dgm:presLayoutVars>
      </dgm:prSet>
      <dgm:spPr/>
    </dgm:pt>
    <dgm:pt modelId="{17B3CA83-799A-41B5-87E8-471E40A4FEB3}" type="pres">
      <dgm:prSet presAssocID="{FDFD1B92-5CA2-4EBE-AA2D-1319A76202E0}" presName="compNode" presStyleCnt="0"/>
      <dgm:spPr/>
    </dgm:pt>
    <dgm:pt modelId="{CF84B775-D332-48F8-8B27-F86DBE48E252}" type="pres">
      <dgm:prSet presAssocID="{FDFD1B92-5CA2-4EBE-AA2D-1319A76202E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k and knife"/>
        </a:ext>
      </dgm:extLst>
    </dgm:pt>
    <dgm:pt modelId="{A0B14A05-EC03-4A45-84F1-BB86B6105E2E}" type="pres">
      <dgm:prSet presAssocID="{FDFD1B92-5CA2-4EBE-AA2D-1319A76202E0}" presName="spaceRect" presStyleCnt="0"/>
      <dgm:spPr/>
    </dgm:pt>
    <dgm:pt modelId="{D854D678-A3D1-42CE-AB4E-DE632B0CF5D0}" type="pres">
      <dgm:prSet presAssocID="{FDFD1B92-5CA2-4EBE-AA2D-1319A76202E0}" presName="textRect" presStyleLbl="revTx" presStyleIdx="0" presStyleCnt="2">
        <dgm:presLayoutVars>
          <dgm:chMax val="1"/>
          <dgm:chPref val="1"/>
        </dgm:presLayoutVars>
      </dgm:prSet>
      <dgm:spPr/>
    </dgm:pt>
    <dgm:pt modelId="{8658F417-D6AA-4322-8DCB-F1B92E170FAA}" type="pres">
      <dgm:prSet presAssocID="{5E8E5A93-23BE-486B-AD43-A78510510CBB}" presName="sibTrans" presStyleCnt="0"/>
      <dgm:spPr/>
    </dgm:pt>
    <dgm:pt modelId="{A5FC6433-C5E1-465B-A575-67DA6A9521C2}" type="pres">
      <dgm:prSet presAssocID="{85C61685-A0D0-469C-BF15-4DDD5AC767C8}" presName="compNode" presStyleCnt="0"/>
      <dgm:spPr/>
    </dgm:pt>
    <dgm:pt modelId="{BF454CA2-6FED-4AD5-8F8E-9ADCA91B475C}" type="pres">
      <dgm:prSet presAssocID="{85C61685-A0D0-469C-BF15-4DDD5AC767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9A04EABC-9FCD-4250-8C80-AC42441EC8F9}" type="pres">
      <dgm:prSet presAssocID="{85C61685-A0D0-469C-BF15-4DDD5AC767C8}" presName="spaceRect" presStyleCnt="0"/>
      <dgm:spPr/>
    </dgm:pt>
    <dgm:pt modelId="{17AEAB55-D184-499A-8976-3DB3D551B6DB}" type="pres">
      <dgm:prSet presAssocID="{85C61685-A0D0-469C-BF15-4DDD5AC767C8}" presName="textRect" presStyleLbl="revTx" presStyleIdx="1" presStyleCnt="2">
        <dgm:presLayoutVars>
          <dgm:chMax val="1"/>
          <dgm:chPref val="1"/>
        </dgm:presLayoutVars>
      </dgm:prSet>
      <dgm:spPr/>
    </dgm:pt>
  </dgm:ptLst>
  <dgm:cxnLst>
    <dgm:cxn modelId="{C70C223B-B96C-4890-B791-0680EA1BBED5}" type="presOf" srcId="{35B94D0D-8151-49E3-8381-D18FEB6392BE}" destId="{DBBDD6D4-D34F-4AA5-B368-B2D312EF0C43}" srcOrd="0" destOrd="0" presId="urn:microsoft.com/office/officeart/2018/2/layout/IconLabelList"/>
    <dgm:cxn modelId="{EE5BCB7D-8711-4A21-84E2-FCB39ECFB161}" type="presOf" srcId="{85C61685-A0D0-469C-BF15-4DDD5AC767C8}" destId="{17AEAB55-D184-499A-8976-3DB3D551B6DB}" srcOrd="0" destOrd="0" presId="urn:microsoft.com/office/officeart/2018/2/layout/IconLabelList"/>
    <dgm:cxn modelId="{A607F8B4-D915-4276-A411-0C54322D2950}" srcId="{35B94D0D-8151-49E3-8381-D18FEB6392BE}" destId="{85C61685-A0D0-469C-BF15-4DDD5AC767C8}" srcOrd="1" destOrd="0" parTransId="{7B68D55B-9C5D-4DFA-B75E-4C0ED049567D}" sibTransId="{FC696FBA-2076-4AF1-8F63-FE04CF6210D9}"/>
    <dgm:cxn modelId="{4FF54FE7-1AA4-45BF-A930-795FA239C42B}" type="presOf" srcId="{FDFD1B92-5CA2-4EBE-AA2D-1319A76202E0}" destId="{D854D678-A3D1-42CE-AB4E-DE632B0CF5D0}" srcOrd="0" destOrd="0" presId="urn:microsoft.com/office/officeart/2018/2/layout/IconLabelList"/>
    <dgm:cxn modelId="{FA1C3CF7-3457-4C5E-92C5-6433CAD1ABEB}" srcId="{35B94D0D-8151-49E3-8381-D18FEB6392BE}" destId="{FDFD1B92-5CA2-4EBE-AA2D-1319A76202E0}" srcOrd="0" destOrd="0" parTransId="{D589955A-5396-4FAB-B03D-6D230083EE63}" sibTransId="{5E8E5A93-23BE-486B-AD43-A78510510CBB}"/>
    <dgm:cxn modelId="{A670CE2E-D31E-44FD-9541-6B5FFEE23335}" type="presParOf" srcId="{DBBDD6D4-D34F-4AA5-B368-B2D312EF0C43}" destId="{17B3CA83-799A-41B5-87E8-471E40A4FEB3}" srcOrd="0" destOrd="0" presId="urn:microsoft.com/office/officeart/2018/2/layout/IconLabelList"/>
    <dgm:cxn modelId="{388EA60B-ABBF-4011-995D-8720C5159EF7}" type="presParOf" srcId="{17B3CA83-799A-41B5-87E8-471E40A4FEB3}" destId="{CF84B775-D332-48F8-8B27-F86DBE48E252}" srcOrd="0" destOrd="0" presId="urn:microsoft.com/office/officeart/2018/2/layout/IconLabelList"/>
    <dgm:cxn modelId="{F7F32DE4-A8A5-4053-856A-A899B5BED282}" type="presParOf" srcId="{17B3CA83-799A-41B5-87E8-471E40A4FEB3}" destId="{A0B14A05-EC03-4A45-84F1-BB86B6105E2E}" srcOrd="1" destOrd="0" presId="urn:microsoft.com/office/officeart/2018/2/layout/IconLabelList"/>
    <dgm:cxn modelId="{12776717-2F9F-4936-B591-64211C13D107}" type="presParOf" srcId="{17B3CA83-799A-41B5-87E8-471E40A4FEB3}" destId="{D854D678-A3D1-42CE-AB4E-DE632B0CF5D0}" srcOrd="2" destOrd="0" presId="urn:microsoft.com/office/officeart/2018/2/layout/IconLabelList"/>
    <dgm:cxn modelId="{6B45B164-27D9-4D11-AC78-4B4EFF972C3A}" type="presParOf" srcId="{DBBDD6D4-D34F-4AA5-B368-B2D312EF0C43}" destId="{8658F417-D6AA-4322-8DCB-F1B92E170FAA}" srcOrd="1" destOrd="0" presId="urn:microsoft.com/office/officeart/2018/2/layout/IconLabelList"/>
    <dgm:cxn modelId="{80C44C8E-7F3C-4842-ABD4-1EF56A883E96}" type="presParOf" srcId="{DBBDD6D4-D34F-4AA5-B368-B2D312EF0C43}" destId="{A5FC6433-C5E1-465B-A575-67DA6A9521C2}" srcOrd="2" destOrd="0" presId="urn:microsoft.com/office/officeart/2018/2/layout/IconLabelList"/>
    <dgm:cxn modelId="{04F7DDD6-C4AC-4951-80B7-E0AD7C110827}" type="presParOf" srcId="{A5FC6433-C5E1-465B-A575-67DA6A9521C2}" destId="{BF454CA2-6FED-4AD5-8F8E-9ADCA91B475C}" srcOrd="0" destOrd="0" presId="urn:microsoft.com/office/officeart/2018/2/layout/IconLabelList"/>
    <dgm:cxn modelId="{4ABD0304-2250-49A3-B98F-B83DC0B44787}" type="presParOf" srcId="{A5FC6433-C5E1-465B-A575-67DA6A9521C2}" destId="{9A04EABC-9FCD-4250-8C80-AC42441EC8F9}" srcOrd="1" destOrd="0" presId="urn:microsoft.com/office/officeart/2018/2/layout/IconLabelList"/>
    <dgm:cxn modelId="{87873069-A468-4486-8F05-7212FB01A828}" type="presParOf" srcId="{A5FC6433-C5E1-465B-A575-67DA6A9521C2}" destId="{17AEAB55-D184-499A-8976-3DB3D551B6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99AD54-1396-4917-A4A1-4707FF42B51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B654527-29DF-4D80-BD8B-ABF5FAA6FCCB}">
      <dgm:prSet/>
      <dgm:spPr/>
      <dgm:t>
        <a:bodyPr/>
        <a:lstStyle/>
        <a:p>
          <a:r>
            <a:rPr lang="en-US"/>
            <a:t>Everyday, millions of people around the world visit malls and restaurants, frustrated by the unavailability of parking, and the struggle of finding specific stores and restaurants</a:t>
          </a:r>
        </a:p>
      </dgm:t>
    </dgm:pt>
    <dgm:pt modelId="{9D392C04-E58C-4657-9F45-09C7FCDFEC60}" type="parTrans" cxnId="{14C242E5-C9C8-4496-A6BE-F7910CE91053}">
      <dgm:prSet/>
      <dgm:spPr/>
      <dgm:t>
        <a:bodyPr/>
        <a:lstStyle/>
        <a:p>
          <a:endParaRPr lang="en-US"/>
        </a:p>
      </dgm:t>
    </dgm:pt>
    <dgm:pt modelId="{CE01855D-587C-4BB5-B643-437714A15511}" type="sibTrans" cxnId="{14C242E5-C9C8-4496-A6BE-F7910CE91053}">
      <dgm:prSet/>
      <dgm:spPr/>
      <dgm:t>
        <a:bodyPr/>
        <a:lstStyle/>
        <a:p>
          <a:endParaRPr lang="en-US"/>
        </a:p>
      </dgm:t>
    </dgm:pt>
    <dgm:pt modelId="{426B7B3E-1DAA-4D92-8BEF-D95C119352A2}">
      <dgm:prSet/>
      <dgm:spPr/>
      <dgm:t>
        <a:bodyPr/>
        <a:lstStyle/>
        <a:p>
          <a:r>
            <a:rPr lang="en-US" dirty="0"/>
            <a:t>Oftentimes, due to unavailability of parking, people cancel their plans leading to frustration of the customers and loss of business for the mall and storeowners</a:t>
          </a:r>
        </a:p>
      </dgm:t>
    </dgm:pt>
    <dgm:pt modelId="{DC9C9A23-563D-467C-8FBF-C75FA860581A}" type="parTrans" cxnId="{D9302710-A82A-4E4B-8E27-9FA02780B0B3}">
      <dgm:prSet/>
      <dgm:spPr/>
      <dgm:t>
        <a:bodyPr/>
        <a:lstStyle/>
        <a:p>
          <a:endParaRPr lang="en-US"/>
        </a:p>
      </dgm:t>
    </dgm:pt>
    <dgm:pt modelId="{19E42088-894C-4C31-8C14-9A1D83C38DC9}" type="sibTrans" cxnId="{D9302710-A82A-4E4B-8E27-9FA02780B0B3}">
      <dgm:prSet/>
      <dgm:spPr/>
      <dgm:t>
        <a:bodyPr/>
        <a:lstStyle/>
        <a:p>
          <a:endParaRPr lang="en-US"/>
        </a:p>
      </dgm:t>
    </dgm:pt>
    <dgm:pt modelId="{ADC95A02-4995-45B0-8951-46FC2788A9FF}" type="pres">
      <dgm:prSet presAssocID="{8D99AD54-1396-4917-A4A1-4707FF42B516}" presName="root" presStyleCnt="0">
        <dgm:presLayoutVars>
          <dgm:dir/>
          <dgm:resizeHandles val="exact"/>
        </dgm:presLayoutVars>
      </dgm:prSet>
      <dgm:spPr/>
    </dgm:pt>
    <dgm:pt modelId="{112D035D-4E46-4761-BB5C-ED173AAF3B17}" type="pres">
      <dgm:prSet presAssocID="{4B654527-29DF-4D80-BD8B-ABF5FAA6FCCB}" presName="compNode" presStyleCnt="0"/>
      <dgm:spPr/>
    </dgm:pt>
    <dgm:pt modelId="{9C23864B-D0E3-4E2E-9470-898E067A99B8}" type="pres">
      <dgm:prSet presAssocID="{4B654527-29DF-4D80-BD8B-ABF5FAA6FCCB}" presName="bgRect" presStyleLbl="bgShp" presStyleIdx="0" presStyleCnt="2"/>
      <dgm:spPr/>
    </dgm:pt>
    <dgm:pt modelId="{F6690F2C-072E-4AA7-8A1D-716216526805}" type="pres">
      <dgm:prSet presAssocID="{4B654527-29DF-4D80-BD8B-ABF5FAA6FC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FCD7E9BC-7179-4FCE-81D7-5D4766F2E49F}" type="pres">
      <dgm:prSet presAssocID="{4B654527-29DF-4D80-BD8B-ABF5FAA6FCCB}" presName="spaceRect" presStyleCnt="0"/>
      <dgm:spPr/>
    </dgm:pt>
    <dgm:pt modelId="{65B5AB05-7AF5-4611-8E6C-BE9F40B31E7E}" type="pres">
      <dgm:prSet presAssocID="{4B654527-29DF-4D80-BD8B-ABF5FAA6FCCB}" presName="parTx" presStyleLbl="revTx" presStyleIdx="0" presStyleCnt="2">
        <dgm:presLayoutVars>
          <dgm:chMax val="0"/>
          <dgm:chPref val="0"/>
        </dgm:presLayoutVars>
      </dgm:prSet>
      <dgm:spPr/>
    </dgm:pt>
    <dgm:pt modelId="{27CB018C-EB8D-449A-BAA9-9CB6FC91C1F5}" type="pres">
      <dgm:prSet presAssocID="{CE01855D-587C-4BB5-B643-437714A15511}" presName="sibTrans" presStyleCnt="0"/>
      <dgm:spPr/>
    </dgm:pt>
    <dgm:pt modelId="{AEF3965F-57B2-4699-81DF-639070A0C0CF}" type="pres">
      <dgm:prSet presAssocID="{426B7B3E-1DAA-4D92-8BEF-D95C119352A2}" presName="compNode" presStyleCnt="0"/>
      <dgm:spPr/>
    </dgm:pt>
    <dgm:pt modelId="{3CB1C1D8-6253-4523-A8B7-85F2D6751FFB}" type="pres">
      <dgm:prSet presAssocID="{426B7B3E-1DAA-4D92-8BEF-D95C119352A2}" presName="bgRect" presStyleLbl="bgShp" presStyleIdx="1" presStyleCnt="2"/>
      <dgm:spPr/>
    </dgm:pt>
    <dgm:pt modelId="{06AF9B88-45A8-4AB9-93E6-B03ADD09B5CE}" type="pres">
      <dgm:prSet presAssocID="{426B7B3E-1DAA-4D92-8BEF-D95C119352A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FFBE4DF7-5BBF-4CF0-B0AE-D36A9FBD96C3}" type="pres">
      <dgm:prSet presAssocID="{426B7B3E-1DAA-4D92-8BEF-D95C119352A2}" presName="spaceRect" presStyleCnt="0"/>
      <dgm:spPr/>
    </dgm:pt>
    <dgm:pt modelId="{FFE19C56-C9A6-46F7-A7B4-E88B092AA238}" type="pres">
      <dgm:prSet presAssocID="{426B7B3E-1DAA-4D92-8BEF-D95C119352A2}" presName="parTx" presStyleLbl="revTx" presStyleIdx="1" presStyleCnt="2">
        <dgm:presLayoutVars>
          <dgm:chMax val="0"/>
          <dgm:chPref val="0"/>
        </dgm:presLayoutVars>
      </dgm:prSet>
      <dgm:spPr/>
    </dgm:pt>
  </dgm:ptLst>
  <dgm:cxnLst>
    <dgm:cxn modelId="{D9302710-A82A-4E4B-8E27-9FA02780B0B3}" srcId="{8D99AD54-1396-4917-A4A1-4707FF42B516}" destId="{426B7B3E-1DAA-4D92-8BEF-D95C119352A2}" srcOrd="1" destOrd="0" parTransId="{DC9C9A23-563D-467C-8FBF-C75FA860581A}" sibTransId="{19E42088-894C-4C31-8C14-9A1D83C38DC9}"/>
    <dgm:cxn modelId="{EA3FE512-0EE5-4105-8705-C8C4DDFBCC5E}" type="presOf" srcId="{8D99AD54-1396-4917-A4A1-4707FF42B516}" destId="{ADC95A02-4995-45B0-8951-46FC2788A9FF}" srcOrd="0" destOrd="0" presId="urn:microsoft.com/office/officeart/2018/2/layout/IconVerticalSolidList"/>
    <dgm:cxn modelId="{0F064C5B-4414-4FAE-A7BC-A0F79A4C4B7B}" type="presOf" srcId="{4B654527-29DF-4D80-BD8B-ABF5FAA6FCCB}" destId="{65B5AB05-7AF5-4611-8E6C-BE9F40B31E7E}" srcOrd="0" destOrd="0" presId="urn:microsoft.com/office/officeart/2018/2/layout/IconVerticalSolidList"/>
    <dgm:cxn modelId="{14C242E5-C9C8-4496-A6BE-F7910CE91053}" srcId="{8D99AD54-1396-4917-A4A1-4707FF42B516}" destId="{4B654527-29DF-4D80-BD8B-ABF5FAA6FCCB}" srcOrd="0" destOrd="0" parTransId="{9D392C04-E58C-4657-9F45-09C7FCDFEC60}" sibTransId="{CE01855D-587C-4BB5-B643-437714A15511}"/>
    <dgm:cxn modelId="{F1CD6FF9-C697-4CE0-86CE-219FA20F272A}" type="presOf" srcId="{426B7B3E-1DAA-4D92-8BEF-D95C119352A2}" destId="{FFE19C56-C9A6-46F7-A7B4-E88B092AA238}" srcOrd="0" destOrd="0" presId="urn:microsoft.com/office/officeart/2018/2/layout/IconVerticalSolidList"/>
    <dgm:cxn modelId="{3D8CD71B-4201-4B10-A2ED-DAEB8916FCD4}" type="presParOf" srcId="{ADC95A02-4995-45B0-8951-46FC2788A9FF}" destId="{112D035D-4E46-4761-BB5C-ED173AAF3B17}" srcOrd="0" destOrd="0" presId="urn:microsoft.com/office/officeart/2018/2/layout/IconVerticalSolidList"/>
    <dgm:cxn modelId="{CD105253-340A-484B-A205-08525F62CD73}" type="presParOf" srcId="{112D035D-4E46-4761-BB5C-ED173AAF3B17}" destId="{9C23864B-D0E3-4E2E-9470-898E067A99B8}" srcOrd="0" destOrd="0" presId="urn:microsoft.com/office/officeart/2018/2/layout/IconVerticalSolidList"/>
    <dgm:cxn modelId="{44457AF6-A43D-4A25-9884-56C4128405A4}" type="presParOf" srcId="{112D035D-4E46-4761-BB5C-ED173AAF3B17}" destId="{F6690F2C-072E-4AA7-8A1D-716216526805}" srcOrd="1" destOrd="0" presId="urn:microsoft.com/office/officeart/2018/2/layout/IconVerticalSolidList"/>
    <dgm:cxn modelId="{FFD24D36-368A-4F6C-BA1A-C73ECE9553AD}" type="presParOf" srcId="{112D035D-4E46-4761-BB5C-ED173AAF3B17}" destId="{FCD7E9BC-7179-4FCE-81D7-5D4766F2E49F}" srcOrd="2" destOrd="0" presId="urn:microsoft.com/office/officeart/2018/2/layout/IconVerticalSolidList"/>
    <dgm:cxn modelId="{767CBF81-45E9-4A6A-B52E-EF72DC1D4F71}" type="presParOf" srcId="{112D035D-4E46-4761-BB5C-ED173AAF3B17}" destId="{65B5AB05-7AF5-4611-8E6C-BE9F40B31E7E}" srcOrd="3" destOrd="0" presId="urn:microsoft.com/office/officeart/2018/2/layout/IconVerticalSolidList"/>
    <dgm:cxn modelId="{6BAA66AD-7861-47F9-99A0-5F5576A265E0}" type="presParOf" srcId="{ADC95A02-4995-45B0-8951-46FC2788A9FF}" destId="{27CB018C-EB8D-449A-BAA9-9CB6FC91C1F5}" srcOrd="1" destOrd="0" presId="urn:microsoft.com/office/officeart/2018/2/layout/IconVerticalSolidList"/>
    <dgm:cxn modelId="{5E7D3F9B-1417-4C9C-8031-58562205AAFA}" type="presParOf" srcId="{ADC95A02-4995-45B0-8951-46FC2788A9FF}" destId="{AEF3965F-57B2-4699-81DF-639070A0C0CF}" srcOrd="2" destOrd="0" presId="urn:microsoft.com/office/officeart/2018/2/layout/IconVerticalSolidList"/>
    <dgm:cxn modelId="{022743B7-E12A-4491-8464-C653AE378880}" type="presParOf" srcId="{AEF3965F-57B2-4699-81DF-639070A0C0CF}" destId="{3CB1C1D8-6253-4523-A8B7-85F2D6751FFB}" srcOrd="0" destOrd="0" presId="urn:microsoft.com/office/officeart/2018/2/layout/IconVerticalSolidList"/>
    <dgm:cxn modelId="{7C8CD6E9-0F4D-47A8-9C42-41F5C577EF11}" type="presParOf" srcId="{AEF3965F-57B2-4699-81DF-639070A0C0CF}" destId="{06AF9B88-45A8-4AB9-93E6-B03ADD09B5CE}" srcOrd="1" destOrd="0" presId="urn:microsoft.com/office/officeart/2018/2/layout/IconVerticalSolidList"/>
    <dgm:cxn modelId="{BCF2A4CF-211B-4DBA-8E5B-162E04B7CA14}" type="presParOf" srcId="{AEF3965F-57B2-4699-81DF-639070A0C0CF}" destId="{FFBE4DF7-5BBF-4CF0-B0AE-D36A9FBD96C3}" srcOrd="2" destOrd="0" presId="urn:microsoft.com/office/officeart/2018/2/layout/IconVerticalSolidList"/>
    <dgm:cxn modelId="{2AC73B03-FAEB-44CF-A52D-213E257A22B6}" type="presParOf" srcId="{AEF3965F-57B2-4699-81DF-639070A0C0CF}" destId="{FFE19C56-C9A6-46F7-A7B4-E88B092AA2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FD2790-D27D-4EDD-9581-FA161C8A4B6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550B8C-666E-4A62-8279-E9640445446A}">
      <dgm:prSet custT="1"/>
      <dgm:spPr/>
      <dgm:t>
        <a:bodyPr/>
        <a:lstStyle/>
        <a:p>
          <a:pPr algn="just"/>
          <a:r>
            <a:rPr lang="en-US" sz="2200" dirty="0"/>
            <a:t>The mapping technology provides accurate locations for all the stores, kiosks and restaurants</a:t>
          </a:r>
        </a:p>
      </dgm:t>
    </dgm:pt>
    <dgm:pt modelId="{45710D33-7D67-4A66-B0CD-FBC431DF8F15}" type="parTrans" cxnId="{80D38342-D7CA-416F-ACFF-496AEE372E82}">
      <dgm:prSet/>
      <dgm:spPr/>
      <dgm:t>
        <a:bodyPr/>
        <a:lstStyle/>
        <a:p>
          <a:endParaRPr lang="en-US"/>
        </a:p>
      </dgm:t>
    </dgm:pt>
    <dgm:pt modelId="{F1883C21-AC11-458D-BCFA-891490DA9D12}" type="sibTrans" cxnId="{80D38342-D7CA-416F-ACFF-496AEE372E82}">
      <dgm:prSet/>
      <dgm:spPr/>
      <dgm:t>
        <a:bodyPr/>
        <a:lstStyle/>
        <a:p>
          <a:endParaRPr lang="en-US"/>
        </a:p>
      </dgm:t>
    </dgm:pt>
    <dgm:pt modelId="{954CCE1F-E926-48DC-B1BD-DC9AC4C7E7BB}">
      <dgm:prSet custT="1"/>
      <dgm:spPr/>
      <dgm:t>
        <a:bodyPr/>
        <a:lstStyle/>
        <a:p>
          <a:pPr algn="just"/>
          <a:r>
            <a:rPr lang="en-US" sz="2000" dirty="0"/>
            <a:t>The restaurant page also contains links to various review websites where people can stay informed on availability of tables as well as the reviews by other customers</a:t>
          </a:r>
        </a:p>
      </dgm:t>
    </dgm:pt>
    <dgm:pt modelId="{23AD2C3E-B2B4-4A7E-B80C-ACF15848B493}" type="parTrans" cxnId="{E4A94E1E-4C41-4803-A83A-36A394F7E721}">
      <dgm:prSet/>
      <dgm:spPr/>
      <dgm:t>
        <a:bodyPr/>
        <a:lstStyle/>
        <a:p>
          <a:endParaRPr lang="en-US"/>
        </a:p>
      </dgm:t>
    </dgm:pt>
    <dgm:pt modelId="{5217DB83-2C1E-402F-8E59-F96DE9AA1A3E}" type="sibTrans" cxnId="{E4A94E1E-4C41-4803-A83A-36A394F7E721}">
      <dgm:prSet/>
      <dgm:spPr/>
      <dgm:t>
        <a:bodyPr/>
        <a:lstStyle/>
        <a:p>
          <a:endParaRPr lang="en-US"/>
        </a:p>
      </dgm:t>
    </dgm:pt>
    <dgm:pt modelId="{B90B0746-DBE1-4B84-BFF2-C82C6F63BE38}" type="pres">
      <dgm:prSet presAssocID="{FDFD2790-D27D-4EDD-9581-FA161C8A4B6C}" presName="root" presStyleCnt="0">
        <dgm:presLayoutVars>
          <dgm:dir/>
          <dgm:resizeHandles val="exact"/>
        </dgm:presLayoutVars>
      </dgm:prSet>
      <dgm:spPr/>
    </dgm:pt>
    <dgm:pt modelId="{9866F05F-C314-480F-9785-5B6BA0F457DD}" type="pres">
      <dgm:prSet presAssocID="{C7550B8C-666E-4A62-8279-E9640445446A}" presName="compNode" presStyleCnt="0"/>
      <dgm:spPr/>
    </dgm:pt>
    <dgm:pt modelId="{8E1ED083-3AA0-463A-A02B-E4CB60F6B690}" type="pres">
      <dgm:prSet presAssocID="{C7550B8C-666E-4A62-8279-E9640445446A}" presName="iconRect" presStyleLbl="node1" presStyleIdx="0" presStyleCnt="2" custLinFactNeighborY="102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C02355C3-BAAD-4459-A51A-90A530E58C2C}" type="pres">
      <dgm:prSet presAssocID="{C7550B8C-666E-4A62-8279-E9640445446A}" presName="spaceRect" presStyleCnt="0"/>
      <dgm:spPr/>
    </dgm:pt>
    <dgm:pt modelId="{DB30E227-9411-4C2D-B92D-B79DC4CEFA0B}" type="pres">
      <dgm:prSet presAssocID="{C7550B8C-666E-4A62-8279-E9640445446A}" presName="textRect" presStyleLbl="revTx" presStyleIdx="0" presStyleCnt="2" custScaleX="123412" custScaleY="98967">
        <dgm:presLayoutVars>
          <dgm:chMax val="1"/>
          <dgm:chPref val="1"/>
        </dgm:presLayoutVars>
      </dgm:prSet>
      <dgm:spPr/>
    </dgm:pt>
    <dgm:pt modelId="{FD62C041-60E4-402F-BCE1-4FB675CA805E}" type="pres">
      <dgm:prSet presAssocID="{F1883C21-AC11-458D-BCFA-891490DA9D12}" presName="sibTrans" presStyleCnt="0"/>
      <dgm:spPr/>
    </dgm:pt>
    <dgm:pt modelId="{6F21CAD6-7FE0-4CE9-8D9A-0528773B0527}" type="pres">
      <dgm:prSet presAssocID="{954CCE1F-E926-48DC-B1BD-DC9AC4C7E7BB}" presName="compNode" presStyleCnt="0"/>
      <dgm:spPr/>
    </dgm:pt>
    <dgm:pt modelId="{D0431D89-DD44-4E04-9AE9-62BEFD4598AD}" type="pres">
      <dgm:prSet presAssocID="{954CCE1F-E926-48DC-B1BD-DC9AC4C7E7BB}" presName="iconRect" presStyleLbl="node1" presStyleIdx="1" presStyleCnt="2" custLinFactNeighborY="42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08F3DA6C-7520-4A6A-BF14-C81F2FB1B0B6}" type="pres">
      <dgm:prSet presAssocID="{954CCE1F-E926-48DC-B1BD-DC9AC4C7E7BB}" presName="spaceRect" presStyleCnt="0"/>
      <dgm:spPr/>
    </dgm:pt>
    <dgm:pt modelId="{B7361C25-57CD-4568-BE06-639596434CAA}" type="pres">
      <dgm:prSet presAssocID="{954CCE1F-E926-48DC-B1BD-DC9AC4C7E7BB}" presName="textRect" presStyleLbl="revTx" presStyleIdx="1" presStyleCnt="2" custScaleX="106447" custScaleY="138539" custLinFactNeighborY="12265">
        <dgm:presLayoutVars>
          <dgm:chMax val="1"/>
          <dgm:chPref val="1"/>
        </dgm:presLayoutVars>
      </dgm:prSet>
      <dgm:spPr/>
    </dgm:pt>
  </dgm:ptLst>
  <dgm:cxnLst>
    <dgm:cxn modelId="{E4A94E1E-4C41-4803-A83A-36A394F7E721}" srcId="{FDFD2790-D27D-4EDD-9581-FA161C8A4B6C}" destId="{954CCE1F-E926-48DC-B1BD-DC9AC4C7E7BB}" srcOrd="1" destOrd="0" parTransId="{23AD2C3E-B2B4-4A7E-B80C-ACF15848B493}" sibTransId="{5217DB83-2C1E-402F-8E59-F96DE9AA1A3E}"/>
    <dgm:cxn modelId="{8222DA32-97DB-4FE0-89DC-914A3072878A}" type="presOf" srcId="{C7550B8C-666E-4A62-8279-E9640445446A}" destId="{DB30E227-9411-4C2D-B92D-B79DC4CEFA0B}" srcOrd="0" destOrd="0" presId="urn:microsoft.com/office/officeart/2018/2/layout/IconLabelList"/>
    <dgm:cxn modelId="{80D38342-D7CA-416F-ACFF-496AEE372E82}" srcId="{FDFD2790-D27D-4EDD-9581-FA161C8A4B6C}" destId="{C7550B8C-666E-4A62-8279-E9640445446A}" srcOrd="0" destOrd="0" parTransId="{45710D33-7D67-4A66-B0CD-FBC431DF8F15}" sibTransId="{F1883C21-AC11-458D-BCFA-891490DA9D12}"/>
    <dgm:cxn modelId="{C455FEA5-EE13-4D39-BF67-A0113CB65D85}" type="presOf" srcId="{954CCE1F-E926-48DC-B1BD-DC9AC4C7E7BB}" destId="{B7361C25-57CD-4568-BE06-639596434CAA}" srcOrd="0" destOrd="0" presId="urn:microsoft.com/office/officeart/2018/2/layout/IconLabelList"/>
    <dgm:cxn modelId="{F78055F5-5CA9-4678-8895-43B4B4DAA1A9}" type="presOf" srcId="{FDFD2790-D27D-4EDD-9581-FA161C8A4B6C}" destId="{B90B0746-DBE1-4B84-BFF2-C82C6F63BE38}" srcOrd="0" destOrd="0" presId="urn:microsoft.com/office/officeart/2018/2/layout/IconLabelList"/>
    <dgm:cxn modelId="{F87E098C-257E-4296-985B-8C95E3FD1406}" type="presParOf" srcId="{B90B0746-DBE1-4B84-BFF2-C82C6F63BE38}" destId="{9866F05F-C314-480F-9785-5B6BA0F457DD}" srcOrd="0" destOrd="0" presId="urn:microsoft.com/office/officeart/2018/2/layout/IconLabelList"/>
    <dgm:cxn modelId="{86C00A4C-6968-4A3F-80B6-6BC2E6FC0F48}" type="presParOf" srcId="{9866F05F-C314-480F-9785-5B6BA0F457DD}" destId="{8E1ED083-3AA0-463A-A02B-E4CB60F6B690}" srcOrd="0" destOrd="0" presId="urn:microsoft.com/office/officeart/2018/2/layout/IconLabelList"/>
    <dgm:cxn modelId="{E2419CB7-C17D-4BED-B5C1-26217151F9B2}" type="presParOf" srcId="{9866F05F-C314-480F-9785-5B6BA0F457DD}" destId="{C02355C3-BAAD-4459-A51A-90A530E58C2C}" srcOrd="1" destOrd="0" presId="urn:microsoft.com/office/officeart/2018/2/layout/IconLabelList"/>
    <dgm:cxn modelId="{7B4FE06C-25C8-4776-A453-7FA2D8F5E3A2}" type="presParOf" srcId="{9866F05F-C314-480F-9785-5B6BA0F457DD}" destId="{DB30E227-9411-4C2D-B92D-B79DC4CEFA0B}" srcOrd="2" destOrd="0" presId="urn:microsoft.com/office/officeart/2018/2/layout/IconLabelList"/>
    <dgm:cxn modelId="{17A2F5F3-3CF5-40FF-B578-3C59A9A09164}" type="presParOf" srcId="{B90B0746-DBE1-4B84-BFF2-C82C6F63BE38}" destId="{FD62C041-60E4-402F-BCE1-4FB675CA805E}" srcOrd="1" destOrd="0" presId="urn:microsoft.com/office/officeart/2018/2/layout/IconLabelList"/>
    <dgm:cxn modelId="{8230B25C-9571-490F-AD5F-A869190F6380}" type="presParOf" srcId="{B90B0746-DBE1-4B84-BFF2-C82C6F63BE38}" destId="{6F21CAD6-7FE0-4CE9-8D9A-0528773B0527}" srcOrd="2" destOrd="0" presId="urn:microsoft.com/office/officeart/2018/2/layout/IconLabelList"/>
    <dgm:cxn modelId="{D7D73A69-8285-4D46-B5A8-0442330E1062}" type="presParOf" srcId="{6F21CAD6-7FE0-4CE9-8D9A-0528773B0527}" destId="{D0431D89-DD44-4E04-9AE9-62BEFD4598AD}" srcOrd="0" destOrd="0" presId="urn:microsoft.com/office/officeart/2018/2/layout/IconLabelList"/>
    <dgm:cxn modelId="{2B2D3636-1323-4E37-B354-C1E2FB6E8B2E}" type="presParOf" srcId="{6F21CAD6-7FE0-4CE9-8D9A-0528773B0527}" destId="{08F3DA6C-7520-4A6A-BF14-C81F2FB1B0B6}" srcOrd="1" destOrd="0" presId="urn:microsoft.com/office/officeart/2018/2/layout/IconLabelList"/>
    <dgm:cxn modelId="{B3CE61E8-EFB4-4555-A2CD-6EA25A06BC28}" type="presParOf" srcId="{6F21CAD6-7FE0-4CE9-8D9A-0528773B0527}" destId="{B7361C25-57CD-4568-BE06-639596434CA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EBACCD-2624-4630-80D5-61D321F29DB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9032386-0D02-4DE3-A7BE-FDA7652B1EA1}">
      <dgm:prSet custT="1"/>
      <dgm:spPr/>
      <dgm:t>
        <a:bodyPr/>
        <a:lstStyle/>
        <a:p>
          <a:r>
            <a:rPr lang="en-US" sz="1600" b="1" u="sng" dirty="0">
              <a:solidFill>
                <a:srgbClr val="FFC000"/>
              </a:solidFill>
            </a:rPr>
            <a:t>Show Down</a:t>
          </a:r>
          <a:r>
            <a:rPr lang="en-US" sz="1600" dirty="0"/>
            <a:t>: Service which navigates you to the desired store turn by turn from the available stores in the mall.</a:t>
          </a:r>
        </a:p>
      </dgm:t>
    </dgm:pt>
    <dgm:pt modelId="{F8ADF6FC-53F4-4677-A705-125C21AE811E}" type="parTrans" cxnId="{097C0E41-7455-4FE5-B46A-D9BF98A599C5}">
      <dgm:prSet/>
      <dgm:spPr/>
      <dgm:t>
        <a:bodyPr/>
        <a:lstStyle/>
        <a:p>
          <a:endParaRPr lang="en-US"/>
        </a:p>
      </dgm:t>
    </dgm:pt>
    <dgm:pt modelId="{F8B748CA-6250-49C2-8245-2B4D8B0CF730}" type="sibTrans" cxnId="{097C0E41-7455-4FE5-B46A-D9BF98A599C5}">
      <dgm:prSet/>
      <dgm:spPr/>
      <dgm:t>
        <a:bodyPr/>
        <a:lstStyle/>
        <a:p>
          <a:endParaRPr lang="en-US"/>
        </a:p>
      </dgm:t>
    </dgm:pt>
    <dgm:pt modelId="{F3567375-11F5-4637-BC13-51303A82C7DF}">
      <dgm:prSet custT="1"/>
      <dgm:spPr/>
      <dgm:t>
        <a:bodyPr/>
        <a:lstStyle/>
        <a:p>
          <a:r>
            <a:rPr lang="en-US" sz="1600" b="1" u="sng" dirty="0">
              <a:solidFill>
                <a:srgbClr val="FFC000"/>
              </a:solidFill>
            </a:rPr>
            <a:t>Chow Down</a:t>
          </a:r>
          <a:r>
            <a:rPr lang="en-US" sz="1600" dirty="0"/>
            <a:t>: Service which navigates you to the desired eatery turn by turn from the available restaurants in the mall.</a:t>
          </a:r>
        </a:p>
      </dgm:t>
    </dgm:pt>
    <dgm:pt modelId="{2870F271-6025-4CF2-8E7E-1B5C83FEDDB3}" type="parTrans" cxnId="{AFFF15C9-4146-4DF5-AAAB-0B83ADBDF725}">
      <dgm:prSet/>
      <dgm:spPr/>
      <dgm:t>
        <a:bodyPr/>
        <a:lstStyle/>
        <a:p>
          <a:endParaRPr lang="en-US"/>
        </a:p>
      </dgm:t>
    </dgm:pt>
    <dgm:pt modelId="{BD118C84-7586-45FF-85F5-B69C3123A65C}" type="sibTrans" cxnId="{AFFF15C9-4146-4DF5-AAAB-0B83ADBDF725}">
      <dgm:prSet/>
      <dgm:spPr/>
      <dgm:t>
        <a:bodyPr/>
        <a:lstStyle/>
        <a:p>
          <a:endParaRPr lang="en-US"/>
        </a:p>
      </dgm:t>
    </dgm:pt>
    <dgm:pt modelId="{C1D23E4F-4D35-42FA-B36C-669912F85E5D}">
      <dgm:prSet custT="1"/>
      <dgm:spPr/>
      <dgm:t>
        <a:bodyPr/>
        <a:lstStyle/>
        <a:p>
          <a:r>
            <a:rPr lang="en-US" sz="1600" b="1" u="sng" dirty="0">
              <a:solidFill>
                <a:srgbClr val="FFC000"/>
              </a:solidFill>
            </a:rPr>
            <a:t>Nestle Down</a:t>
          </a:r>
          <a:r>
            <a:rPr lang="en-US" sz="1600" dirty="0"/>
            <a:t>: Service which navigates you to the nearest available parking spot from your current location in the mall.</a:t>
          </a:r>
        </a:p>
      </dgm:t>
    </dgm:pt>
    <dgm:pt modelId="{FA9E7CEB-549B-42EE-8CE9-EBA92FDF322B}" type="parTrans" cxnId="{566C96BE-1670-49B9-814C-3B8384D4A6C8}">
      <dgm:prSet/>
      <dgm:spPr/>
      <dgm:t>
        <a:bodyPr/>
        <a:lstStyle/>
        <a:p>
          <a:endParaRPr lang="en-US"/>
        </a:p>
      </dgm:t>
    </dgm:pt>
    <dgm:pt modelId="{28391E55-0A70-458C-BF09-C173E1CC6577}" type="sibTrans" cxnId="{566C96BE-1670-49B9-814C-3B8384D4A6C8}">
      <dgm:prSet/>
      <dgm:spPr/>
      <dgm:t>
        <a:bodyPr/>
        <a:lstStyle/>
        <a:p>
          <a:endParaRPr lang="en-US"/>
        </a:p>
      </dgm:t>
    </dgm:pt>
    <dgm:pt modelId="{5E1A0344-5932-43F7-8F70-612EB5399F78}" type="pres">
      <dgm:prSet presAssocID="{38EBACCD-2624-4630-80D5-61D321F29DB9}" presName="root" presStyleCnt="0">
        <dgm:presLayoutVars>
          <dgm:dir/>
          <dgm:resizeHandles val="exact"/>
        </dgm:presLayoutVars>
      </dgm:prSet>
      <dgm:spPr/>
    </dgm:pt>
    <dgm:pt modelId="{6802E35B-7C07-47D3-B329-1238B8175D35}" type="pres">
      <dgm:prSet presAssocID="{99032386-0D02-4DE3-A7BE-FDA7652B1EA1}" presName="compNode" presStyleCnt="0"/>
      <dgm:spPr/>
    </dgm:pt>
    <dgm:pt modelId="{CBBF18E6-E268-444B-811B-0C2C17B03D17}" type="pres">
      <dgm:prSet presAssocID="{99032386-0D02-4DE3-A7BE-FDA7652B1EA1}" presName="iconRect" presStyleLbl="node1" presStyleIdx="0" presStyleCnt="3" custLinFactNeighborX="-10033" custLinFactNeighborY="-8799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osk"/>
        </a:ext>
      </dgm:extLst>
    </dgm:pt>
    <dgm:pt modelId="{0C80561C-03E5-4512-9259-4F8E20DB5B67}" type="pres">
      <dgm:prSet presAssocID="{99032386-0D02-4DE3-A7BE-FDA7652B1EA1}" presName="spaceRect" presStyleCnt="0"/>
      <dgm:spPr/>
    </dgm:pt>
    <dgm:pt modelId="{ECDB6733-ACC5-482F-97E0-F76F2BB6E003}" type="pres">
      <dgm:prSet presAssocID="{99032386-0D02-4DE3-A7BE-FDA7652B1EA1}" presName="textRect" presStyleLbl="revTx" presStyleIdx="0" presStyleCnt="3" custAng="10800000" custFlipVert="1" custScaleX="139442" custScaleY="6350" custLinFactY="-15500000" custLinFactNeighborX="-5239" custLinFactNeighborY="-15521318">
        <dgm:presLayoutVars>
          <dgm:chMax val="1"/>
          <dgm:chPref val="1"/>
        </dgm:presLayoutVars>
      </dgm:prSet>
      <dgm:spPr/>
    </dgm:pt>
    <dgm:pt modelId="{0D8D0A29-916E-442B-A513-E8ABADA31012}" type="pres">
      <dgm:prSet presAssocID="{F8B748CA-6250-49C2-8245-2B4D8B0CF730}" presName="sibTrans" presStyleCnt="0"/>
      <dgm:spPr/>
    </dgm:pt>
    <dgm:pt modelId="{7F9A7F39-FD8F-4FE9-B8F3-99073D061399}" type="pres">
      <dgm:prSet presAssocID="{F3567375-11F5-4637-BC13-51303A82C7DF}" presName="compNode" presStyleCnt="0"/>
      <dgm:spPr/>
    </dgm:pt>
    <dgm:pt modelId="{AE283423-C019-40BA-9D41-2EA1D7B5AAFB}" type="pres">
      <dgm:prSet presAssocID="{F3567375-11F5-4637-BC13-51303A82C7DF}" presName="iconRect" presStyleLbl="node1" presStyleIdx="1" presStyleCnt="3" custLinFactNeighborX="-43793" custLinFactNeighborY="-3595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F969DAE7-476D-440C-ACCD-AF8B51863A1B}" type="pres">
      <dgm:prSet presAssocID="{F3567375-11F5-4637-BC13-51303A82C7DF}" presName="spaceRect" presStyleCnt="0"/>
      <dgm:spPr/>
    </dgm:pt>
    <dgm:pt modelId="{36BD2DDF-D4D4-482B-A569-DB06470C7667}" type="pres">
      <dgm:prSet presAssocID="{F3567375-11F5-4637-BC13-51303A82C7DF}" presName="textRect" presStyleLbl="revTx" presStyleIdx="1" presStyleCnt="3" custAng="10800000" custFlipVert="1" custScaleY="2000000" custLinFactY="-6300000" custLinFactNeighborX="-17528" custLinFactNeighborY="-6300798">
        <dgm:presLayoutVars>
          <dgm:chMax val="1"/>
          <dgm:chPref val="1"/>
        </dgm:presLayoutVars>
      </dgm:prSet>
      <dgm:spPr/>
    </dgm:pt>
    <dgm:pt modelId="{B7C02753-6251-4887-B37B-E41DB4096F4B}" type="pres">
      <dgm:prSet presAssocID="{BD118C84-7586-45FF-85F5-B69C3123A65C}" presName="sibTrans" presStyleCnt="0"/>
      <dgm:spPr/>
    </dgm:pt>
    <dgm:pt modelId="{92822626-2079-487A-8236-598A4BAD4B34}" type="pres">
      <dgm:prSet presAssocID="{C1D23E4F-4D35-42FA-B36C-669912F85E5D}" presName="compNode" presStyleCnt="0"/>
      <dgm:spPr/>
    </dgm:pt>
    <dgm:pt modelId="{56F0F444-48A8-4091-A5A8-C804B263252C}" type="pres">
      <dgm:prSet presAssocID="{C1D23E4F-4D35-42FA-B36C-669912F85E5D}" presName="iconRect" presStyleLbl="node1" presStyleIdx="2" presStyleCnt="3" custLinFactNeighborX="-33443" custLinFactNeighborY="1839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7CA2E2A0-DA3D-4F8D-BAEB-F4B58A27942F}" type="pres">
      <dgm:prSet presAssocID="{C1D23E4F-4D35-42FA-B36C-669912F85E5D}" presName="spaceRect" presStyleCnt="0"/>
      <dgm:spPr/>
    </dgm:pt>
    <dgm:pt modelId="{51DC0123-96D8-4F52-955B-E4AEBA9D410B}" type="pres">
      <dgm:prSet presAssocID="{C1D23E4F-4D35-42FA-B36C-669912F85E5D}" presName="textRect" presStyleLbl="revTx" presStyleIdx="2" presStyleCnt="3" custLinFactY="985452" custLinFactNeighborX="-13234" custLinFactNeighborY="1000000">
        <dgm:presLayoutVars>
          <dgm:chMax val="1"/>
          <dgm:chPref val="1"/>
        </dgm:presLayoutVars>
      </dgm:prSet>
      <dgm:spPr/>
    </dgm:pt>
  </dgm:ptLst>
  <dgm:cxnLst>
    <dgm:cxn modelId="{63F4AA18-E288-49B7-94FF-D29EC36A60C4}" type="presOf" srcId="{F3567375-11F5-4637-BC13-51303A82C7DF}" destId="{36BD2DDF-D4D4-482B-A569-DB06470C7667}" srcOrd="0" destOrd="0" presId="urn:microsoft.com/office/officeart/2018/2/layout/IconLabelList"/>
    <dgm:cxn modelId="{95B01D2D-80ED-4565-A1D1-7B266E91811F}" type="presOf" srcId="{38EBACCD-2624-4630-80D5-61D321F29DB9}" destId="{5E1A0344-5932-43F7-8F70-612EB5399F78}" srcOrd="0" destOrd="0" presId="urn:microsoft.com/office/officeart/2018/2/layout/IconLabelList"/>
    <dgm:cxn modelId="{097C0E41-7455-4FE5-B46A-D9BF98A599C5}" srcId="{38EBACCD-2624-4630-80D5-61D321F29DB9}" destId="{99032386-0D02-4DE3-A7BE-FDA7652B1EA1}" srcOrd="0" destOrd="0" parTransId="{F8ADF6FC-53F4-4677-A705-125C21AE811E}" sibTransId="{F8B748CA-6250-49C2-8245-2B4D8B0CF730}"/>
    <dgm:cxn modelId="{5B2C0451-1F25-4C2E-9EF6-40404B5BC96B}" type="presOf" srcId="{99032386-0D02-4DE3-A7BE-FDA7652B1EA1}" destId="{ECDB6733-ACC5-482F-97E0-F76F2BB6E003}" srcOrd="0" destOrd="0" presId="urn:microsoft.com/office/officeart/2018/2/layout/IconLabelList"/>
    <dgm:cxn modelId="{240E9E77-3901-4678-8ADD-DFC4F93D9942}" type="presOf" srcId="{C1D23E4F-4D35-42FA-B36C-669912F85E5D}" destId="{51DC0123-96D8-4F52-955B-E4AEBA9D410B}" srcOrd="0" destOrd="0" presId="urn:microsoft.com/office/officeart/2018/2/layout/IconLabelList"/>
    <dgm:cxn modelId="{566C96BE-1670-49B9-814C-3B8384D4A6C8}" srcId="{38EBACCD-2624-4630-80D5-61D321F29DB9}" destId="{C1D23E4F-4D35-42FA-B36C-669912F85E5D}" srcOrd="2" destOrd="0" parTransId="{FA9E7CEB-549B-42EE-8CE9-EBA92FDF322B}" sibTransId="{28391E55-0A70-458C-BF09-C173E1CC6577}"/>
    <dgm:cxn modelId="{AFFF15C9-4146-4DF5-AAAB-0B83ADBDF725}" srcId="{38EBACCD-2624-4630-80D5-61D321F29DB9}" destId="{F3567375-11F5-4637-BC13-51303A82C7DF}" srcOrd="1" destOrd="0" parTransId="{2870F271-6025-4CF2-8E7E-1B5C83FEDDB3}" sibTransId="{BD118C84-7586-45FF-85F5-B69C3123A65C}"/>
    <dgm:cxn modelId="{3968DD3F-A0E5-4982-A8EF-A63DA2B39D7E}" type="presParOf" srcId="{5E1A0344-5932-43F7-8F70-612EB5399F78}" destId="{6802E35B-7C07-47D3-B329-1238B8175D35}" srcOrd="0" destOrd="0" presId="urn:microsoft.com/office/officeart/2018/2/layout/IconLabelList"/>
    <dgm:cxn modelId="{E5C8B4C9-3D96-4024-8874-90E4CFF806F6}" type="presParOf" srcId="{6802E35B-7C07-47D3-B329-1238B8175D35}" destId="{CBBF18E6-E268-444B-811B-0C2C17B03D17}" srcOrd="0" destOrd="0" presId="urn:microsoft.com/office/officeart/2018/2/layout/IconLabelList"/>
    <dgm:cxn modelId="{650A67D0-E8DC-4583-9D02-B4A16B8A6D14}" type="presParOf" srcId="{6802E35B-7C07-47D3-B329-1238B8175D35}" destId="{0C80561C-03E5-4512-9259-4F8E20DB5B67}" srcOrd="1" destOrd="0" presId="urn:microsoft.com/office/officeart/2018/2/layout/IconLabelList"/>
    <dgm:cxn modelId="{267DAE14-152F-46C2-9DED-AA3096559831}" type="presParOf" srcId="{6802E35B-7C07-47D3-B329-1238B8175D35}" destId="{ECDB6733-ACC5-482F-97E0-F76F2BB6E003}" srcOrd="2" destOrd="0" presId="urn:microsoft.com/office/officeart/2018/2/layout/IconLabelList"/>
    <dgm:cxn modelId="{677A7728-9865-409F-AF42-48BFA8A4B114}" type="presParOf" srcId="{5E1A0344-5932-43F7-8F70-612EB5399F78}" destId="{0D8D0A29-916E-442B-A513-E8ABADA31012}" srcOrd="1" destOrd="0" presId="urn:microsoft.com/office/officeart/2018/2/layout/IconLabelList"/>
    <dgm:cxn modelId="{BBBA9A19-FC80-4C85-BED9-C82CE7EBE57F}" type="presParOf" srcId="{5E1A0344-5932-43F7-8F70-612EB5399F78}" destId="{7F9A7F39-FD8F-4FE9-B8F3-99073D061399}" srcOrd="2" destOrd="0" presId="urn:microsoft.com/office/officeart/2018/2/layout/IconLabelList"/>
    <dgm:cxn modelId="{EABCE24F-B63D-4E56-BBD5-AAFB399DB1C0}" type="presParOf" srcId="{7F9A7F39-FD8F-4FE9-B8F3-99073D061399}" destId="{AE283423-C019-40BA-9D41-2EA1D7B5AAFB}" srcOrd="0" destOrd="0" presId="urn:microsoft.com/office/officeart/2018/2/layout/IconLabelList"/>
    <dgm:cxn modelId="{D5505D11-8B20-4175-AE75-590CBEEF12AD}" type="presParOf" srcId="{7F9A7F39-FD8F-4FE9-B8F3-99073D061399}" destId="{F969DAE7-476D-440C-ACCD-AF8B51863A1B}" srcOrd="1" destOrd="0" presId="urn:microsoft.com/office/officeart/2018/2/layout/IconLabelList"/>
    <dgm:cxn modelId="{7DFBEE08-80F8-4685-8D79-241AC96C5BDD}" type="presParOf" srcId="{7F9A7F39-FD8F-4FE9-B8F3-99073D061399}" destId="{36BD2DDF-D4D4-482B-A569-DB06470C7667}" srcOrd="2" destOrd="0" presId="urn:microsoft.com/office/officeart/2018/2/layout/IconLabelList"/>
    <dgm:cxn modelId="{1B8BF655-BC19-44C8-AEAA-0E7778D9E615}" type="presParOf" srcId="{5E1A0344-5932-43F7-8F70-612EB5399F78}" destId="{B7C02753-6251-4887-B37B-E41DB4096F4B}" srcOrd="3" destOrd="0" presId="urn:microsoft.com/office/officeart/2018/2/layout/IconLabelList"/>
    <dgm:cxn modelId="{FF062B46-6FB9-47D9-AA74-CAA8F52D7AD2}" type="presParOf" srcId="{5E1A0344-5932-43F7-8F70-612EB5399F78}" destId="{92822626-2079-487A-8236-598A4BAD4B34}" srcOrd="4" destOrd="0" presId="urn:microsoft.com/office/officeart/2018/2/layout/IconLabelList"/>
    <dgm:cxn modelId="{C359960D-062D-4CD1-B2CA-1E7D6D4F1748}" type="presParOf" srcId="{92822626-2079-487A-8236-598A4BAD4B34}" destId="{56F0F444-48A8-4091-A5A8-C804B263252C}" srcOrd="0" destOrd="0" presId="urn:microsoft.com/office/officeart/2018/2/layout/IconLabelList"/>
    <dgm:cxn modelId="{8D70CD77-718A-4756-BED2-F8448DA8D703}" type="presParOf" srcId="{92822626-2079-487A-8236-598A4BAD4B34}" destId="{7CA2E2A0-DA3D-4F8D-BAEB-F4B58A27942F}" srcOrd="1" destOrd="0" presId="urn:microsoft.com/office/officeart/2018/2/layout/IconLabelList"/>
    <dgm:cxn modelId="{19B9EA5A-709D-4FDF-B5D9-6078527DFDEE}" type="presParOf" srcId="{92822626-2079-487A-8236-598A4BAD4B34}" destId="{51DC0123-96D8-4F52-955B-E4AEBA9D41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19EDFF-9F03-49ED-93F9-B7A9ADB39CC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A6A9709-1AA9-477B-9B78-FCBE1BFDEDCD}">
      <dgm:prSet custT="1"/>
      <dgm:spPr/>
      <dgm:t>
        <a:bodyPr/>
        <a:lstStyle/>
        <a:p>
          <a:pPr algn="just">
            <a:lnSpc>
              <a:spcPct val="100000"/>
            </a:lnSpc>
          </a:pPr>
          <a:r>
            <a:rPr lang="en-US" sz="1600" dirty="0"/>
            <a:t>Cheese Chase will be developed in an agile methodology which includes reporting to the managers according to the new POD structures. Managing the project dashboards, timelines and Roadblocks with JIRA and Confluence Software. Conduct daily scrum meetings, run project estimate tool and update them on all the platforms for every sprint.</a:t>
          </a:r>
        </a:p>
      </dgm:t>
    </dgm:pt>
    <dgm:pt modelId="{8622BFAC-F14B-435E-B39B-A9B9F23976B7}" type="parTrans" cxnId="{2553AF8D-9490-4EBD-922C-34899BB635AA}">
      <dgm:prSet/>
      <dgm:spPr/>
      <dgm:t>
        <a:bodyPr/>
        <a:lstStyle/>
        <a:p>
          <a:endParaRPr lang="en-US"/>
        </a:p>
      </dgm:t>
    </dgm:pt>
    <dgm:pt modelId="{01EAA289-B8BB-4165-AC25-3EA5AC3823B7}" type="sibTrans" cxnId="{2553AF8D-9490-4EBD-922C-34899BB635AA}">
      <dgm:prSet/>
      <dgm:spPr/>
      <dgm:t>
        <a:bodyPr/>
        <a:lstStyle/>
        <a:p>
          <a:pPr>
            <a:lnSpc>
              <a:spcPct val="100000"/>
            </a:lnSpc>
          </a:pPr>
          <a:endParaRPr lang="en-US"/>
        </a:p>
      </dgm:t>
    </dgm:pt>
    <dgm:pt modelId="{71AED3BE-07C2-4B88-9504-96C318789205}">
      <dgm:prSet custT="1"/>
      <dgm:spPr/>
      <dgm:t>
        <a:bodyPr/>
        <a:lstStyle/>
        <a:p>
          <a:pPr algn="just">
            <a:lnSpc>
              <a:spcPct val="100000"/>
            </a:lnSpc>
          </a:pPr>
          <a:r>
            <a:rPr lang="en-US" sz="1600" dirty="0"/>
            <a:t>Software contracts with JIRA and Confluence, AWS Cloud, Android and IOS, </a:t>
          </a:r>
          <a:r>
            <a:rPr lang="en-US" sz="1600" dirty="0" err="1"/>
            <a:t>Jibestream’s</a:t>
          </a:r>
          <a:r>
            <a:rPr lang="en-US" sz="1600" dirty="0"/>
            <a:t> mapping and location technology and </a:t>
          </a:r>
          <a:r>
            <a:rPr lang="en-US" sz="1600" dirty="0" err="1"/>
            <a:t>Inpixon's</a:t>
          </a:r>
          <a:r>
            <a:rPr lang="en-US" sz="1600" dirty="0"/>
            <a:t> Indoor IPA technology, IPA sensors, video surveillance solutions, Wireless connectivity assurances, Google GPS offerings, </a:t>
          </a:r>
          <a:r>
            <a:rPr lang="en-US" sz="1600" dirty="0" err="1"/>
            <a:t>Mendix</a:t>
          </a:r>
          <a:r>
            <a:rPr lang="en-US" sz="1600" dirty="0"/>
            <a:t> App creating solutions, IBM Systems, Skype for Business and PeopleSoft.</a:t>
          </a:r>
        </a:p>
      </dgm:t>
    </dgm:pt>
    <dgm:pt modelId="{23124E30-E764-4F6D-BE2E-DABB36757B84}" type="parTrans" cxnId="{46C9782A-53FB-4F65-A620-8E271031F3C8}">
      <dgm:prSet/>
      <dgm:spPr/>
      <dgm:t>
        <a:bodyPr/>
        <a:lstStyle/>
        <a:p>
          <a:endParaRPr lang="en-US"/>
        </a:p>
      </dgm:t>
    </dgm:pt>
    <dgm:pt modelId="{E298C914-94F8-409A-AE84-047373D40CA0}" type="sibTrans" cxnId="{46C9782A-53FB-4F65-A620-8E271031F3C8}">
      <dgm:prSet/>
      <dgm:spPr/>
      <dgm:t>
        <a:bodyPr/>
        <a:lstStyle/>
        <a:p>
          <a:endParaRPr lang="en-US"/>
        </a:p>
      </dgm:t>
    </dgm:pt>
    <dgm:pt modelId="{66353DFE-D4C0-4568-BE17-662D12FDB1F5}" type="pres">
      <dgm:prSet presAssocID="{9F19EDFF-9F03-49ED-93F9-B7A9ADB39CCA}" presName="root" presStyleCnt="0">
        <dgm:presLayoutVars>
          <dgm:dir/>
          <dgm:resizeHandles val="exact"/>
        </dgm:presLayoutVars>
      </dgm:prSet>
      <dgm:spPr/>
    </dgm:pt>
    <dgm:pt modelId="{19FD96A4-4542-4067-82D6-DF3170E3517F}" type="pres">
      <dgm:prSet presAssocID="{9F19EDFF-9F03-49ED-93F9-B7A9ADB39CCA}" presName="container" presStyleCnt="0">
        <dgm:presLayoutVars>
          <dgm:dir/>
          <dgm:resizeHandles val="exact"/>
        </dgm:presLayoutVars>
      </dgm:prSet>
      <dgm:spPr/>
    </dgm:pt>
    <dgm:pt modelId="{2BD403A0-F4C0-45F3-9324-8B5BD578D6A2}" type="pres">
      <dgm:prSet presAssocID="{3A6A9709-1AA9-477B-9B78-FCBE1BFDEDCD}" presName="compNode" presStyleCnt="0"/>
      <dgm:spPr/>
    </dgm:pt>
    <dgm:pt modelId="{BACDAC2D-8ECE-4AF3-A755-35A50B1D378C}" type="pres">
      <dgm:prSet presAssocID="{3A6A9709-1AA9-477B-9B78-FCBE1BFDEDCD}" presName="iconBgRect" presStyleLbl="bgShp" presStyleIdx="0" presStyleCnt="2"/>
      <dgm:spPr/>
    </dgm:pt>
    <dgm:pt modelId="{4EE6D536-256E-4CB4-B4BD-462987B92498}" type="pres">
      <dgm:prSet presAssocID="{3A6A9709-1AA9-477B-9B78-FCBE1BFDEDC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5D2F724C-C002-4277-B38D-EC540A6C1DA1}" type="pres">
      <dgm:prSet presAssocID="{3A6A9709-1AA9-477B-9B78-FCBE1BFDEDCD}" presName="spaceRect" presStyleCnt="0"/>
      <dgm:spPr/>
    </dgm:pt>
    <dgm:pt modelId="{7A2A1C40-74D5-4027-A11B-BDB1B8783D3B}" type="pres">
      <dgm:prSet presAssocID="{3A6A9709-1AA9-477B-9B78-FCBE1BFDEDCD}" presName="textRect" presStyleLbl="revTx" presStyleIdx="0" presStyleCnt="2">
        <dgm:presLayoutVars>
          <dgm:chMax val="1"/>
          <dgm:chPref val="1"/>
        </dgm:presLayoutVars>
      </dgm:prSet>
      <dgm:spPr/>
    </dgm:pt>
    <dgm:pt modelId="{B7FE9234-97C6-49C4-B235-159EC11DB97C}" type="pres">
      <dgm:prSet presAssocID="{01EAA289-B8BB-4165-AC25-3EA5AC3823B7}" presName="sibTrans" presStyleLbl="sibTrans2D1" presStyleIdx="0" presStyleCnt="0"/>
      <dgm:spPr/>
    </dgm:pt>
    <dgm:pt modelId="{B95B7CD6-D6BB-4485-BF38-E2E1544449DA}" type="pres">
      <dgm:prSet presAssocID="{71AED3BE-07C2-4B88-9504-96C318789205}" presName="compNode" presStyleCnt="0"/>
      <dgm:spPr/>
    </dgm:pt>
    <dgm:pt modelId="{C96FD00D-5986-475A-856C-06E45E96E110}" type="pres">
      <dgm:prSet presAssocID="{71AED3BE-07C2-4B88-9504-96C318789205}" presName="iconBgRect" presStyleLbl="bgShp" presStyleIdx="1" presStyleCnt="2"/>
      <dgm:spPr/>
    </dgm:pt>
    <dgm:pt modelId="{8D152445-D7F9-431D-95AD-834C54C76564}" type="pres">
      <dgm:prSet presAssocID="{71AED3BE-07C2-4B88-9504-96C3187892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A40932B-B5C7-4791-B989-50D1895646BE}" type="pres">
      <dgm:prSet presAssocID="{71AED3BE-07C2-4B88-9504-96C318789205}" presName="spaceRect" presStyleCnt="0"/>
      <dgm:spPr/>
    </dgm:pt>
    <dgm:pt modelId="{45F0D9B8-83C7-473B-AFC3-6A05D3A2BC7F}" type="pres">
      <dgm:prSet presAssocID="{71AED3BE-07C2-4B88-9504-96C318789205}" presName="textRect" presStyleLbl="revTx" presStyleIdx="1" presStyleCnt="2">
        <dgm:presLayoutVars>
          <dgm:chMax val="1"/>
          <dgm:chPref val="1"/>
        </dgm:presLayoutVars>
      </dgm:prSet>
      <dgm:spPr/>
    </dgm:pt>
  </dgm:ptLst>
  <dgm:cxnLst>
    <dgm:cxn modelId="{C11A0F19-9BAE-43DF-A17D-837E2497891F}" type="presOf" srcId="{01EAA289-B8BB-4165-AC25-3EA5AC3823B7}" destId="{B7FE9234-97C6-49C4-B235-159EC11DB97C}" srcOrd="0" destOrd="0" presId="urn:microsoft.com/office/officeart/2018/2/layout/IconCircleList"/>
    <dgm:cxn modelId="{46C9782A-53FB-4F65-A620-8E271031F3C8}" srcId="{9F19EDFF-9F03-49ED-93F9-B7A9ADB39CCA}" destId="{71AED3BE-07C2-4B88-9504-96C318789205}" srcOrd="1" destOrd="0" parTransId="{23124E30-E764-4F6D-BE2E-DABB36757B84}" sibTransId="{E298C914-94F8-409A-AE84-047373D40CA0}"/>
    <dgm:cxn modelId="{2553AF8D-9490-4EBD-922C-34899BB635AA}" srcId="{9F19EDFF-9F03-49ED-93F9-B7A9ADB39CCA}" destId="{3A6A9709-1AA9-477B-9B78-FCBE1BFDEDCD}" srcOrd="0" destOrd="0" parTransId="{8622BFAC-F14B-435E-B39B-A9B9F23976B7}" sibTransId="{01EAA289-B8BB-4165-AC25-3EA5AC3823B7}"/>
    <dgm:cxn modelId="{6E439094-D37B-4E1E-94B8-141A9A1760B8}" type="presOf" srcId="{3A6A9709-1AA9-477B-9B78-FCBE1BFDEDCD}" destId="{7A2A1C40-74D5-4027-A11B-BDB1B8783D3B}" srcOrd="0" destOrd="0" presId="urn:microsoft.com/office/officeart/2018/2/layout/IconCircleList"/>
    <dgm:cxn modelId="{166C10F7-0C6D-41E7-9469-F65312DE2734}" type="presOf" srcId="{9F19EDFF-9F03-49ED-93F9-B7A9ADB39CCA}" destId="{66353DFE-D4C0-4568-BE17-662D12FDB1F5}" srcOrd="0" destOrd="0" presId="urn:microsoft.com/office/officeart/2018/2/layout/IconCircleList"/>
    <dgm:cxn modelId="{B96EDDFC-32DC-4767-BD23-E01051FA0672}" type="presOf" srcId="{71AED3BE-07C2-4B88-9504-96C318789205}" destId="{45F0D9B8-83C7-473B-AFC3-6A05D3A2BC7F}" srcOrd="0" destOrd="0" presId="urn:microsoft.com/office/officeart/2018/2/layout/IconCircleList"/>
    <dgm:cxn modelId="{34E48803-48F5-4AD5-AB81-C228EEB8932E}" type="presParOf" srcId="{66353DFE-D4C0-4568-BE17-662D12FDB1F5}" destId="{19FD96A4-4542-4067-82D6-DF3170E3517F}" srcOrd="0" destOrd="0" presId="urn:microsoft.com/office/officeart/2018/2/layout/IconCircleList"/>
    <dgm:cxn modelId="{7B6474D4-DC51-47D3-BCFB-45389421D36C}" type="presParOf" srcId="{19FD96A4-4542-4067-82D6-DF3170E3517F}" destId="{2BD403A0-F4C0-45F3-9324-8B5BD578D6A2}" srcOrd="0" destOrd="0" presId="urn:microsoft.com/office/officeart/2018/2/layout/IconCircleList"/>
    <dgm:cxn modelId="{DD222489-632E-41CB-9863-E3508961FA9A}" type="presParOf" srcId="{2BD403A0-F4C0-45F3-9324-8B5BD578D6A2}" destId="{BACDAC2D-8ECE-4AF3-A755-35A50B1D378C}" srcOrd="0" destOrd="0" presId="urn:microsoft.com/office/officeart/2018/2/layout/IconCircleList"/>
    <dgm:cxn modelId="{5A46CDAB-774A-4832-AEA6-5E38C188BDF1}" type="presParOf" srcId="{2BD403A0-F4C0-45F3-9324-8B5BD578D6A2}" destId="{4EE6D536-256E-4CB4-B4BD-462987B92498}" srcOrd="1" destOrd="0" presId="urn:microsoft.com/office/officeart/2018/2/layout/IconCircleList"/>
    <dgm:cxn modelId="{6F5B6A1C-B1B9-4472-BB00-AEA77AB2AEF6}" type="presParOf" srcId="{2BD403A0-F4C0-45F3-9324-8B5BD578D6A2}" destId="{5D2F724C-C002-4277-B38D-EC540A6C1DA1}" srcOrd="2" destOrd="0" presId="urn:microsoft.com/office/officeart/2018/2/layout/IconCircleList"/>
    <dgm:cxn modelId="{84C42CB5-1FE2-4CC8-A799-52B54D8D4493}" type="presParOf" srcId="{2BD403A0-F4C0-45F3-9324-8B5BD578D6A2}" destId="{7A2A1C40-74D5-4027-A11B-BDB1B8783D3B}" srcOrd="3" destOrd="0" presId="urn:microsoft.com/office/officeart/2018/2/layout/IconCircleList"/>
    <dgm:cxn modelId="{2625EE24-B548-4A19-BF60-FED6BB0ED0A5}" type="presParOf" srcId="{19FD96A4-4542-4067-82D6-DF3170E3517F}" destId="{B7FE9234-97C6-49C4-B235-159EC11DB97C}" srcOrd="1" destOrd="0" presId="urn:microsoft.com/office/officeart/2018/2/layout/IconCircleList"/>
    <dgm:cxn modelId="{5C685CD8-D42A-4630-AE53-BCC1644974FC}" type="presParOf" srcId="{19FD96A4-4542-4067-82D6-DF3170E3517F}" destId="{B95B7CD6-D6BB-4485-BF38-E2E1544449DA}" srcOrd="2" destOrd="0" presId="urn:microsoft.com/office/officeart/2018/2/layout/IconCircleList"/>
    <dgm:cxn modelId="{18D04D85-BA1D-4389-A6A6-A72D9731B2FE}" type="presParOf" srcId="{B95B7CD6-D6BB-4485-BF38-E2E1544449DA}" destId="{C96FD00D-5986-475A-856C-06E45E96E110}" srcOrd="0" destOrd="0" presId="urn:microsoft.com/office/officeart/2018/2/layout/IconCircleList"/>
    <dgm:cxn modelId="{559A0643-DF1F-434D-A438-C5B8794771A9}" type="presParOf" srcId="{B95B7CD6-D6BB-4485-BF38-E2E1544449DA}" destId="{8D152445-D7F9-431D-95AD-834C54C76564}" srcOrd="1" destOrd="0" presId="urn:microsoft.com/office/officeart/2018/2/layout/IconCircleList"/>
    <dgm:cxn modelId="{BD16AF31-5127-439E-A8BD-EDD546187B2D}" type="presParOf" srcId="{B95B7CD6-D6BB-4485-BF38-E2E1544449DA}" destId="{9A40932B-B5C7-4791-B989-50D1895646BE}" srcOrd="2" destOrd="0" presId="urn:microsoft.com/office/officeart/2018/2/layout/IconCircleList"/>
    <dgm:cxn modelId="{6B222637-83C4-4CB5-B1FF-4DFFF1E3C460}" type="presParOf" srcId="{B95B7CD6-D6BB-4485-BF38-E2E1544449DA}" destId="{45F0D9B8-83C7-473B-AFC3-6A05D3A2BC7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95217F-D924-45D7-9455-7E983819826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7FC378A-9102-440C-AC61-241F428E5D99}">
      <dgm:prSet/>
      <dgm:spPr/>
      <dgm:t>
        <a:bodyPr/>
        <a:lstStyle/>
        <a:p>
          <a:pPr>
            <a:lnSpc>
              <a:spcPct val="100000"/>
            </a:lnSpc>
            <a:defRPr cap="all"/>
          </a:pPr>
          <a:r>
            <a:rPr lang="en-US" dirty="0"/>
            <a:t>Plan Schedule Management</a:t>
          </a:r>
        </a:p>
      </dgm:t>
    </dgm:pt>
    <dgm:pt modelId="{021F65EF-E753-45DC-8DC4-34E7E1B93DAF}" type="parTrans" cxnId="{B2CE2D41-0A16-48EA-BD31-7E18B6479A07}">
      <dgm:prSet/>
      <dgm:spPr/>
      <dgm:t>
        <a:bodyPr/>
        <a:lstStyle/>
        <a:p>
          <a:endParaRPr lang="en-US"/>
        </a:p>
      </dgm:t>
    </dgm:pt>
    <dgm:pt modelId="{090119AE-A1CE-4EB3-93C0-8BE05AB90CF3}" type="sibTrans" cxnId="{B2CE2D41-0A16-48EA-BD31-7E18B6479A07}">
      <dgm:prSet/>
      <dgm:spPr/>
      <dgm:t>
        <a:bodyPr/>
        <a:lstStyle/>
        <a:p>
          <a:endParaRPr lang="en-US"/>
        </a:p>
      </dgm:t>
    </dgm:pt>
    <dgm:pt modelId="{897E5B2B-E6E1-4091-9029-FC54277BF18C}">
      <dgm:prSet/>
      <dgm:spPr/>
      <dgm:t>
        <a:bodyPr/>
        <a:lstStyle/>
        <a:p>
          <a:pPr>
            <a:lnSpc>
              <a:spcPct val="100000"/>
            </a:lnSpc>
            <a:defRPr cap="all"/>
          </a:pPr>
          <a:r>
            <a:rPr lang="en-US"/>
            <a:t>Define Activities</a:t>
          </a:r>
        </a:p>
      </dgm:t>
    </dgm:pt>
    <dgm:pt modelId="{EB2C0AA7-95CB-4BBF-9474-20D28205BBF4}" type="parTrans" cxnId="{DB87F16F-B2D2-4BF3-B5C0-44B084C37B87}">
      <dgm:prSet/>
      <dgm:spPr/>
      <dgm:t>
        <a:bodyPr/>
        <a:lstStyle/>
        <a:p>
          <a:endParaRPr lang="en-US"/>
        </a:p>
      </dgm:t>
    </dgm:pt>
    <dgm:pt modelId="{6BB0F953-1DDD-44D0-A658-16FFEA011592}" type="sibTrans" cxnId="{DB87F16F-B2D2-4BF3-B5C0-44B084C37B87}">
      <dgm:prSet/>
      <dgm:spPr/>
      <dgm:t>
        <a:bodyPr/>
        <a:lstStyle/>
        <a:p>
          <a:endParaRPr lang="en-US"/>
        </a:p>
      </dgm:t>
    </dgm:pt>
    <dgm:pt modelId="{AEF4361C-5677-4644-91A4-F34508391EA5}">
      <dgm:prSet/>
      <dgm:spPr/>
      <dgm:t>
        <a:bodyPr/>
        <a:lstStyle/>
        <a:p>
          <a:pPr>
            <a:lnSpc>
              <a:spcPct val="100000"/>
            </a:lnSpc>
            <a:defRPr cap="all"/>
          </a:pPr>
          <a:r>
            <a:rPr lang="en-US"/>
            <a:t>Sequence Activities</a:t>
          </a:r>
        </a:p>
      </dgm:t>
    </dgm:pt>
    <dgm:pt modelId="{42780C96-52AA-4ADB-87F4-C8BB62217A55}" type="parTrans" cxnId="{FDC73068-D6A9-446A-AF68-CB7E0515B948}">
      <dgm:prSet/>
      <dgm:spPr/>
      <dgm:t>
        <a:bodyPr/>
        <a:lstStyle/>
        <a:p>
          <a:endParaRPr lang="en-US"/>
        </a:p>
      </dgm:t>
    </dgm:pt>
    <dgm:pt modelId="{59A1A0DE-D03F-4E32-AD97-E8963044221A}" type="sibTrans" cxnId="{FDC73068-D6A9-446A-AF68-CB7E0515B948}">
      <dgm:prSet/>
      <dgm:spPr/>
      <dgm:t>
        <a:bodyPr/>
        <a:lstStyle/>
        <a:p>
          <a:endParaRPr lang="en-US"/>
        </a:p>
      </dgm:t>
    </dgm:pt>
    <dgm:pt modelId="{B31C389E-7D95-4BFD-AF17-75946461612D}">
      <dgm:prSet/>
      <dgm:spPr/>
      <dgm:t>
        <a:bodyPr/>
        <a:lstStyle/>
        <a:p>
          <a:pPr>
            <a:lnSpc>
              <a:spcPct val="100000"/>
            </a:lnSpc>
            <a:defRPr cap="all"/>
          </a:pPr>
          <a:r>
            <a:rPr lang="en-US"/>
            <a:t>Estimate Activity Resources</a:t>
          </a:r>
        </a:p>
      </dgm:t>
    </dgm:pt>
    <dgm:pt modelId="{45183B46-4071-4D27-B5AD-B1DE44D95B62}" type="parTrans" cxnId="{1B849EF2-F17D-4A17-A503-B92C2011E854}">
      <dgm:prSet/>
      <dgm:spPr/>
      <dgm:t>
        <a:bodyPr/>
        <a:lstStyle/>
        <a:p>
          <a:endParaRPr lang="en-US"/>
        </a:p>
      </dgm:t>
    </dgm:pt>
    <dgm:pt modelId="{DCD12EF8-7174-4135-81EB-2EC0B565FF08}" type="sibTrans" cxnId="{1B849EF2-F17D-4A17-A503-B92C2011E854}">
      <dgm:prSet/>
      <dgm:spPr/>
      <dgm:t>
        <a:bodyPr/>
        <a:lstStyle/>
        <a:p>
          <a:endParaRPr lang="en-US"/>
        </a:p>
      </dgm:t>
    </dgm:pt>
    <dgm:pt modelId="{03FC94EA-E70E-41BA-8D4D-95D21C935073}">
      <dgm:prSet/>
      <dgm:spPr/>
      <dgm:t>
        <a:bodyPr/>
        <a:lstStyle/>
        <a:p>
          <a:pPr>
            <a:lnSpc>
              <a:spcPct val="100000"/>
            </a:lnSpc>
            <a:defRPr cap="all"/>
          </a:pPr>
          <a:r>
            <a:rPr lang="en-US"/>
            <a:t>Estimate Activity Durations</a:t>
          </a:r>
        </a:p>
      </dgm:t>
    </dgm:pt>
    <dgm:pt modelId="{04673A6A-C8CD-4048-98C3-0CA276523ADE}" type="parTrans" cxnId="{0CF805EB-324D-428D-9EB1-05F9A3987854}">
      <dgm:prSet/>
      <dgm:spPr/>
      <dgm:t>
        <a:bodyPr/>
        <a:lstStyle/>
        <a:p>
          <a:endParaRPr lang="en-US"/>
        </a:p>
      </dgm:t>
    </dgm:pt>
    <dgm:pt modelId="{D25B425C-2BEF-493A-9C7B-5D4AE5EA11E2}" type="sibTrans" cxnId="{0CF805EB-324D-428D-9EB1-05F9A3987854}">
      <dgm:prSet/>
      <dgm:spPr/>
      <dgm:t>
        <a:bodyPr/>
        <a:lstStyle/>
        <a:p>
          <a:endParaRPr lang="en-US"/>
        </a:p>
      </dgm:t>
    </dgm:pt>
    <dgm:pt modelId="{F680E3E2-3F55-498D-AC25-9471965995D8}">
      <dgm:prSet/>
      <dgm:spPr/>
      <dgm:t>
        <a:bodyPr/>
        <a:lstStyle/>
        <a:p>
          <a:pPr>
            <a:lnSpc>
              <a:spcPct val="100000"/>
            </a:lnSpc>
            <a:defRPr cap="all"/>
          </a:pPr>
          <a:r>
            <a:rPr lang="en-US"/>
            <a:t>Develop Schedule</a:t>
          </a:r>
        </a:p>
      </dgm:t>
    </dgm:pt>
    <dgm:pt modelId="{CE68DF27-53D8-40D6-BCCD-CA5CDD6B6B98}" type="parTrans" cxnId="{218BD916-78FA-47D0-BF5B-D4194D998221}">
      <dgm:prSet/>
      <dgm:spPr/>
      <dgm:t>
        <a:bodyPr/>
        <a:lstStyle/>
        <a:p>
          <a:endParaRPr lang="en-US"/>
        </a:p>
      </dgm:t>
    </dgm:pt>
    <dgm:pt modelId="{9D3D2D98-DA33-4186-AD95-6611D96D53FB}" type="sibTrans" cxnId="{218BD916-78FA-47D0-BF5B-D4194D998221}">
      <dgm:prSet/>
      <dgm:spPr/>
      <dgm:t>
        <a:bodyPr/>
        <a:lstStyle/>
        <a:p>
          <a:endParaRPr lang="en-US"/>
        </a:p>
      </dgm:t>
    </dgm:pt>
    <dgm:pt modelId="{F3BCD496-EBC8-4A3C-B60A-34D8268FD6F6}">
      <dgm:prSet/>
      <dgm:spPr/>
      <dgm:t>
        <a:bodyPr/>
        <a:lstStyle/>
        <a:p>
          <a:pPr>
            <a:lnSpc>
              <a:spcPct val="100000"/>
            </a:lnSpc>
            <a:defRPr cap="all"/>
          </a:pPr>
          <a:r>
            <a:rPr lang="en-US"/>
            <a:t>Control Schedule</a:t>
          </a:r>
        </a:p>
      </dgm:t>
    </dgm:pt>
    <dgm:pt modelId="{2A36095B-B9C6-4D1F-BEE8-CF8B1A3F9F5B}" type="parTrans" cxnId="{7F9BC141-564B-46E5-A10F-D469269C712E}">
      <dgm:prSet/>
      <dgm:spPr/>
      <dgm:t>
        <a:bodyPr/>
        <a:lstStyle/>
        <a:p>
          <a:endParaRPr lang="en-US"/>
        </a:p>
      </dgm:t>
    </dgm:pt>
    <dgm:pt modelId="{FED05396-C1F4-4B8A-94CD-4BF21CCB7325}" type="sibTrans" cxnId="{7F9BC141-564B-46E5-A10F-D469269C712E}">
      <dgm:prSet/>
      <dgm:spPr/>
      <dgm:t>
        <a:bodyPr/>
        <a:lstStyle/>
        <a:p>
          <a:endParaRPr lang="en-US"/>
        </a:p>
      </dgm:t>
    </dgm:pt>
    <dgm:pt modelId="{E8019BA1-8606-414D-8796-5B49FB767AD4}" type="pres">
      <dgm:prSet presAssocID="{0A95217F-D924-45D7-9455-7E983819826B}" presName="root" presStyleCnt="0">
        <dgm:presLayoutVars>
          <dgm:dir/>
          <dgm:resizeHandles val="exact"/>
        </dgm:presLayoutVars>
      </dgm:prSet>
      <dgm:spPr/>
    </dgm:pt>
    <dgm:pt modelId="{B6CD8F7E-7402-45DE-ABF1-3AB1D701BAD3}" type="pres">
      <dgm:prSet presAssocID="{37FC378A-9102-440C-AC61-241F428E5D99}" presName="compNode" presStyleCnt="0"/>
      <dgm:spPr/>
    </dgm:pt>
    <dgm:pt modelId="{BD658953-8905-4A93-8679-449F7C04CF18}" type="pres">
      <dgm:prSet presAssocID="{37FC378A-9102-440C-AC61-241F428E5D99}" presName="iconBgRect" presStyleLbl="bgShp" presStyleIdx="0" presStyleCnt="7"/>
      <dgm:spPr/>
    </dgm:pt>
    <dgm:pt modelId="{78040598-67FF-4D62-8B65-FC556ACA175E}" type="pres">
      <dgm:prSet presAssocID="{37FC378A-9102-440C-AC61-241F428E5D9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ily Calendar"/>
        </a:ext>
      </dgm:extLst>
    </dgm:pt>
    <dgm:pt modelId="{CA2F021B-108E-42EF-92E1-6D6F99D22AF5}" type="pres">
      <dgm:prSet presAssocID="{37FC378A-9102-440C-AC61-241F428E5D99}" presName="spaceRect" presStyleCnt="0"/>
      <dgm:spPr/>
    </dgm:pt>
    <dgm:pt modelId="{478998E4-EB9F-4DFD-A40A-5724316248BE}" type="pres">
      <dgm:prSet presAssocID="{37FC378A-9102-440C-AC61-241F428E5D99}" presName="textRect" presStyleLbl="revTx" presStyleIdx="0" presStyleCnt="7">
        <dgm:presLayoutVars>
          <dgm:chMax val="1"/>
          <dgm:chPref val="1"/>
        </dgm:presLayoutVars>
      </dgm:prSet>
      <dgm:spPr/>
    </dgm:pt>
    <dgm:pt modelId="{890CB902-D81A-4430-AAE4-A9D94E72CB41}" type="pres">
      <dgm:prSet presAssocID="{090119AE-A1CE-4EB3-93C0-8BE05AB90CF3}" presName="sibTrans" presStyleCnt="0"/>
      <dgm:spPr/>
    </dgm:pt>
    <dgm:pt modelId="{B13D6979-82ED-4EFB-8EE2-FF85C150CA03}" type="pres">
      <dgm:prSet presAssocID="{897E5B2B-E6E1-4091-9029-FC54277BF18C}" presName="compNode" presStyleCnt="0"/>
      <dgm:spPr/>
    </dgm:pt>
    <dgm:pt modelId="{F323D9E7-2F27-4259-B228-8669F1E87DAC}" type="pres">
      <dgm:prSet presAssocID="{897E5B2B-E6E1-4091-9029-FC54277BF18C}" presName="iconBgRect" presStyleLbl="bgShp" presStyleIdx="1" presStyleCnt="7"/>
      <dgm:spPr/>
    </dgm:pt>
    <dgm:pt modelId="{0B593F20-2598-4C70-BC76-B52297E6FFD7}" type="pres">
      <dgm:prSet presAssocID="{897E5B2B-E6E1-4091-9029-FC54277BF18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71B9E25-FCFC-4346-812C-547DED589426}" type="pres">
      <dgm:prSet presAssocID="{897E5B2B-E6E1-4091-9029-FC54277BF18C}" presName="spaceRect" presStyleCnt="0"/>
      <dgm:spPr/>
    </dgm:pt>
    <dgm:pt modelId="{16A0E4AE-DB59-4B5F-9E8A-D0FEBDF718A7}" type="pres">
      <dgm:prSet presAssocID="{897E5B2B-E6E1-4091-9029-FC54277BF18C}" presName="textRect" presStyleLbl="revTx" presStyleIdx="1" presStyleCnt="7">
        <dgm:presLayoutVars>
          <dgm:chMax val="1"/>
          <dgm:chPref val="1"/>
        </dgm:presLayoutVars>
      </dgm:prSet>
      <dgm:spPr/>
    </dgm:pt>
    <dgm:pt modelId="{D8800319-8AA8-40AE-B566-4EDF844BDC12}" type="pres">
      <dgm:prSet presAssocID="{6BB0F953-1DDD-44D0-A658-16FFEA011592}" presName="sibTrans" presStyleCnt="0"/>
      <dgm:spPr/>
    </dgm:pt>
    <dgm:pt modelId="{7111D50F-3862-47EB-A655-F4850F53FC5E}" type="pres">
      <dgm:prSet presAssocID="{AEF4361C-5677-4644-91A4-F34508391EA5}" presName="compNode" presStyleCnt="0"/>
      <dgm:spPr/>
    </dgm:pt>
    <dgm:pt modelId="{7995F99F-DAA6-4611-901C-EC2A100AE3AC}" type="pres">
      <dgm:prSet presAssocID="{AEF4361C-5677-4644-91A4-F34508391EA5}" presName="iconBgRect" presStyleLbl="bgShp" presStyleIdx="2" presStyleCnt="7"/>
      <dgm:spPr/>
    </dgm:pt>
    <dgm:pt modelId="{C522652D-2EA3-4837-9F70-A7C52F045185}" type="pres">
      <dgm:prSet presAssocID="{AEF4361C-5677-4644-91A4-F34508391EA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F26EE4DE-4AD1-49EC-87F6-FB7410DBB1D7}" type="pres">
      <dgm:prSet presAssocID="{AEF4361C-5677-4644-91A4-F34508391EA5}" presName="spaceRect" presStyleCnt="0"/>
      <dgm:spPr/>
    </dgm:pt>
    <dgm:pt modelId="{5DBF9791-E0F0-4C03-8C20-C2CCEC78D58A}" type="pres">
      <dgm:prSet presAssocID="{AEF4361C-5677-4644-91A4-F34508391EA5}" presName="textRect" presStyleLbl="revTx" presStyleIdx="2" presStyleCnt="7">
        <dgm:presLayoutVars>
          <dgm:chMax val="1"/>
          <dgm:chPref val="1"/>
        </dgm:presLayoutVars>
      </dgm:prSet>
      <dgm:spPr/>
    </dgm:pt>
    <dgm:pt modelId="{D5C550A3-E936-44E1-AABE-AC22D82C2A6D}" type="pres">
      <dgm:prSet presAssocID="{59A1A0DE-D03F-4E32-AD97-E8963044221A}" presName="sibTrans" presStyleCnt="0"/>
      <dgm:spPr/>
    </dgm:pt>
    <dgm:pt modelId="{BCF676C8-603A-4946-9491-DBDA8AB7CC28}" type="pres">
      <dgm:prSet presAssocID="{B31C389E-7D95-4BFD-AF17-75946461612D}" presName="compNode" presStyleCnt="0"/>
      <dgm:spPr/>
    </dgm:pt>
    <dgm:pt modelId="{E7F8C8D4-DE60-47F8-9255-E80BE1204E1C}" type="pres">
      <dgm:prSet presAssocID="{B31C389E-7D95-4BFD-AF17-75946461612D}" presName="iconBgRect" presStyleLbl="bgShp" presStyleIdx="3" presStyleCnt="7"/>
      <dgm:spPr/>
    </dgm:pt>
    <dgm:pt modelId="{4A8FB294-F6FF-4E4D-B930-BDF3487B8437}" type="pres">
      <dgm:prSet presAssocID="{B31C389E-7D95-4BFD-AF17-75946461612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8D4E0384-B639-43CD-BCFB-5461500098D1}" type="pres">
      <dgm:prSet presAssocID="{B31C389E-7D95-4BFD-AF17-75946461612D}" presName="spaceRect" presStyleCnt="0"/>
      <dgm:spPr/>
    </dgm:pt>
    <dgm:pt modelId="{53EFA0EF-FF57-4013-9845-AEDDAC2A3278}" type="pres">
      <dgm:prSet presAssocID="{B31C389E-7D95-4BFD-AF17-75946461612D}" presName="textRect" presStyleLbl="revTx" presStyleIdx="3" presStyleCnt="7">
        <dgm:presLayoutVars>
          <dgm:chMax val="1"/>
          <dgm:chPref val="1"/>
        </dgm:presLayoutVars>
      </dgm:prSet>
      <dgm:spPr/>
    </dgm:pt>
    <dgm:pt modelId="{B4F9F46F-E0E8-4CBA-B06B-C20B64833985}" type="pres">
      <dgm:prSet presAssocID="{DCD12EF8-7174-4135-81EB-2EC0B565FF08}" presName="sibTrans" presStyleCnt="0"/>
      <dgm:spPr/>
    </dgm:pt>
    <dgm:pt modelId="{6D8B33F4-E90C-42BE-9DC5-A74D74A04D8D}" type="pres">
      <dgm:prSet presAssocID="{03FC94EA-E70E-41BA-8D4D-95D21C935073}" presName="compNode" presStyleCnt="0"/>
      <dgm:spPr/>
    </dgm:pt>
    <dgm:pt modelId="{765444A1-2397-42F1-8A23-2AE673A680DA}" type="pres">
      <dgm:prSet presAssocID="{03FC94EA-E70E-41BA-8D4D-95D21C935073}" presName="iconBgRect" presStyleLbl="bgShp" presStyleIdx="4" presStyleCnt="7"/>
      <dgm:spPr/>
    </dgm:pt>
    <dgm:pt modelId="{24295357-DD53-4700-94CF-CDAE80C1A4EC}" type="pres">
      <dgm:prSet presAssocID="{03FC94EA-E70E-41BA-8D4D-95D21C93507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AA41501E-7187-4F48-9530-0AB0F5815678}" type="pres">
      <dgm:prSet presAssocID="{03FC94EA-E70E-41BA-8D4D-95D21C935073}" presName="spaceRect" presStyleCnt="0"/>
      <dgm:spPr/>
    </dgm:pt>
    <dgm:pt modelId="{611B6E94-7361-4A14-91C8-BC8011A35860}" type="pres">
      <dgm:prSet presAssocID="{03FC94EA-E70E-41BA-8D4D-95D21C935073}" presName="textRect" presStyleLbl="revTx" presStyleIdx="4" presStyleCnt="7">
        <dgm:presLayoutVars>
          <dgm:chMax val="1"/>
          <dgm:chPref val="1"/>
        </dgm:presLayoutVars>
      </dgm:prSet>
      <dgm:spPr/>
    </dgm:pt>
    <dgm:pt modelId="{E736EF76-7C6F-4440-93F5-A36F4AAD5EDB}" type="pres">
      <dgm:prSet presAssocID="{D25B425C-2BEF-493A-9C7B-5D4AE5EA11E2}" presName="sibTrans" presStyleCnt="0"/>
      <dgm:spPr/>
    </dgm:pt>
    <dgm:pt modelId="{F0651999-D7FF-463A-8528-25EC72505302}" type="pres">
      <dgm:prSet presAssocID="{F680E3E2-3F55-498D-AC25-9471965995D8}" presName="compNode" presStyleCnt="0"/>
      <dgm:spPr/>
    </dgm:pt>
    <dgm:pt modelId="{CC00A402-54F3-4B7D-88B3-2AC9D20C3703}" type="pres">
      <dgm:prSet presAssocID="{F680E3E2-3F55-498D-AC25-9471965995D8}" presName="iconBgRect" presStyleLbl="bgShp" presStyleIdx="5" presStyleCnt="7"/>
      <dgm:spPr/>
    </dgm:pt>
    <dgm:pt modelId="{CBF62AC0-C13C-431B-BE1C-17BCB3CDC2BD}" type="pres">
      <dgm:prSet presAssocID="{F680E3E2-3F55-498D-AC25-9471965995D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thly calendar"/>
        </a:ext>
      </dgm:extLst>
    </dgm:pt>
    <dgm:pt modelId="{94051F26-F2F3-4448-B439-35C2BBA65B8C}" type="pres">
      <dgm:prSet presAssocID="{F680E3E2-3F55-498D-AC25-9471965995D8}" presName="spaceRect" presStyleCnt="0"/>
      <dgm:spPr/>
    </dgm:pt>
    <dgm:pt modelId="{A6CC1DA1-2ABA-42C8-B72D-1EE69110197E}" type="pres">
      <dgm:prSet presAssocID="{F680E3E2-3F55-498D-AC25-9471965995D8}" presName="textRect" presStyleLbl="revTx" presStyleIdx="5" presStyleCnt="7">
        <dgm:presLayoutVars>
          <dgm:chMax val="1"/>
          <dgm:chPref val="1"/>
        </dgm:presLayoutVars>
      </dgm:prSet>
      <dgm:spPr/>
    </dgm:pt>
    <dgm:pt modelId="{B6473636-4553-4FF9-951A-99071FD0E690}" type="pres">
      <dgm:prSet presAssocID="{9D3D2D98-DA33-4186-AD95-6611D96D53FB}" presName="sibTrans" presStyleCnt="0"/>
      <dgm:spPr/>
    </dgm:pt>
    <dgm:pt modelId="{13CA59C0-3B62-496A-B0B2-F47D41943F01}" type="pres">
      <dgm:prSet presAssocID="{F3BCD496-EBC8-4A3C-B60A-34D8268FD6F6}" presName="compNode" presStyleCnt="0"/>
      <dgm:spPr/>
    </dgm:pt>
    <dgm:pt modelId="{CABA8944-658A-449A-A978-757C2DFD1092}" type="pres">
      <dgm:prSet presAssocID="{F3BCD496-EBC8-4A3C-B60A-34D8268FD6F6}" presName="iconBgRect" presStyleLbl="bgShp" presStyleIdx="6" presStyleCnt="7"/>
      <dgm:spPr/>
    </dgm:pt>
    <dgm:pt modelId="{EB8DD1E1-737A-4C9A-AF66-DEE306B63058}" type="pres">
      <dgm:prSet presAssocID="{F3BCD496-EBC8-4A3C-B60A-34D8268FD6F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 List"/>
        </a:ext>
      </dgm:extLst>
    </dgm:pt>
    <dgm:pt modelId="{19C5181F-168B-4BAD-8B80-5BD38FB01263}" type="pres">
      <dgm:prSet presAssocID="{F3BCD496-EBC8-4A3C-B60A-34D8268FD6F6}" presName="spaceRect" presStyleCnt="0"/>
      <dgm:spPr/>
    </dgm:pt>
    <dgm:pt modelId="{7A8CE6DB-3DD6-4175-BF13-592AB79E2BBB}" type="pres">
      <dgm:prSet presAssocID="{F3BCD496-EBC8-4A3C-B60A-34D8268FD6F6}" presName="textRect" presStyleLbl="revTx" presStyleIdx="6" presStyleCnt="7">
        <dgm:presLayoutVars>
          <dgm:chMax val="1"/>
          <dgm:chPref val="1"/>
        </dgm:presLayoutVars>
      </dgm:prSet>
      <dgm:spPr/>
    </dgm:pt>
  </dgm:ptLst>
  <dgm:cxnLst>
    <dgm:cxn modelId="{218BD916-78FA-47D0-BF5B-D4194D998221}" srcId="{0A95217F-D924-45D7-9455-7E983819826B}" destId="{F680E3E2-3F55-498D-AC25-9471965995D8}" srcOrd="5" destOrd="0" parTransId="{CE68DF27-53D8-40D6-BCCD-CA5CDD6B6B98}" sibTransId="{9D3D2D98-DA33-4186-AD95-6611D96D53FB}"/>
    <dgm:cxn modelId="{DCC6AB2D-255F-40DD-99B2-76E7005188FB}" type="presOf" srcId="{37FC378A-9102-440C-AC61-241F428E5D99}" destId="{478998E4-EB9F-4DFD-A40A-5724316248BE}" srcOrd="0" destOrd="0" presId="urn:microsoft.com/office/officeart/2018/5/layout/IconCircleLabelList"/>
    <dgm:cxn modelId="{D9017260-2166-4EEC-BDB7-D8604370CB41}" type="presOf" srcId="{03FC94EA-E70E-41BA-8D4D-95D21C935073}" destId="{611B6E94-7361-4A14-91C8-BC8011A35860}" srcOrd="0" destOrd="0" presId="urn:microsoft.com/office/officeart/2018/5/layout/IconCircleLabelList"/>
    <dgm:cxn modelId="{B2CE2D41-0A16-48EA-BD31-7E18B6479A07}" srcId="{0A95217F-D924-45D7-9455-7E983819826B}" destId="{37FC378A-9102-440C-AC61-241F428E5D99}" srcOrd="0" destOrd="0" parTransId="{021F65EF-E753-45DC-8DC4-34E7E1B93DAF}" sibTransId="{090119AE-A1CE-4EB3-93C0-8BE05AB90CF3}"/>
    <dgm:cxn modelId="{7F9BC141-564B-46E5-A10F-D469269C712E}" srcId="{0A95217F-D924-45D7-9455-7E983819826B}" destId="{F3BCD496-EBC8-4A3C-B60A-34D8268FD6F6}" srcOrd="6" destOrd="0" parTransId="{2A36095B-B9C6-4D1F-BEE8-CF8B1A3F9F5B}" sibTransId="{FED05396-C1F4-4B8A-94CD-4BF21CCB7325}"/>
    <dgm:cxn modelId="{FDC73068-D6A9-446A-AF68-CB7E0515B948}" srcId="{0A95217F-D924-45D7-9455-7E983819826B}" destId="{AEF4361C-5677-4644-91A4-F34508391EA5}" srcOrd="2" destOrd="0" parTransId="{42780C96-52AA-4ADB-87F4-C8BB62217A55}" sibTransId="{59A1A0DE-D03F-4E32-AD97-E8963044221A}"/>
    <dgm:cxn modelId="{DB87F16F-B2D2-4BF3-B5C0-44B084C37B87}" srcId="{0A95217F-D924-45D7-9455-7E983819826B}" destId="{897E5B2B-E6E1-4091-9029-FC54277BF18C}" srcOrd="1" destOrd="0" parTransId="{EB2C0AA7-95CB-4BBF-9474-20D28205BBF4}" sibTransId="{6BB0F953-1DDD-44D0-A658-16FFEA011592}"/>
    <dgm:cxn modelId="{3042E171-AA36-4C1B-9FC1-A43AC47FBBA3}" type="presOf" srcId="{F3BCD496-EBC8-4A3C-B60A-34D8268FD6F6}" destId="{7A8CE6DB-3DD6-4175-BF13-592AB79E2BBB}" srcOrd="0" destOrd="0" presId="urn:microsoft.com/office/officeart/2018/5/layout/IconCircleLabelList"/>
    <dgm:cxn modelId="{C9448472-A16C-49A4-B70A-50866A78DC74}" type="presOf" srcId="{F680E3E2-3F55-498D-AC25-9471965995D8}" destId="{A6CC1DA1-2ABA-42C8-B72D-1EE69110197E}" srcOrd="0" destOrd="0" presId="urn:microsoft.com/office/officeart/2018/5/layout/IconCircleLabelList"/>
    <dgm:cxn modelId="{EAB89852-50DC-4B5A-96D4-34DA5EDF1483}" type="presOf" srcId="{AEF4361C-5677-4644-91A4-F34508391EA5}" destId="{5DBF9791-E0F0-4C03-8C20-C2CCEC78D58A}" srcOrd="0" destOrd="0" presId="urn:microsoft.com/office/officeart/2018/5/layout/IconCircleLabelList"/>
    <dgm:cxn modelId="{C2366BE3-7084-4071-B2FD-BC92C29A6568}" type="presOf" srcId="{897E5B2B-E6E1-4091-9029-FC54277BF18C}" destId="{16A0E4AE-DB59-4B5F-9E8A-D0FEBDF718A7}" srcOrd="0" destOrd="0" presId="urn:microsoft.com/office/officeart/2018/5/layout/IconCircleLabelList"/>
    <dgm:cxn modelId="{0CF805EB-324D-428D-9EB1-05F9A3987854}" srcId="{0A95217F-D924-45D7-9455-7E983819826B}" destId="{03FC94EA-E70E-41BA-8D4D-95D21C935073}" srcOrd="4" destOrd="0" parTransId="{04673A6A-C8CD-4048-98C3-0CA276523ADE}" sibTransId="{D25B425C-2BEF-493A-9C7B-5D4AE5EA11E2}"/>
    <dgm:cxn modelId="{63492AEB-7CE6-4DCE-B66F-BD997B277AF7}" type="presOf" srcId="{B31C389E-7D95-4BFD-AF17-75946461612D}" destId="{53EFA0EF-FF57-4013-9845-AEDDAC2A3278}" srcOrd="0" destOrd="0" presId="urn:microsoft.com/office/officeart/2018/5/layout/IconCircleLabelList"/>
    <dgm:cxn modelId="{38AADEED-A76F-4EB2-A482-C54FA7A30A75}" type="presOf" srcId="{0A95217F-D924-45D7-9455-7E983819826B}" destId="{E8019BA1-8606-414D-8796-5B49FB767AD4}" srcOrd="0" destOrd="0" presId="urn:microsoft.com/office/officeart/2018/5/layout/IconCircleLabelList"/>
    <dgm:cxn modelId="{1B849EF2-F17D-4A17-A503-B92C2011E854}" srcId="{0A95217F-D924-45D7-9455-7E983819826B}" destId="{B31C389E-7D95-4BFD-AF17-75946461612D}" srcOrd="3" destOrd="0" parTransId="{45183B46-4071-4D27-B5AD-B1DE44D95B62}" sibTransId="{DCD12EF8-7174-4135-81EB-2EC0B565FF08}"/>
    <dgm:cxn modelId="{FA3D7136-1BB5-4FCF-9FAC-964E2A968D86}" type="presParOf" srcId="{E8019BA1-8606-414D-8796-5B49FB767AD4}" destId="{B6CD8F7E-7402-45DE-ABF1-3AB1D701BAD3}" srcOrd="0" destOrd="0" presId="urn:microsoft.com/office/officeart/2018/5/layout/IconCircleLabelList"/>
    <dgm:cxn modelId="{4AD5DA80-E2EA-41AD-BF3F-193416C63276}" type="presParOf" srcId="{B6CD8F7E-7402-45DE-ABF1-3AB1D701BAD3}" destId="{BD658953-8905-4A93-8679-449F7C04CF18}" srcOrd="0" destOrd="0" presId="urn:microsoft.com/office/officeart/2018/5/layout/IconCircleLabelList"/>
    <dgm:cxn modelId="{6514D1F2-2022-493B-8108-9EEC3864A191}" type="presParOf" srcId="{B6CD8F7E-7402-45DE-ABF1-3AB1D701BAD3}" destId="{78040598-67FF-4D62-8B65-FC556ACA175E}" srcOrd="1" destOrd="0" presId="urn:microsoft.com/office/officeart/2018/5/layout/IconCircleLabelList"/>
    <dgm:cxn modelId="{97F48D91-5779-4B5B-A44F-AB3F267523D2}" type="presParOf" srcId="{B6CD8F7E-7402-45DE-ABF1-3AB1D701BAD3}" destId="{CA2F021B-108E-42EF-92E1-6D6F99D22AF5}" srcOrd="2" destOrd="0" presId="urn:microsoft.com/office/officeart/2018/5/layout/IconCircleLabelList"/>
    <dgm:cxn modelId="{4B67E427-320C-40E6-B07E-3AA89121DF95}" type="presParOf" srcId="{B6CD8F7E-7402-45DE-ABF1-3AB1D701BAD3}" destId="{478998E4-EB9F-4DFD-A40A-5724316248BE}" srcOrd="3" destOrd="0" presId="urn:microsoft.com/office/officeart/2018/5/layout/IconCircleLabelList"/>
    <dgm:cxn modelId="{24D4DC1F-5171-4BFD-A595-D03398789EED}" type="presParOf" srcId="{E8019BA1-8606-414D-8796-5B49FB767AD4}" destId="{890CB902-D81A-4430-AAE4-A9D94E72CB41}" srcOrd="1" destOrd="0" presId="urn:microsoft.com/office/officeart/2018/5/layout/IconCircleLabelList"/>
    <dgm:cxn modelId="{1C3FB7F1-5B4C-43FA-9C86-A939B6977B79}" type="presParOf" srcId="{E8019BA1-8606-414D-8796-5B49FB767AD4}" destId="{B13D6979-82ED-4EFB-8EE2-FF85C150CA03}" srcOrd="2" destOrd="0" presId="urn:microsoft.com/office/officeart/2018/5/layout/IconCircleLabelList"/>
    <dgm:cxn modelId="{6C932A23-3B3B-4254-A4E0-D2D1AF03C6E7}" type="presParOf" srcId="{B13D6979-82ED-4EFB-8EE2-FF85C150CA03}" destId="{F323D9E7-2F27-4259-B228-8669F1E87DAC}" srcOrd="0" destOrd="0" presId="urn:microsoft.com/office/officeart/2018/5/layout/IconCircleLabelList"/>
    <dgm:cxn modelId="{BB30B6AF-C219-49F0-A712-BB8CF7A7B94F}" type="presParOf" srcId="{B13D6979-82ED-4EFB-8EE2-FF85C150CA03}" destId="{0B593F20-2598-4C70-BC76-B52297E6FFD7}" srcOrd="1" destOrd="0" presId="urn:microsoft.com/office/officeart/2018/5/layout/IconCircleLabelList"/>
    <dgm:cxn modelId="{FC76ECC4-45BB-4FE4-ACDC-F5582F1AFBF2}" type="presParOf" srcId="{B13D6979-82ED-4EFB-8EE2-FF85C150CA03}" destId="{071B9E25-FCFC-4346-812C-547DED589426}" srcOrd="2" destOrd="0" presId="urn:microsoft.com/office/officeart/2018/5/layout/IconCircleLabelList"/>
    <dgm:cxn modelId="{907A420A-1E19-453A-9418-74BFBED7D652}" type="presParOf" srcId="{B13D6979-82ED-4EFB-8EE2-FF85C150CA03}" destId="{16A0E4AE-DB59-4B5F-9E8A-D0FEBDF718A7}" srcOrd="3" destOrd="0" presId="urn:microsoft.com/office/officeart/2018/5/layout/IconCircleLabelList"/>
    <dgm:cxn modelId="{43DDCFD0-6E88-4D06-BA70-DFEB68244C18}" type="presParOf" srcId="{E8019BA1-8606-414D-8796-5B49FB767AD4}" destId="{D8800319-8AA8-40AE-B566-4EDF844BDC12}" srcOrd="3" destOrd="0" presId="urn:microsoft.com/office/officeart/2018/5/layout/IconCircleLabelList"/>
    <dgm:cxn modelId="{284921CE-AFA8-412A-A4E9-D9A2456362DB}" type="presParOf" srcId="{E8019BA1-8606-414D-8796-5B49FB767AD4}" destId="{7111D50F-3862-47EB-A655-F4850F53FC5E}" srcOrd="4" destOrd="0" presId="urn:microsoft.com/office/officeart/2018/5/layout/IconCircleLabelList"/>
    <dgm:cxn modelId="{2C65BB24-2EC9-4C24-B4C0-973C667C669C}" type="presParOf" srcId="{7111D50F-3862-47EB-A655-F4850F53FC5E}" destId="{7995F99F-DAA6-4611-901C-EC2A100AE3AC}" srcOrd="0" destOrd="0" presId="urn:microsoft.com/office/officeart/2018/5/layout/IconCircleLabelList"/>
    <dgm:cxn modelId="{BF83904C-E7D5-4800-AF2B-C9481842FF16}" type="presParOf" srcId="{7111D50F-3862-47EB-A655-F4850F53FC5E}" destId="{C522652D-2EA3-4837-9F70-A7C52F045185}" srcOrd="1" destOrd="0" presId="urn:microsoft.com/office/officeart/2018/5/layout/IconCircleLabelList"/>
    <dgm:cxn modelId="{7DE14B64-7EDC-460A-B08C-744D0396B057}" type="presParOf" srcId="{7111D50F-3862-47EB-A655-F4850F53FC5E}" destId="{F26EE4DE-4AD1-49EC-87F6-FB7410DBB1D7}" srcOrd="2" destOrd="0" presId="urn:microsoft.com/office/officeart/2018/5/layout/IconCircleLabelList"/>
    <dgm:cxn modelId="{129767E2-72BA-47BC-A10D-DA5C8D440368}" type="presParOf" srcId="{7111D50F-3862-47EB-A655-F4850F53FC5E}" destId="{5DBF9791-E0F0-4C03-8C20-C2CCEC78D58A}" srcOrd="3" destOrd="0" presId="urn:microsoft.com/office/officeart/2018/5/layout/IconCircleLabelList"/>
    <dgm:cxn modelId="{A7E516F7-0BD7-4F33-9757-AC16F2DC437B}" type="presParOf" srcId="{E8019BA1-8606-414D-8796-5B49FB767AD4}" destId="{D5C550A3-E936-44E1-AABE-AC22D82C2A6D}" srcOrd="5" destOrd="0" presId="urn:microsoft.com/office/officeart/2018/5/layout/IconCircleLabelList"/>
    <dgm:cxn modelId="{C2942668-BB2F-4979-A684-72CEB9BD80C2}" type="presParOf" srcId="{E8019BA1-8606-414D-8796-5B49FB767AD4}" destId="{BCF676C8-603A-4946-9491-DBDA8AB7CC28}" srcOrd="6" destOrd="0" presId="urn:microsoft.com/office/officeart/2018/5/layout/IconCircleLabelList"/>
    <dgm:cxn modelId="{15606AD4-9E66-437A-8D5B-C8A543664E99}" type="presParOf" srcId="{BCF676C8-603A-4946-9491-DBDA8AB7CC28}" destId="{E7F8C8D4-DE60-47F8-9255-E80BE1204E1C}" srcOrd="0" destOrd="0" presId="urn:microsoft.com/office/officeart/2018/5/layout/IconCircleLabelList"/>
    <dgm:cxn modelId="{BBCA86D4-02A5-4A60-8874-032CDC9098A4}" type="presParOf" srcId="{BCF676C8-603A-4946-9491-DBDA8AB7CC28}" destId="{4A8FB294-F6FF-4E4D-B930-BDF3487B8437}" srcOrd="1" destOrd="0" presId="urn:microsoft.com/office/officeart/2018/5/layout/IconCircleLabelList"/>
    <dgm:cxn modelId="{348A9005-CD39-4A76-9579-CAE8B129FB12}" type="presParOf" srcId="{BCF676C8-603A-4946-9491-DBDA8AB7CC28}" destId="{8D4E0384-B639-43CD-BCFB-5461500098D1}" srcOrd="2" destOrd="0" presId="urn:microsoft.com/office/officeart/2018/5/layout/IconCircleLabelList"/>
    <dgm:cxn modelId="{9A055E88-77A7-44B1-8217-667C71214BA9}" type="presParOf" srcId="{BCF676C8-603A-4946-9491-DBDA8AB7CC28}" destId="{53EFA0EF-FF57-4013-9845-AEDDAC2A3278}" srcOrd="3" destOrd="0" presId="urn:microsoft.com/office/officeart/2018/5/layout/IconCircleLabelList"/>
    <dgm:cxn modelId="{925E2120-C296-4F21-9B08-8C2734FE8C92}" type="presParOf" srcId="{E8019BA1-8606-414D-8796-5B49FB767AD4}" destId="{B4F9F46F-E0E8-4CBA-B06B-C20B64833985}" srcOrd="7" destOrd="0" presId="urn:microsoft.com/office/officeart/2018/5/layout/IconCircleLabelList"/>
    <dgm:cxn modelId="{B2B8D934-555D-4430-9C4E-DAF4E2AF7AC1}" type="presParOf" srcId="{E8019BA1-8606-414D-8796-5B49FB767AD4}" destId="{6D8B33F4-E90C-42BE-9DC5-A74D74A04D8D}" srcOrd="8" destOrd="0" presId="urn:microsoft.com/office/officeart/2018/5/layout/IconCircleLabelList"/>
    <dgm:cxn modelId="{00EFC853-5405-48D8-BEAC-80DD40428996}" type="presParOf" srcId="{6D8B33F4-E90C-42BE-9DC5-A74D74A04D8D}" destId="{765444A1-2397-42F1-8A23-2AE673A680DA}" srcOrd="0" destOrd="0" presId="urn:microsoft.com/office/officeart/2018/5/layout/IconCircleLabelList"/>
    <dgm:cxn modelId="{81074B12-7CBB-46E0-B275-7DF52AAEA284}" type="presParOf" srcId="{6D8B33F4-E90C-42BE-9DC5-A74D74A04D8D}" destId="{24295357-DD53-4700-94CF-CDAE80C1A4EC}" srcOrd="1" destOrd="0" presId="urn:microsoft.com/office/officeart/2018/5/layout/IconCircleLabelList"/>
    <dgm:cxn modelId="{6E1ABC96-2CF5-4F6B-AAB6-D1451B33FAB1}" type="presParOf" srcId="{6D8B33F4-E90C-42BE-9DC5-A74D74A04D8D}" destId="{AA41501E-7187-4F48-9530-0AB0F5815678}" srcOrd="2" destOrd="0" presId="urn:microsoft.com/office/officeart/2018/5/layout/IconCircleLabelList"/>
    <dgm:cxn modelId="{A26F0917-C945-423E-B839-A3358D94DA26}" type="presParOf" srcId="{6D8B33F4-E90C-42BE-9DC5-A74D74A04D8D}" destId="{611B6E94-7361-4A14-91C8-BC8011A35860}" srcOrd="3" destOrd="0" presId="urn:microsoft.com/office/officeart/2018/5/layout/IconCircleLabelList"/>
    <dgm:cxn modelId="{2430A9E9-2489-4836-A3CF-21C9EDC2F57C}" type="presParOf" srcId="{E8019BA1-8606-414D-8796-5B49FB767AD4}" destId="{E736EF76-7C6F-4440-93F5-A36F4AAD5EDB}" srcOrd="9" destOrd="0" presId="urn:microsoft.com/office/officeart/2018/5/layout/IconCircleLabelList"/>
    <dgm:cxn modelId="{11F660B8-C197-49BE-927A-5F81264DB0C9}" type="presParOf" srcId="{E8019BA1-8606-414D-8796-5B49FB767AD4}" destId="{F0651999-D7FF-463A-8528-25EC72505302}" srcOrd="10" destOrd="0" presId="urn:microsoft.com/office/officeart/2018/5/layout/IconCircleLabelList"/>
    <dgm:cxn modelId="{0E70FF96-C591-4861-BE88-D516550E0F90}" type="presParOf" srcId="{F0651999-D7FF-463A-8528-25EC72505302}" destId="{CC00A402-54F3-4B7D-88B3-2AC9D20C3703}" srcOrd="0" destOrd="0" presId="urn:microsoft.com/office/officeart/2018/5/layout/IconCircleLabelList"/>
    <dgm:cxn modelId="{DDFB61C7-9D45-416E-87EF-2EBBF332FA38}" type="presParOf" srcId="{F0651999-D7FF-463A-8528-25EC72505302}" destId="{CBF62AC0-C13C-431B-BE1C-17BCB3CDC2BD}" srcOrd="1" destOrd="0" presId="urn:microsoft.com/office/officeart/2018/5/layout/IconCircleLabelList"/>
    <dgm:cxn modelId="{B239B210-8CF6-4823-B3AC-E93E51F268CB}" type="presParOf" srcId="{F0651999-D7FF-463A-8528-25EC72505302}" destId="{94051F26-F2F3-4448-B439-35C2BBA65B8C}" srcOrd="2" destOrd="0" presId="urn:microsoft.com/office/officeart/2018/5/layout/IconCircleLabelList"/>
    <dgm:cxn modelId="{91AE1DF0-A373-4988-99FD-8CE7556E596A}" type="presParOf" srcId="{F0651999-D7FF-463A-8528-25EC72505302}" destId="{A6CC1DA1-2ABA-42C8-B72D-1EE69110197E}" srcOrd="3" destOrd="0" presId="urn:microsoft.com/office/officeart/2018/5/layout/IconCircleLabelList"/>
    <dgm:cxn modelId="{76B63F21-B2B3-47FD-9150-3EF860EE758E}" type="presParOf" srcId="{E8019BA1-8606-414D-8796-5B49FB767AD4}" destId="{B6473636-4553-4FF9-951A-99071FD0E690}" srcOrd="11" destOrd="0" presId="urn:microsoft.com/office/officeart/2018/5/layout/IconCircleLabelList"/>
    <dgm:cxn modelId="{4A85C132-3E85-4D54-8051-721BEE393553}" type="presParOf" srcId="{E8019BA1-8606-414D-8796-5B49FB767AD4}" destId="{13CA59C0-3B62-496A-B0B2-F47D41943F01}" srcOrd="12" destOrd="0" presId="urn:microsoft.com/office/officeart/2018/5/layout/IconCircleLabelList"/>
    <dgm:cxn modelId="{C0172118-CA0E-4F82-9A8E-7AA6402B4FF1}" type="presParOf" srcId="{13CA59C0-3B62-496A-B0B2-F47D41943F01}" destId="{CABA8944-658A-449A-A978-757C2DFD1092}" srcOrd="0" destOrd="0" presId="urn:microsoft.com/office/officeart/2018/5/layout/IconCircleLabelList"/>
    <dgm:cxn modelId="{23B86AFD-F150-41B8-9EBE-1500F4DD8F1B}" type="presParOf" srcId="{13CA59C0-3B62-496A-B0B2-F47D41943F01}" destId="{EB8DD1E1-737A-4C9A-AF66-DEE306B63058}" srcOrd="1" destOrd="0" presId="urn:microsoft.com/office/officeart/2018/5/layout/IconCircleLabelList"/>
    <dgm:cxn modelId="{B47AEBA2-7A36-42D6-AA30-237847B33DBE}" type="presParOf" srcId="{13CA59C0-3B62-496A-B0B2-F47D41943F01}" destId="{19C5181F-168B-4BAD-8B80-5BD38FB01263}" srcOrd="2" destOrd="0" presId="urn:microsoft.com/office/officeart/2018/5/layout/IconCircleLabelList"/>
    <dgm:cxn modelId="{551280EB-977C-4811-B583-C507122D74E9}" type="presParOf" srcId="{13CA59C0-3B62-496A-B0B2-F47D41943F01}" destId="{7A8CE6DB-3DD6-4175-BF13-592AB79E2BB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1480013-92F5-4059-BE04-C321E8251D3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F86D78B-A8E2-429D-A155-DFE3A3C7AB91}">
      <dgm:prSet/>
      <dgm:spPr/>
      <dgm:t>
        <a:bodyPr/>
        <a:lstStyle/>
        <a:p>
          <a:r>
            <a:rPr lang="en-US"/>
            <a:t>Quality Control and Assurance is done so that customer satisfaction is guaranteed. The aim of the project is to provide services of high standards without any hassle to the customers. </a:t>
          </a:r>
        </a:p>
      </dgm:t>
    </dgm:pt>
    <dgm:pt modelId="{FC1BB678-F0E0-4A84-A042-7D5D3BB3FB9D}" type="parTrans" cxnId="{21009363-2055-4FCD-9246-103F42230DC3}">
      <dgm:prSet/>
      <dgm:spPr/>
      <dgm:t>
        <a:bodyPr/>
        <a:lstStyle/>
        <a:p>
          <a:endParaRPr lang="en-US"/>
        </a:p>
      </dgm:t>
    </dgm:pt>
    <dgm:pt modelId="{E7D4EF8F-FD53-43C4-A858-0B3C2A1A8FA9}" type="sibTrans" cxnId="{21009363-2055-4FCD-9246-103F42230DC3}">
      <dgm:prSet/>
      <dgm:spPr/>
      <dgm:t>
        <a:bodyPr/>
        <a:lstStyle/>
        <a:p>
          <a:endParaRPr lang="en-US"/>
        </a:p>
      </dgm:t>
    </dgm:pt>
    <dgm:pt modelId="{BBB38827-1108-4C20-AE10-4C495C49D68A}">
      <dgm:prSet/>
      <dgm:spPr/>
      <dgm:t>
        <a:bodyPr/>
        <a:lstStyle/>
        <a:p>
          <a:r>
            <a:rPr lang="en-US"/>
            <a:t>This also helps in ensuring that customer feedback is productively used to make improvements. So, the project manager’s role is vital to project execution.</a:t>
          </a:r>
        </a:p>
      </dgm:t>
    </dgm:pt>
    <dgm:pt modelId="{15FC3A24-9B4A-44C5-8C62-09B2CF5CD17E}" type="parTrans" cxnId="{4D76E3E1-5E38-49C7-8D3B-3D4826DA3BF0}">
      <dgm:prSet/>
      <dgm:spPr/>
      <dgm:t>
        <a:bodyPr/>
        <a:lstStyle/>
        <a:p>
          <a:endParaRPr lang="en-US"/>
        </a:p>
      </dgm:t>
    </dgm:pt>
    <dgm:pt modelId="{060AD062-96CB-4E79-98FE-C48BD440E96E}" type="sibTrans" cxnId="{4D76E3E1-5E38-49C7-8D3B-3D4826DA3BF0}">
      <dgm:prSet/>
      <dgm:spPr/>
      <dgm:t>
        <a:bodyPr/>
        <a:lstStyle/>
        <a:p>
          <a:endParaRPr lang="en-US"/>
        </a:p>
      </dgm:t>
    </dgm:pt>
    <dgm:pt modelId="{8FCD6EB9-C0A6-4D0D-B43A-4D00CD615479}" type="pres">
      <dgm:prSet presAssocID="{F1480013-92F5-4059-BE04-C321E8251D36}" presName="root" presStyleCnt="0">
        <dgm:presLayoutVars>
          <dgm:dir/>
          <dgm:resizeHandles val="exact"/>
        </dgm:presLayoutVars>
      </dgm:prSet>
      <dgm:spPr/>
    </dgm:pt>
    <dgm:pt modelId="{B20CA607-1BD5-4E9E-BA39-0398B7A6980C}" type="pres">
      <dgm:prSet presAssocID="{7F86D78B-A8E2-429D-A155-DFE3A3C7AB91}" presName="compNode" presStyleCnt="0"/>
      <dgm:spPr/>
    </dgm:pt>
    <dgm:pt modelId="{B6E8B2F0-FB67-4BCF-99F0-6A10C63CB5D9}" type="pres">
      <dgm:prSet presAssocID="{7F86D78B-A8E2-429D-A155-DFE3A3C7AB91}" presName="bgRect" presStyleLbl="bgShp" presStyleIdx="0" presStyleCnt="2"/>
      <dgm:spPr/>
    </dgm:pt>
    <dgm:pt modelId="{16B20AD8-D4F1-4203-8C5E-D5956EB6F8F4}" type="pres">
      <dgm:prSet presAssocID="{7F86D78B-A8E2-429D-A155-DFE3A3C7AB9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187C1F3F-E89E-45AD-87DE-4C25968D1CA7}" type="pres">
      <dgm:prSet presAssocID="{7F86D78B-A8E2-429D-A155-DFE3A3C7AB91}" presName="spaceRect" presStyleCnt="0"/>
      <dgm:spPr/>
    </dgm:pt>
    <dgm:pt modelId="{4567FA42-9490-4800-A106-6A2F93609904}" type="pres">
      <dgm:prSet presAssocID="{7F86D78B-A8E2-429D-A155-DFE3A3C7AB91}" presName="parTx" presStyleLbl="revTx" presStyleIdx="0" presStyleCnt="2">
        <dgm:presLayoutVars>
          <dgm:chMax val="0"/>
          <dgm:chPref val="0"/>
        </dgm:presLayoutVars>
      </dgm:prSet>
      <dgm:spPr/>
    </dgm:pt>
    <dgm:pt modelId="{FE1EAA7D-C501-41CF-BFE2-2FF42F057D19}" type="pres">
      <dgm:prSet presAssocID="{E7D4EF8F-FD53-43C4-A858-0B3C2A1A8FA9}" presName="sibTrans" presStyleCnt="0"/>
      <dgm:spPr/>
    </dgm:pt>
    <dgm:pt modelId="{52A48BAA-7C89-4ECA-AC38-58176A7F345A}" type="pres">
      <dgm:prSet presAssocID="{BBB38827-1108-4C20-AE10-4C495C49D68A}" presName="compNode" presStyleCnt="0"/>
      <dgm:spPr/>
    </dgm:pt>
    <dgm:pt modelId="{5404CA66-A332-4DC7-AC5E-9D12989E54C7}" type="pres">
      <dgm:prSet presAssocID="{BBB38827-1108-4C20-AE10-4C495C49D68A}" presName="bgRect" presStyleLbl="bgShp" presStyleIdx="1" presStyleCnt="2"/>
      <dgm:spPr/>
    </dgm:pt>
    <dgm:pt modelId="{A1133DDA-834D-48FD-A268-8A51CC422CDC}" type="pres">
      <dgm:prSet presAssocID="{BBB38827-1108-4C20-AE10-4C495C49D68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54CE4C0E-0D43-4277-B356-6CD3BC49FC8E}" type="pres">
      <dgm:prSet presAssocID="{BBB38827-1108-4C20-AE10-4C495C49D68A}" presName="spaceRect" presStyleCnt="0"/>
      <dgm:spPr/>
    </dgm:pt>
    <dgm:pt modelId="{66BE865B-9EA0-41C6-A848-307B9E5B3481}" type="pres">
      <dgm:prSet presAssocID="{BBB38827-1108-4C20-AE10-4C495C49D68A}" presName="parTx" presStyleLbl="revTx" presStyleIdx="1" presStyleCnt="2">
        <dgm:presLayoutVars>
          <dgm:chMax val="0"/>
          <dgm:chPref val="0"/>
        </dgm:presLayoutVars>
      </dgm:prSet>
      <dgm:spPr/>
    </dgm:pt>
  </dgm:ptLst>
  <dgm:cxnLst>
    <dgm:cxn modelId="{21009363-2055-4FCD-9246-103F42230DC3}" srcId="{F1480013-92F5-4059-BE04-C321E8251D36}" destId="{7F86D78B-A8E2-429D-A155-DFE3A3C7AB91}" srcOrd="0" destOrd="0" parTransId="{FC1BB678-F0E0-4A84-A042-7D5D3BB3FB9D}" sibTransId="{E7D4EF8F-FD53-43C4-A858-0B3C2A1A8FA9}"/>
    <dgm:cxn modelId="{85813086-AFC3-4E7D-B3CA-430F36BDB31A}" type="presOf" srcId="{F1480013-92F5-4059-BE04-C321E8251D36}" destId="{8FCD6EB9-C0A6-4D0D-B43A-4D00CD615479}" srcOrd="0" destOrd="0" presId="urn:microsoft.com/office/officeart/2018/2/layout/IconVerticalSolidList"/>
    <dgm:cxn modelId="{10E40AB4-A308-4280-BA70-8A0A9A335E10}" type="presOf" srcId="{BBB38827-1108-4C20-AE10-4C495C49D68A}" destId="{66BE865B-9EA0-41C6-A848-307B9E5B3481}" srcOrd="0" destOrd="0" presId="urn:microsoft.com/office/officeart/2018/2/layout/IconVerticalSolidList"/>
    <dgm:cxn modelId="{D0A494D8-B854-47DA-9ECF-640DB2E8B22F}" type="presOf" srcId="{7F86D78B-A8E2-429D-A155-DFE3A3C7AB91}" destId="{4567FA42-9490-4800-A106-6A2F93609904}" srcOrd="0" destOrd="0" presId="urn:microsoft.com/office/officeart/2018/2/layout/IconVerticalSolidList"/>
    <dgm:cxn modelId="{4D76E3E1-5E38-49C7-8D3B-3D4826DA3BF0}" srcId="{F1480013-92F5-4059-BE04-C321E8251D36}" destId="{BBB38827-1108-4C20-AE10-4C495C49D68A}" srcOrd="1" destOrd="0" parTransId="{15FC3A24-9B4A-44C5-8C62-09B2CF5CD17E}" sibTransId="{060AD062-96CB-4E79-98FE-C48BD440E96E}"/>
    <dgm:cxn modelId="{BBC7BF4E-9A1A-4A34-BD69-4CC242E60EA8}" type="presParOf" srcId="{8FCD6EB9-C0A6-4D0D-B43A-4D00CD615479}" destId="{B20CA607-1BD5-4E9E-BA39-0398B7A6980C}" srcOrd="0" destOrd="0" presId="urn:microsoft.com/office/officeart/2018/2/layout/IconVerticalSolidList"/>
    <dgm:cxn modelId="{B56D3141-F373-4760-A20D-0833F18208EB}" type="presParOf" srcId="{B20CA607-1BD5-4E9E-BA39-0398B7A6980C}" destId="{B6E8B2F0-FB67-4BCF-99F0-6A10C63CB5D9}" srcOrd="0" destOrd="0" presId="urn:microsoft.com/office/officeart/2018/2/layout/IconVerticalSolidList"/>
    <dgm:cxn modelId="{F2751153-CD24-483A-87D1-A6A8C42C1308}" type="presParOf" srcId="{B20CA607-1BD5-4E9E-BA39-0398B7A6980C}" destId="{16B20AD8-D4F1-4203-8C5E-D5956EB6F8F4}" srcOrd="1" destOrd="0" presId="urn:microsoft.com/office/officeart/2018/2/layout/IconVerticalSolidList"/>
    <dgm:cxn modelId="{07D5902B-1184-49AF-9083-3EFAFAF2747D}" type="presParOf" srcId="{B20CA607-1BD5-4E9E-BA39-0398B7A6980C}" destId="{187C1F3F-E89E-45AD-87DE-4C25968D1CA7}" srcOrd="2" destOrd="0" presId="urn:microsoft.com/office/officeart/2018/2/layout/IconVerticalSolidList"/>
    <dgm:cxn modelId="{77FFAE21-2EF0-406C-AE23-7A5DFFE3942E}" type="presParOf" srcId="{B20CA607-1BD5-4E9E-BA39-0398B7A6980C}" destId="{4567FA42-9490-4800-A106-6A2F93609904}" srcOrd="3" destOrd="0" presId="urn:microsoft.com/office/officeart/2018/2/layout/IconVerticalSolidList"/>
    <dgm:cxn modelId="{7879B7DC-9EA0-4BB1-AB69-EBD33BE8FC26}" type="presParOf" srcId="{8FCD6EB9-C0A6-4D0D-B43A-4D00CD615479}" destId="{FE1EAA7D-C501-41CF-BFE2-2FF42F057D19}" srcOrd="1" destOrd="0" presId="urn:microsoft.com/office/officeart/2018/2/layout/IconVerticalSolidList"/>
    <dgm:cxn modelId="{587CA9BA-C79F-42EB-A433-16D6AD493F9F}" type="presParOf" srcId="{8FCD6EB9-C0A6-4D0D-B43A-4D00CD615479}" destId="{52A48BAA-7C89-4ECA-AC38-58176A7F345A}" srcOrd="2" destOrd="0" presId="urn:microsoft.com/office/officeart/2018/2/layout/IconVerticalSolidList"/>
    <dgm:cxn modelId="{DF4E9FDC-84B5-4B5F-BB9F-E43C74E5E16D}" type="presParOf" srcId="{52A48BAA-7C89-4ECA-AC38-58176A7F345A}" destId="{5404CA66-A332-4DC7-AC5E-9D12989E54C7}" srcOrd="0" destOrd="0" presId="urn:microsoft.com/office/officeart/2018/2/layout/IconVerticalSolidList"/>
    <dgm:cxn modelId="{5BF07AF5-69F3-4E1A-8AAD-A7F4AFE727D7}" type="presParOf" srcId="{52A48BAA-7C89-4ECA-AC38-58176A7F345A}" destId="{A1133DDA-834D-48FD-A268-8A51CC422CDC}" srcOrd="1" destOrd="0" presId="urn:microsoft.com/office/officeart/2018/2/layout/IconVerticalSolidList"/>
    <dgm:cxn modelId="{3AEF3A39-8B52-4C27-BACD-FC6075509E15}" type="presParOf" srcId="{52A48BAA-7C89-4ECA-AC38-58176A7F345A}" destId="{54CE4C0E-0D43-4277-B356-6CD3BC49FC8E}" srcOrd="2" destOrd="0" presId="urn:microsoft.com/office/officeart/2018/2/layout/IconVerticalSolidList"/>
    <dgm:cxn modelId="{12A6BFDD-0432-4C5A-BCFA-C03A17EF6866}" type="presParOf" srcId="{52A48BAA-7C89-4ECA-AC38-58176A7F345A}" destId="{66BE865B-9EA0-41C6-A848-307B9E5B34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43E04ED-F94B-42E0-9F5C-B2B1E423E7C7}" type="doc">
      <dgm:prSet loTypeId="urn:microsoft.com/office/officeart/2005/8/layout/bProcess2" loCatId="process" qsTypeId="urn:microsoft.com/office/officeart/2005/8/quickstyle/simple1" qsCatId="simple" csTypeId="urn:microsoft.com/office/officeart/2005/8/colors/colorful1" csCatId="colorful" phldr="1"/>
      <dgm:spPr/>
      <dgm:t>
        <a:bodyPr/>
        <a:lstStyle/>
        <a:p>
          <a:endParaRPr lang="en-US"/>
        </a:p>
      </dgm:t>
    </dgm:pt>
    <dgm:pt modelId="{A8172F99-9965-4E68-8A22-02BAABAF3FD4}">
      <dgm:prSet/>
      <dgm:spPr/>
      <dgm:t>
        <a:bodyPr/>
        <a:lstStyle/>
        <a:p>
          <a:r>
            <a:rPr lang="en-US"/>
            <a:t>With the help of risk management, we can analyze, identify and mitigate potential risks in order to avoid glitches and bugs.</a:t>
          </a:r>
        </a:p>
      </dgm:t>
    </dgm:pt>
    <dgm:pt modelId="{F2D46ECD-BD47-40AA-9AC5-0C658D14CDBE}" type="parTrans" cxnId="{776F7313-0F4E-422A-9D5D-F7EB3FC8CF98}">
      <dgm:prSet/>
      <dgm:spPr/>
      <dgm:t>
        <a:bodyPr/>
        <a:lstStyle/>
        <a:p>
          <a:endParaRPr lang="en-US"/>
        </a:p>
      </dgm:t>
    </dgm:pt>
    <dgm:pt modelId="{6F3ACC70-1659-4E67-B975-8C37D386B5A0}" type="sibTrans" cxnId="{776F7313-0F4E-422A-9D5D-F7EB3FC8CF98}">
      <dgm:prSet/>
      <dgm:spPr/>
      <dgm:t>
        <a:bodyPr/>
        <a:lstStyle/>
        <a:p>
          <a:endParaRPr lang="en-US"/>
        </a:p>
      </dgm:t>
    </dgm:pt>
    <dgm:pt modelId="{5D6B30AE-A03E-4BCE-AD27-D46882A6EF42}">
      <dgm:prSet/>
      <dgm:spPr/>
      <dgm:t>
        <a:bodyPr/>
        <a:lstStyle/>
        <a:p>
          <a:r>
            <a:rPr lang="en-US"/>
            <a:t>It is highly recommended to continuously monitor for potential risks at every stage </a:t>
          </a:r>
        </a:p>
      </dgm:t>
    </dgm:pt>
    <dgm:pt modelId="{4C805970-36FD-4EF4-BED5-64F77F975190}" type="parTrans" cxnId="{273B20DC-AFF7-46AF-B4E4-171310353DFC}">
      <dgm:prSet/>
      <dgm:spPr/>
      <dgm:t>
        <a:bodyPr/>
        <a:lstStyle/>
        <a:p>
          <a:endParaRPr lang="en-US"/>
        </a:p>
      </dgm:t>
    </dgm:pt>
    <dgm:pt modelId="{AE7C2A92-01CF-492F-A606-DAE2DC446DE8}" type="sibTrans" cxnId="{273B20DC-AFF7-46AF-B4E4-171310353DFC}">
      <dgm:prSet/>
      <dgm:spPr/>
      <dgm:t>
        <a:bodyPr/>
        <a:lstStyle/>
        <a:p>
          <a:endParaRPr lang="en-US"/>
        </a:p>
      </dgm:t>
    </dgm:pt>
    <dgm:pt modelId="{A800A497-3274-4DF8-B080-8E59D99C9699}" type="pres">
      <dgm:prSet presAssocID="{343E04ED-F94B-42E0-9F5C-B2B1E423E7C7}" presName="diagram" presStyleCnt="0">
        <dgm:presLayoutVars>
          <dgm:dir/>
          <dgm:resizeHandles/>
        </dgm:presLayoutVars>
      </dgm:prSet>
      <dgm:spPr/>
    </dgm:pt>
    <dgm:pt modelId="{AD0F43B2-2E21-4421-99C6-392CF18410D8}" type="pres">
      <dgm:prSet presAssocID="{A8172F99-9965-4E68-8A22-02BAABAF3FD4}" presName="firstNode" presStyleLbl="node1" presStyleIdx="0" presStyleCnt="2">
        <dgm:presLayoutVars>
          <dgm:bulletEnabled val="1"/>
        </dgm:presLayoutVars>
      </dgm:prSet>
      <dgm:spPr/>
    </dgm:pt>
    <dgm:pt modelId="{30D6EF8B-75A0-4A1A-8C7E-77469E7E41C6}" type="pres">
      <dgm:prSet presAssocID="{6F3ACC70-1659-4E67-B975-8C37D386B5A0}" presName="sibTrans" presStyleLbl="sibTrans2D1" presStyleIdx="0" presStyleCnt="1"/>
      <dgm:spPr/>
    </dgm:pt>
    <dgm:pt modelId="{12C855B8-6125-45CD-B15D-96B0459C5305}" type="pres">
      <dgm:prSet presAssocID="{5D6B30AE-A03E-4BCE-AD27-D46882A6EF42}" presName="lastNode" presStyleLbl="node1" presStyleIdx="1" presStyleCnt="2">
        <dgm:presLayoutVars>
          <dgm:bulletEnabled val="1"/>
        </dgm:presLayoutVars>
      </dgm:prSet>
      <dgm:spPr/>
    </dgm:pt>
  </dgm:ptLst>
  <dgm:cxnLst>
    <dgm:cxn modelId="{776F7313-0F4E-422A-9D5D-F7EB3FC8CF98}" srcId="{343E04ED-F94B-42E0-9F5C-B2B1E423E7C7}" destId="{A8172F99-9965-4E68-8A22-02BAABAF3FD4}" srcOrd="0" destOrd="0" parTransId="{F2D46ECD-BD47-40AA-9AC5-0C658D14CDBE}" sibTransId="{6F3ACC70-1659-4E67-B975-8C37D386B5A0}"/>
    <dgm:cxn modelId="{3B8AEF24-CBDA-4063-8C52-DFC1A4D94739}" type="presOf" srcId="{A8172F99-9965-4E68-8A22-02BAABAF3FD4}" destId="{AD0F43B2-2E21-4421-99C6-392CF18410D8}" srcOrd="0" destOrd="0" presId="urn:microsoft.com/office/officeart/2005/8/layout/bProcess2"/>
    <dgm:cxn modelId="{94D6F673-1DDE-4BF4-A337-0C5F2BE5BC52}" type="presOf" srcId="{5D6B30AE-A03E-4BCE-AD27-D46882A6EF42}" destId="{12C855B8-6125-45CD-B15D-96B0459C5305}" srcOrd="0" destOrd="0" presId="urn:microsoft.com/office/officeart/2005/8/layout/bProcess2"/>
    <dgm:cxn modelId="{E77C9E81-421B-41EF-BC65-AA2397BC049B}" type="presOf" srcId="{343E04ED-F94B-42E0-9F5C-B2B1E423E7C7}" destId="{A800A497-3274-4DF8-B080-8E59D99C9699}" srcOrd="0" destOrd="0" presId="urn:microsoft.com/office/officeart/2005/8/layout/bProcess2"/>
    <dgm:cxn modelId="{FB40139E-BEF4-483C-89D5-0569480BD9FE}" type="presOf" srcId="{6F3ACC70-1659-4E67-B975-8C37D386B5A0}" destId="{30D6EF8B-75A0-4A1A-8C7E-77469E7E41C6}" srcOrd="0" destOrd="0" presId="urn:microsoft.com/office/officeart/2005/8/layout/bProcess2"/>
    <dgm:cxn modelId="{273B20DC-AFF7-46AF-B4E4-171310353DFC}" srcId="{343E04ED-F94B-42E0-9F5C-B2B1E423E7C7}" destId="{5D6B30AE-A03E-4BCE-AD27-D46882A6EF42}" srcOrd="1" destOrd="0" parTransId="{4C805970-36FD-4EF4-BED5-64F77F975190}" sibTransId="{AE7C2A92-01CF-492F-A606-DAE2DC446DE8}"/>
    <dgm:cxn modelId="{E43F86D3-ADFF-4F3F-9A83-CE6D49D44F62}" type="presParOf" srcId="{A800A497-3274-4DF8-B080-8E59D99C9699}" destId="{AD0F43B2-2E21-4421-99C6-392CF18410D8}" srcOrd="0" destOrd="0" presId="urn:microsoft.com/office/officeart/2005/8/layout/bProcess2"/>
    <dgm:cxn modelId="{53C0A603-A2CC-4A29-83FA-89DE68E6C387}" type="presParOf" srcId="{A800A497-3274-4DF8-B080-8E59D99C9699}" destId="{30D6EF8B-75A0-4A1A-8C7E-77469E7E41C6}" srcOrd="1" destOrd="0" presId="urn:microsoft.com/office/officeart/2005/8/layout/bProcess2"/>
    <dgm:cxn modelId="{CE088833-5FCF-417E-8114-8098AF2CCDF4}" type="presParOf" srcId="{A800A497-3274-4DF8-B080-8E59D99C9699}" destId="{12C855B8-6125-45CD-B15D-96B0459C5305}"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C66C8-14A3-4C1E-BC19-25F342075B1E}">
      <dsp:nvSpPr>
        <dsp:cNvPr id="0" name=""/>
        <dsp:cNvSpPr/>
      </dsp:nvSpPr>
      <dsp:spPr>
        <a:xfrm>
          <a:off x="155279" y="1143816"/>
          <a:ext cx="1306466" cy="13064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12C22-EDB1-4971-9C2B-B6AEA9F54EAE}">
      <dsp:nvSpPr>
        <dsp:cNvPr id="0" name=""/>
        <dsp:cNvSpPr/>
      </dsp:nvSpPr>
      <dsp:spPr>
        <a:xfrm>
          <a:off x="429637" y="1418174"/>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E0D652E-F945-46B8-9AA2-4367D6888F2B}">
      <dsp:nvSpPr>
        <dsp:cNvPr id="0" name=""/>
        <dsp:cNvSpPr/>
      </dsp:nvSpPr>
      <dsp:spPr>
        <a:xfrm>
          <a:off x="1741703" y="1143816"/>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Cheese Chase provides services which enhance the mall experience for everyday shoppers and store owners.</a:t>
          </a:r>
        </a:p>
      </dsp:txBody>
      <dsp:txXfrm>
        <a:off x="1741703" y="1143816"/>
        <a:ext cx="3079529" cy="1306466"/>
      </dsp:txXfrm>
    </dsp:sp>
    <dsp:sp modelId="{56B2D358-867A-41ED-8041-D55402C0E77C}">
      <dsp:nvSpPr>
        <dsp:cNvPr id="0" name=""/>
        <dsp:cNvSpPr/>
      </dsp:nvSpPr>
      <dsp:spPr>
        <a:xfrm>
          <a:off x="5357817" y="1143816"/>
          <a:ext cx="1306466" cy="13064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6F41C-ECDE-420A-B30E-B7FF31375C5B}">
      <dsp:nvSpPr>
        <dsp:cNvPr id="0" name=""/>
        <dsp:cNvSpPr/>
      </dsp:nvSpPr>
      <dsp:spPr>
        <a:xfrm>
          <a:off x="5632175" y="1418174"/>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6E769CE-1581-4D2D-9114-6DAD9DA43FFF}">
      <dsp:nvSpPr>
        <dsp:cNvPr id="0" name=""/>
        <dsp:cNvSpPr/>
      </dsp:nvSpPr>
      <dsp:spPr>
        <a:xfrm>
          <a:off x="6944241" y="1143816"/>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t>Real time store location helps customers reach their desired store </a:t>
          </a:r>
        </a:p>
      </dsp:txBody>
      <dsp:txXfrm>
        <a:off x="6944241" y="1143816"/>
        <a:ext cx="3079529" cy="13064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554CC-0685-4048-8C3F-6D2522173403}">
      <dsp:nvSpPr>
        <dsp:cNvPr id="0" name=""/>
        <dsp:cNvSpPr/>
      </dsp:nvSpPr>
      <dsp:spPr>
        <a:xfrm>
          <a:off x="60950" y="-4675"/>
          <a:ext cx="2862857" cy="1817914"/>
        </a:xfrm>
        <a:prstGeom prst="roundRect">
          <a:avLst>
            <a:gd name="adj" fmla="val 10000"/>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E952AC-A443-4302-8BCA-E30468CDB396}">
      <dsp:nvSpPr>
        <dsp:cNvPr id="0" name=""/>
        <dsp:cNvSpPr/>
      </dsp:nvSpPr>
      <dsp:spPr>
        <a:xfrm>
          <a:off x="379045" y="297515"/>
          <a:ext cx="2862857" cy="1817914"/>
        </a:xfrm>
        <a:prstGeom prst="roundRect">
          <a:avLst>
            <a:gd name="adj" fmla="val 10000"/>
          </a:avLst>
        </a:prstGeom>
        <a:solidFill>
          <a:schemeClr val="lt2">
            <a:alpha val="90000"/>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Communication is essential since it is responsible for keeping all the key stakeholders informed.</a:t>
          </a:r>
        </a:p>
      </dsp:txBody>
      <dsp:txXfrm>
        <a:off x="432290" y="350760"/>
        <a:ext cx="2756367" cy="1711424"/>
      </dsp:txXfrm>
    </dsp:sp>
    <dsp:sp modelId="{FD505048-9FE1-438D-A580-3D5B08928163}">
      <dsp:nvSpPr>
        <dsp:cNvPr id="0" name=""/>
        <dsp:cNvSpPr/>
      </dsp:nvSpPr>
      <dsp:spPr>
        <a:xfrm>
          <a:off x="3499048" y="736997"/>
          <a:ext cx="2862857" cy="1817914"/>
        </a:xfrm>
        <a:prstGeom prst="roundRect">
          <a:avLst>
            <a:gd name="adj" fmla="val 10000"/>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7134CD-C30E-45AD-B90B-81804D6FC1F5}">
      <dsp:nvSpPr>
        <dsp:cNvPr id="0" name=""/>
        <dsp:cNvSpPr/>
      </dsp:nvSpPr>
      <dsp:spPr>
        <a:xfrm>
          <a:off x="3817143" y="1039187"/>
          <a:ext cx="2862857" cy="1817914"/>
        </a:xfrm>
        <a:prstGeom prst="roundRect">
          <a:avLst>
            <a:gd name="adj" fmla="val 10000"/>
          </a:avLst>
        </a:prstGeom>
        <a:solidFill>
          <a:schemeClr val="lt2">
            <a:alpha val="90000"/>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It helps in understanding the progress of the project and helps establish a rapport between the team and senior management. 	</a:t>
          </a:r>
        </a:p>
      </dsp:txBody>
      <dsp:txXfrm>
        <a:off x="3870388" y="1092432"/>
        <a:ext cx="2756367" cy="1711424"/>
      </dsp:txXfrm>
    </dsp:sp>
    <dsp:sp modelId="{14A8E6D1-8827-46B9-AA0B-6B985E153D38}">
      <dsp:nvSpPr>
        <dsp:cNvPr id="0" name=""/>
        <dsp:cNvSpPr/>
      </dsp:nvSpPr>
      <dsp:spPr>
        <a:xfrm>
          <a:off x="6998096" y="1473994"/>
          <a:ext cx="2862857" cy="1817914"/>
        </a:xfrm>
        <a:prstGeom prst="roundRect">
          <a:avLst>
            <a:gd name="adj" fmla="val 10000"/>
          </a:avLst>
        </a:prstGeom>
        <a:solidFill>
          <a:schemeClr val="dk2">
            <a:hueOff val="0"/>
            <a:satOff val="0"/>
            <a:lumOff val="0"/>
            <a:alphaOff val="0"/>
          </a:schemeClr>
        </a:solidFill>
        <a:ln w="12700"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D2A8EB-5C60-4F69-AEDB-AD13F20B8801}">
      <dsp:nvSpPr>
        <dsp:cNvPr id="0" name=""/>
        <dsp:cNvSpPr/>
      </dsp:nvSpPr>
      <dsp:spPr>
        <a:xfrm>
          <a:off x="7316192" y="1776185"/>
          <a:ext cx="2862857" cy="1817914"/>
        </a:xfrm>
        <a:prstGeom prst="roundRect">
          <a:avLst>
            <a:gd name="adj" fmla="val 10000"/>
          </a:avLst>
        </a:prstGeom>
        <a:solidFill>
          <a:schemeClr val="lt2">
            <a:alpha val="90000"/>
            <a:hueOff val="0"/>
            <a:satOff val="0"/>
            <a:lumOff val="0"/>
            <a:alphaOff val="0"/>
          </a:schemeClr>
        </a:solidFill>
        <a:ln w="12700"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The various forms of communication include daily scrum meetings, emails, status reports, text messages.</a:t>
          </a:r>
        </a:p>
      </dsp:txBody>
      <dsp:txXfrm>
        <a:off x="7369437" y="1829430"/>
        <a:ext cx="2756367" cy="1711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4B775-D332-48F8-8B27-F86DBE48E252}">
      <dsp:nvSpPr>
        <dsp:cNvPr id="0" name=""/>
        <dsp:cNvSpPr/>
      </dsp:nvSpPr>
      <dsp:spPr>
        <a:xfrm>
          <a:off x="1579524" y="229818"/>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854D678-A3D1-42CE-AB4E-DE632B0CF5D0}">
      <dsp:nvSpPr>
        <dsp:cNvPr id="0" name=""/>
        <dsp:cNvSpPr/>
      </dsp:nvSpPr>
      <dsp:spPr>
        <a:xfrm>
          <a:off x="391524" y="264428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a:t>Cheese Chase also lists out restaurants present on site.</a:t>
          </a:r>
        </a:p>
      </dsp:txBody>
      <dsp:txXfrm>
        <a:off x="391524" y="2644281"/>
        <a:ext cx="4320000" cy="720000"/>
      </dsp:txXfrm>
    </dsp:sp>
    <dsp:sp modelId="{BF454CA2-6FED-4AD5-8F8E-9ADCA91B475C}">
      <dsp:nvSpPr>
        <dsp:cNvPr id="0" name=""/>
        <dsp:cNvSpPr/>
      </dsp:nvSpPr>
      <dsp:spPr>
        <a:xfrm>
          <a:off x="6655525" y="229818"/>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7AEAB55-D184-499A-8976-3DB3D551B6DB}">
      <dsp:nvSpPr>
        <dsp:cNvPr id="0" name=""/>
        <dsp:cNvSpPr/>
      </dsp:nvSpPr>
      <dsp:spPr>
        <a:xfrm>
          <a:off x="5467525" y="264428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kern="1200" dirty="0"/>
            <a:t>Shows availability of on-site parking or at a nearby location</a:t>
          </a:r>
        </a:p>
      </dsp:txBody>
      <dsp:txXfrm>
        <a:off x="5467525" y="2644281"/>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3864B-D0E3-4E2E-9470-898E067A99B8}">
      <dsp:nvSpPr>
        <dsp:cNvPr id="0" name=""/>
        <dsp:cNvSpPr/>
      </dsp:nvSpPr>
      <dsp:spPr>
        <a:xfrm>
          <a:off x="0" y="584041"/>
          <a:ext cx="10179050" cy="10782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90F2C-072E-4AA7-8A1D-716216526805}">
      <dsp:nvSpPr>
        <dsp:cNvPr id="0" name=""/>
        <dsp:cNvSpPr/>
      </dsp:nvSpPr>
      <dsp:spPr>
        <a:xfrm>
          <a:off x="326164" y="826642"/>
          <a:ext cx="593026" cy="593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5B5AB05-7AF5-4611-8E6C-BE9F40B31E7E}">
      <dsp:nvSpPr>
        <dsp:cNvPr id="0" name=""/>
        <dsp:cNvSpPr/>
      </dsp:nvSpPr>
      <dsp:spPr>
        <a:xfrm>
          <a:off x="1245355" y="584041"/>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l" defTabSz="933450">
            <a:lnSpc>
              <a:spcPct val="90000"/>
            </a:lnSpc>
            <a:spcBef>
              <a:spcPct val="0"/>
            </a:spcBef>
            <a:spcAft>
              <a:spcPct val="35000"/>
            </a:spcAft>
            <a:buNone/>
          </a:pPr>
          <a:r>
            <a:rPr lang="en-US" sz="2100" kern="1200"/>
            <a:t>Everyday, millions of people around the world visit malls and restaurants, frustrated by the unavailability of parking, and the struggle of finding specific stores and restaurants</a:t>
          </a:r>
        </a:p>
      </dsp:txBody>
      <dsp:txXfrm>
        <a:off x="1245355" y="584041"/>
        <a:ext cx="8933694" cy="1078230"/>
      </dsp:txXfrm>
    </dsp:sp>
    <dsp:sp modelId="{3CB1C1D8-6253-4523-A8B7-85F2D6751FFB}">
      <dsp:nvSpPr>
        <dsp:cNvPr id="0" name=""/>
        <dsp:cNvSpPr/>
      </dsp:nvSpPr>
      <dsp:spPr>
        <a:xfrm>
          <a:off x="0" y="1931828"/>
          <a:ext cx="10179050" cy="10782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AF9B88-45A8-4AB9-93E6-B03ADD09B5CE}">
      <dsp:nvSpPr>
        <dsp:cNvPr id="0" name=""/>
        <dsp:cNvSpPr/>
      </dsp:nvSpPr>
      <dsp:spPr>
        <a:xfrm>
          <a:off x="326164" y="2174430"/>
          <a:ext cx="593026" cy="593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FE19C56-C9A6-46F7-A7B4-E88B092AA238}">
      <dsp:nvSpPr>
        <dsp:cNvPr id="0" name=""/>
        <dsp:cNvSpPr/>
      </dsp:nvSpPr>
      <dsp:spPr>
        <a:xfrm>
          <a:off x="1245355" y="1931828"/>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l" defTabSz="933450">
            <a:lnSpc>
              <a:spcPct val="90000"/>
            </a:lnSpc>
            <a:spcBef>
              <a:spcPct val="0"/>
            </a:spcBef>
            <a:spcAft>
              <a:spcPct val="35000"/>
            </a:spcAft>
            <a:buNone/>
          </a:pPr>
          <a:r>
            <a:rPr lang="en-US" sz="2100" kern="1200" dirty="0"/>
            <a:t>Oftentimes, due to unavailability of parking, people cancel their plans leading to frustration of the customers and loss of business for the mall and storeowners</a:t>
          </a:r>
        </a:p>
      </dsp:txBody>
      <dsp:txXfrm>
        <a:off x="1245355" y="1931828"/>
        <a:ext cx="8933694" cy="10782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ED083-3AA0-463A-A02B-E4CB60F6B690}">
      <dsp:nvSpPr>
        <dsp:cNvPr id="0" name=""/>
        <dsp:cNvSpPr/>
      </dsp:nvSpPr>
      <dsp:spPr>
        <a:xfrm>
          <a:off x="1639838" y="522963"/>
          <a:ext cx="1837687" cy="183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B30E227-9411-4C2D-B92D-B79DC4CEFA0B}">
      <dsp:nvSpPr>
        <dsp:cNvPr id="0" name=""/>
        <dsp:cNvSpPr/>
      </dsp:nvSpPr>
      <dsp:spPr>
        <a:xfrm>
          <a:off x="38763" y="2824251"/>
          <a:ext cx="5039837" cy="86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977900">
            <a:lnSpc>
              <a:spcPct val="90000"/>
            </a:lnSpc>
            <a:spcBef>
              <a:spcPct val="0"/>
            </a:spcBef>
            <a:spcAft>
              <a:spcPct val="35000"/>
            </a:spcAft>
            <a:buNone/>
          </a:pPr>
          <a:r>
            <a:rPr lang="en-US" sz="2200" kern="1200" dirty="0"/>
            <a:t>The mapping technology provides accurate locations for all the stores, kiosks and restaurants</a:t>
          </a:r>
        </a:p>
      </dsp:txBody>
      <dsp:txXfrm>
        <a:off x="38763" y="2824251"/>
        <a:ext cx="5039837" cy="861254"/>
      </dsp:txXfrm>
    </dsp:sp>
    <dsp:sp modelId="{D0431D89-DD44-4E04-9AE9-62BEFD4598AD}">
      <dsp:nvSpPr>
        <dsp:cNvPr id="0" name=""/>
        <dsp:cNvSpPr/>
      </dsp:nvSpPr>
      <dsp:spPr>
        <a:xfrm>
          <a:off x="7047928" y="495786"/>
          <a:ext cx="1837687" cy="183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7361C25-57CD-4568-BE06-639596434CAA}">
      <dsp:nvSpPr>
        <dsp:cNvPr id="0" name=""/>
        <dsp:cNvSpPr/>
      </dsp:nvSpPr>
      <dsp:spPr>
        <a:xfrm>
          <a:off x="5793257" y="2672706"/>
          <a:ext cx="4347029" cy="1205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89000">
            <a:lnSpc>
              <a:spcPct val="90000"/>
            </a:lnSpc>
            <a:spcBef>
              <a:spcPct val="0"/>
            </a:spcBef>
            <a:spcAft>
              <a:spcPct val="35000"/>
            </a:spcAft>
            <a:buNone/>
          </a:pPr>
          <a:r>
            <a:rPr lang="en-US" sz="2000" kern="1200" dirty="0"/>
            <a:t>The restaurant page also contains links to various review websites where people can stay informed on availability of tables as well as the reviews by other customers</a:t>
          </a:r>
        </a:p>
      </dsp:txBody>
      <dsp:txXfrm>
        <a:off x="5793257" y="2672706"/>
        <a:ext cx="4347029" cy="12056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F18E6-E268-444B-811B-0C2C17B03D17}">
      <dsp:nvSpPr>
        <dsp:cNvPr id="0" name=""/>
        <dsp:cNvSpPr/>
      </dsp:nvSpPr>
      <dsp:spPr>
        <a:xfrm>
          <a:off x="1353041" y="176780"/>
          <a:ext cx="1163491" cy="1163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DB6733-ACC5-482F-97E0-F76F2BB6E003}">
      <dsp:nvSpPr>
        <dsp:cNvPr id="0" name=""/>
        <dsp:cNvSpPr/>
      </dsp:nvSpPr>
      <dsp:spPr>
        <a:xfrm rot="10800000" flipV="1">
          <a:off x="113402" y="1455456"/>
          <a:ext cx="3605323" cy="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u="sng" kern="1200" dirty="0">
              <a:solidFill>
                <a:srgbClr val="FFC000"/>
              </a:solidFill>
            </a:rPr>
            <a:t>Show Down</a:t>
          </a:r>
          <a:r>
            <a:rPr lang="en-US" sz="1600" kern="1200" dirty="0"/>
            <a:t>: Service which navigates you to the desired store turn by turn from the available stores in the mall.</a:t>
          </a:r>
        </a:p>
      </dsp:txBody>
      <dsp:txXfrm rot="-10800000">
        <a:off x="113402" y="1455456"/>
        <a:ext cx="3605323" cy="232"/>
      </dsp:txXfrm>
    </dsp:sp>
    <dsp:sp modelId="{AE283423-C019-40BA-9D41-2EA1D7B5AAFB}">
      <dsp:nvSpPr>
        <dsp:cNvPr id="0" name=""/>
        <dsp:cNvSpPr/>
      </dsp:nvSpPr>
      <dsp:spPr>
        <a:xfrm>
          <a:off x="4508145" y="764024"/>
          <a:ext cx="1163491" cy="11634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6BD2DDF-D4D4-482B-A569-DB06470C7667}">
      <dsp:nvSpPr>
        <dsp:cNvPr id="0" name=""/>
        <dsp:cNvSpPr/>
      </dsp:nvSpPr>
      <dsp:spPr>
        <a:xfrm rot="10800000" flipV="1">
          <a:off x="3853457" y="2076353"/>
          <a:ext cx="2585535" cy="73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u="sng" kern="1200" dirty="0">
              <a:solidFill>
                <a:srgbClr val="FFC000"/>
              </a:solidFill>
            </a:rPr>
            <a:t>Chow Down</a:t>
          </a:r>
          <a:r>
            <a:rPr lang="en-US" sz="1600" kern="1200" dirty="0"/>
            <a:t>: Service which navigates you to the desired eatery turn by turn from the available restaurants in the mall.</a:t>
          </a:r>
        </a:p>
      </dsp:txBody>
      <dsp:txXfrm rot="-10800000">
        <a:off x="3853457" y="2076353"/>
        <a:ext cx="2585535" cy="73369"/>
      </dsp:txXfrm>
    </dsp:sp>
    <dsp:sp modelId="{56F0F444-48A8-4091-A5A8-C804B263252C}">
      <dsp:nvSpPr>
        <dsp:cNvPr id="0" name=""/>
        <dsp:cNvSpPr/>
      </dsp:nvSpPr>
      <dsp:spPr>
        <a:xfrm>
          <a:off x="7666571" y="1413748"/>
          <a:ext cx="1163491" cy="11634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1DC0123-96D8-4F52-955B-E4AEBA9D410B}">
      <dsp:nvSpPr>
        <dsp:cNvPr id="0" name=""/>
        <dsp:cNvSpPr/>
      </dsp:nvSpPr>
      <dsp:spPr>
        <a:xfrm>
          <a:off x="7002485" y="2663720"/>
          <a:ext cx="2585535" cy="3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u="sng" kern="1200" dirty="0">
              <a:solidFill>
                <a:srgbClr val="FFC000"/>
              </a:solidFill>
            </a:rPr>
            <a:t>Nestle Down</a:t>
          </a:r>
          <a:r>
            <a:rPr lang="en-US" sz="1600" kern="1200" dirty="0"/>
            <a:t>: Service which navigates you to the nearest available parking spot from your current location in the mall.</a:t>
          </a:r>
        </a:p>
      </dsp:txBody>
      <dsp:txXfrm>
        <a:off x="7002485" y="2663720"/>
        <a:ext cx="2585535" cy="36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DAC2D-8ECE-4AF3-A755-35A50B1D378C}">
      <dsp:nvSpPr>
        <dsp:cNvPr id="0" name=""/>
        <dsp:cNvSpPr/>
      </dsp:nvSpPr>
      <dsp:spPr>
        <a:xfrm>
          <a:off x="155279" y="1143816"/>
          <a:ext cx="1306466" cy="130646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E6D536-256E-4CB4-B4BD-462987B92498}">
      <dsp:nvSpPr>
        <dsp:cNvPr id="0" name=""/>
        <dsp:cNvSpPr/>
      </dsp:nvSpPr>
      <dsp:spPr>
        <a:xfrm>
          <a:off x="429637" y="1418174"/>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A2A1C40-74D5-4027-A11B-BDB1B8783D3B}">
      <dsp:nvSpPr>
        <dsp:cNvPr id="0" name=""/>
        <dsp:cNvSpPr/>
      </dsp:nvSpPr>
      <dsp:spPr>
        <a:xfrm>
          <a:off x="1741703" y="1143816"/>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n-US" sz="1600" kern="1200" dirty="0"/>
            <a:t>Cheese Chase will be developed in an agile methodology which includes reporting to the managers according to the new POD structures. Managing the project dashboards, timelines and Roadblocks with JIRA and Confluence Software. Conduct daily scrum meetings, run project estimate tool and update them on all the platforms for every sprint.</a:t>
          </a:r>
        </a:p>
      </dsp:txBody>
      <dsp:txXfrm>
        <a:off x="1741703" y="1143816"/>
        <a:ext cx="3079529" cy="1306466"/>
      </dsp:txXfrm>
    </dsp:sp>
    <dsp:sp modelId="{C96FD00D-5986-475A-856C-06E45E96E110}">
      <dsp:nvSpPr>
        <dsp:cNvPr id="0" name=""/>
        <dsp:cNvSpPr/>
      </dsp:nvSpPr>
      <dsp:spPr>
        <a:xfrm>
          <a:off x="5357817" y="1143816"/>
          <a:ext cx="1306466" cy="13064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152445-D7F9-431D-95AD-834C54C76564}">
      <dsp:nvSpPr>
        <dsp:cNvPr id="0" name=""/>
        <dsp:cNvSpPr/>
      </dsp:nvSpPr>
      <dsp:spPr>
        <a:xfrm>
          <a:off x="5632175" y="1418174"/>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5F0D9B8-83C7-473B-AFC3-6A05D3A2BC7F}">
      <dsp:nvSpPr>
        <dsp:cNvPr id="0" name=""/>
        <dsp:cNvSpPr/>
      </dsp:nvSpPr>
      <dsp:spPr>
        <a:xfrm>
          <a:off x="6944241" y="1143816"/>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711200">
            <a:lnSpc>
              <a:spcPct val="100000"/>
            </a:lnSpc>
            <a:spcBef>
              <a:spcPct val="0"/>
            </a:spcBef>
            <a:spcAft>
              <a:spcPct val="35000"/>
            </a:spcAft>
            <a:buNone/>
          </a:pPr>
          <a:r>
            <a:rPr lang="en-US" sz="1600" kern="1200" dirty="0"/>
            <a:t>Software contracts with JIRA and Confluence, AWS Cloud, Android and IOS, </a:t>
          </a:r>
          <a:r>
            <a:rPr lang="en-US" sz="1600" kern="1200" dirty="0" err="1"/>
            <a:t>Jibestream’s</a:t>
          </a:r>
          <a:r>
            <a:rPr lang="en-US" sz="1600" kern="1200" dirty="0"/>
            <a:t> mapping and location technology and </a:t>
          </a:r>
          <a:r>
            <a:rPr lang="en-US" sz="1600" kern="1200" dirty="0" err="1"/>
            <a:t>Inpixon's</a:t>
          </a:r>
          <a:r>
            <a:rPr lang="en-US" sz="1600" kern="1200" dirty="0"/>
            <a:t> Indoor IPA technology, IPA sensors, video surveillance solutions, Wireless connectivity assurances, Google GPS offerings, </a:t>
          </a:r>
          <a:r>
            <a:rPr lang="en-US" sz="1600" kern="1200" dirty="0" err="1"/>
            <a:t>Mendix</a:t>
          </a:r>
          <a:r>
            <a:rPr lang="en-US" sz="1600" kern="1200" dirty="0"/>
            <a:t> App creating solutions, IBM Systems, Skype for Business and PeopleSoft.</a:t>
          </a:r>
        </a:p>
      </dsp:txBody>
      <dsp:txXfrm>
        <a:off x="6944241" y="1143816"/>
        <a:ext cx="3079529" cy="13064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58953-8905-4A93-8679-449F7C04CF18}">
      <dsp:nvSpPr>
        <dsp:cNvPr id="0" name=""/>
        <dsp:cNvSpPr/>
      </dsp:nvSpPr>
      <dsp:spPr>
        <a:xfrm>
          <a:off x="256680" y="723353"/>
          <a:ext cx="795621" cy="79562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40598-67FF-4D62-8B65-FC556ACA175E}">
      <dsp:nvSpPr>
        <dsp:cNvPr id="0" name=""/>
        <dsp:cNvSpPr/>
      </dsp:nvSpPr>
      <dsp:spPr>
        <a:xfrm>
          <a:off x="426239" y="892912"/>
          <a:ext cx="456503" cy="4565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78998E4-EB9F-4DFD-A40A-5724316248BE}">
      <dsp:nvSpPr>
        <dsp:cNvPr id="0" name=""/>
        <dsp:cNvSpPr/>
      </dsp:nvSpPr>
      <dsp:spPr>
        <a:xfrm>
          <a:off x="2342" y="1766791"/>
          <a:ext cx="1304296" cy="52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Plan Schedule Management</a:t>
          </a:r>
        </a:p>
      </dsp:txBody>
      <dsp:txXfrm>
        <a:off x="2342" y="1766791"/>
        <a:ext cx="1304296" cy="521718"/>
      </dsp:txXfrm>
    </dsp:sp>
    <dsp:sp modelId="{F323D9E7-2F27-4259-B228-8669F1E87DAC}">
      <dsp:nvSpPr>
        <dsp:cNvPr id="0" name=""/>
        <dsp:cNvSpPr/>
      </dsp:nvSpPr>
      <dsp:spPr>
        <a:xfrm>
          <a:off x="1789229" y="723353"/>
          <a:ext cx="795621" cy="7956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593F20-2598-4C70-BC76-B52297E6FFD7}">
      <dsp:nvSpPr>
        <dsp:cNvPr id="0" name=""/>
        <dsp:cNvSpPr/>
      </dsp:nvSpPr>
      <dsp:spPr>
        <a:xfrm>
          <a:off x="1958787" y="892912"/>
          <a:ext cx="456503" cy="4565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6A0E4AE-DB59-4B5F-9E8A-D0FEBDF718A7}">
      <dsp:nvSpPr>
        <dsp:cNvPr id="0" name=""/>
        <dsp:cNvSpPr/>
      </dsp:nvSpPr>
      <dsp:spPr>
        <a:xfrm>
          <a:off x="1534891" y="1766791"/>
          <a:ext cx="1304296" cy="52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Define Activities</a:t>
          </a:r>
        </a:p>
      </dsp:txBody>
      <dsp:txXfrm>
        <a:off x="1534891" y="1766791"/>
        <a:ext cx="1304296" cy="521718"/>
      </dsp:txXfrm>
    </dsp:sp>
    <dsp:sp modelId="{7995F99F-DAA6-4611-901C-EC2A100AE3AC}">
      <dsp:nvSpPr>
        <dsp:cNvPr id="0" name=""/>
        <dsp:cNvSpPr/>
      </dsp:nvSpPr>
      <dsp:spPr>
        <a:xfrm>
          <a:off x="3321778" y="723353"/>
          <a:ext cx="795621" cy="79562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2652D-2EA3-4837-9F70-A7C52F045185}">
      <dsp:nvSpPr>
        <dsp:cNvPr id="0" name=""/>
        <dsp:cNvSpPr/>
      </dsp:nvSpPr>
      <dsp:spPr>
        <a:xfrm>
          <a:off x="3491336" y="892912"/>
          <a:ext cx="456503" cy="4565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DBF9791-E0F0-4C03-8C20-C2CCEC78D58A}">
      <dsp:nvSpPr>
        <dsp:cNvPr id="0" name=""/>
        <dsp:cNvSpPr/>
      </dsp:nvSpPr>
      <dsp:spPr>
        <a:xfrm>
          <a:off x="3067440" y="1766791"/>
          <a:ext cx="1304296" cy="52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Sequence Activities</a:t>
          </a:r>
        </a:p>
      </dsp:txBody>
      <dsp:txXfrm>
        <a:off x="3067440" y="1766791"/>
        <a:ext cx="1304296" cy="521718"/>
      </dsp:txXfrm>
    </dsp:sp>
    <dsp:sp modelId="{E7F8C8D4-DE60-47F8-9255-E80BE1204E1C}">
      <dsp:nvSpPr>
        <dsp:cNvPr id="0" name=""/>
        <dsp:cNvSpPr/>
      </dsp:nvSpPr>
      <dsp:spPr>
        <a:xfrm>
          <a:off x="4854326" y="723353"/>
          <a:ext cx="795621" cy="79562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FB294-F6FF-4E4D-B930-BDF3487B8437}">
      <dsp:nvSpPr>
        <dsp:cNvPr id="0" name=""/>
        <dsp:cNvSpPr/>
      </dsp:nvSpPr>
      <dsp:spPr>
        <a:xfrm>
          <a:off x="5023885" y="892912"/>
          <a:ext cx="456503" cy="4565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3EFA0EF-FF57-4013-9845-AEDDAC2A3278}">
      <dsp:nvSpPr>
        <dsp:cNvPr id="0" name=""/>
        <dsp:cNvSpPr/>
      </dsp:nvSpPr>
      <dsp:spPr>
        <a:xfrm>
          <a:off x="4599989" y="1766791"/>
          <a:ext cx="1304296" cy="52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Estimate Activity Resources</a:t>
          </a:r>
        </a:p>
      </dsp:txBody>
      <dsp:txXfrm>
        <a:off x="4599989" y="1766791"/>
        <a:ext cx="1304296" cy="521718"/>
      </dsp:txXfrm>
    </dsp:sp>
    <dsp:sp modelId="{765444A1-2397-42F1-8A23-2AE673A680DA}">
      <dsp:nvSpPr>
        <dsp:cNvPr id="0" name=""/>
        <dsp:cNvSpPr/>
      </dsp:nvSpPr>
      <dsp:spPr>
        <a:xfrm>
          <a:off x="6386875" y="723353"/>
          <a:ext cx="795621" cy="79562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295357-DD53-4700-94CF-CDAE80C1A4EC}">
      <dsp:nvSpPr>
        <dsp:cNvPr id="0" name=""/>
        <dsp:cNvSpPr/>
      </dsp:nvSpPr>
      <dsp:spPr>
        <a:xfrm>
          <a:off x="6556434" y="892912"/>
          <a:ext cx="456503" cy="4565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11B6E94-7361-4A14-91C8-BC8011A35860}">
      <dsp:nvSpPr>
        <dsp:cNvPr id="0" name=""/>
        <dsp:cNvSpPr/>
      </dsp:nvSpPr>
      <dsp:spPr>
        <a:xfrm>
          <a:off x="6132537" y="1766791"/>
          <a:ext cx="1304296" cy="52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Estimate Activity Durations</a:t>
          </a:r>
        </a:p>
      </dsp:txBody>
      <dsp:txXfrm>
        <a:off x="6132537" y="1766791"/>
        <a:ext cx="1304296" cy="521718"/>
      </dsp:txXfrm>
    </dsp:sp>
    <dsp:sp modelId="{CC00A402-54F3-4B7D-88B3-2AC9D20C3703}">
      <dsp:nvSpPr>
        <dsp:cNvPr id="0" name=""/>
        <dsp:cNvSpPr/>
      </dsp:nvSpPr>
      <dsp:spPr>
        <a:xfrm>
          <a:off x="7919424" y="723353"/>
          <a:ext cx="795621" cy="79562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F62AC0-C13C-431B-BE1C-17BCB3CDC2BD}">
      <dsp:nvSpPr>
        <dsp:cNvPr id="0" name=""/>
        <dsp:cNvSpPr/>
      </dsp:nvSpPr>
      <dsp:spPr>
        <a:xfrm>
          <a:off x="8088983" y="892912"/>
          <a:ext cx="456503" cy="45650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6CC1DA1-2ABA-42C8-B72D-1EE69110197E}">
      <dsp:nvSpPr>
        <dsp:cNvPr id="0" name=""/>
        <dsp:cNvSpPr/>
      </dsp:nvSpPr>
      <dsp:spPr>
        <a:xfrm>
          <a:off x="7665086" y="1766791"/>
          <a:ext cx="1304296" cy="52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Develop Schedule</a:t>
          </a:r>
        </a:p>
      </dsp:txBody>
      <dsp:txXfrm>
        <a:off x="7665086" y="1766791"/>
        <a:ext cx="1304296" cy="521718"/>
      </dsp:txXfrm>
    </dsp:sp>
    <dsp:sp modelId="{CABA8944-658A-449A-A978-757C2DFD1092}">
      <dsp:nvSpPr>
        <dsp:cNvPr id="0" name=""/>
        <dsp:cNvSpPr/>
      </dsp:nvSpPr>
      <dsp:spPr>
        <a:xfrm>
          <a:off x="9451973" y="723353"/>
          <a:ext cx="795621" cy="7956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8DD1E1-737A-4C9A-AF66-DEE306B63058}">
      <dsp:nvSpPr>
        <dsp:cNvPr id="0" name=""/>
        <dsp:cNvSpPr/>
      </dsp:nvSpPr>
      <dsp:spPr>
        <a:xfrm>
          <a:off x="9621532" y="892912"/>
          <a:ext cx="456503" cy="45650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A8CE6DB-3DD6-4175-BF13-592AB79E2BBB}">
      <dsp:nvSpPr>
        <dsp:cNvPr id="0" name=""/>
        <dsp:cNvSpPr/>
      </dsp:nvSpPr>
      <dsp:spPr>
        <a:xfrm>
          <a:off x="9197635" y="1766791"/>
          <a:ext cx="1304296" cy="52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Control Schedule</a:t>
          </a:r>
        </a:p>
      </dsp:txBody>
      <dsp:txXfrm>
        <a:off x="9197635" y="1766791"/>
        <a:ext cx="1304296" cy="5217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8B2F0-FB67-4BCF-99F0-6A10C63CB5D9}">
      <dsp:nvSpPr>
        <dsp:cNvPr id="0" name=""/>
        <dsp:cNvSpPr/>
      </dsp:nvSpPr>
      <dsp:spPr>
        <a:xfrm>
          <a:off x="0" y="905658"/>
          <a:ext cx="6305550" cy="167198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B20AD8-D4F1-4203-8C5E-D5956EB6F8F4}">
      <dsp:nvSpPr>
        <dsp:cNvPr id="0" name=""/>
        <dsp:cNvSpPr/>
      </dsp:nvSpPr>
      <dsp:spPr>
        <a:xfrm>
          <a:off x="505775" y="1281855"/>
          <a:ext cx="919591" cy="919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567FA42-9490-4800-A106-6A2F93609904}">
      <dsp:nvSpPr>
        <dsp:cNvPr id="0" name=""/>
        <dsp:cNvSpPr/>
      </dsp:nvSpPr>
      <dsp:spPr>
        <a:xfrm>
          <a:off x="1931142" y="905658"/>
          <a:ext cx="4374407" cy="16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52" tIns="176952" rIns="176952" bIns="176952" numCol="1" spcCol="1270" anchor="ctr" anchorCtr="0">
          <a:noAutofit/>
        </a:bodyPr>
        <a:lstStyle/>
        <a:p>
          <a:pPr marL="0" lvl="0" indent="0" algn="l" defTabSz="844550">
            <a:lnSpc>
              <a:spcPct val="90000"/>
            </a:lnSpc>
            <a:spcBef>
              <a:spcPct val="0"/>
            </a:spcBef>
            <a:spcAft>
              <a:spcPct val="35000"/>
            </a:spcAft>
            <a:buNone/>
          </a:pPr>
          <a:r>
            <a:rPr lang="en-US" sz="1900" kern="1200"/>
            <a:t>Quality Control and Assurance is done so that customer satisfaction is guaranteed. The aim of the project is to provide services of high standards without any hassle to the customers. </a:t>
          </a:r>
        </a:p>
      </dsp:txBody>
      <dsp:txXfrm>
        <a:off x="1931142" y="905658"/>
        <a:ext cx="4374407" cy="1671985"/>
      </dsp:txXfrm>
    </dsp:sp>
    <dsp:sp modelId="{5404CA66-A332-4DC7-AC5E-9D12989E54C7}">
      <dsp:nvSpPr>
        <dsp:cNvPr id="0" name=""/>
        <dsp:cNvSpPr/>
      </dsp:nvSpPr>
      <dsp:spPr>
        <a:xfrm>
          <a:off x="0" y="2995640"/>
          <a:ext cx="6305550" cy="167198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133DDA-834D-48FD-A268-8A51CC422CDC}">
      <dsp:nvSpPr>
        <dsp:cNvPr id="0" name=""/>
        <dsp:cNvSpPr/>
      </dsp:nvSpPr>
      <dsp:spPr>
        <a:xfrm>
          <a:off x="505775" y="3371836"/>
          <a:ext cx="919591" cy="919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6BE865B-9EA0-41C6-A848-307B9E5B3481}">
      <dsp:nvSpPr>
        <dsp:cNvPr id="0" name=""/>
        <dsp:cNvSpPr/>
      </dsp:nvSpPr>
      <dsp:spPr>
        <a:xfrm>
          <a:off x="1931142" y="2995640"/>
          <a:ext cx="4374407" cy="16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52" tIns="176952" rIns="176952" bIns="176952" numCol="1" spcCol="1270" anchor="ctr" anchorCtr="0">
          <a:noAutofit/>
        </a:bodyPr>
        <a:lstStyle/>
        <a:p>
          <a:pPr marL="0" lvl="0" indent="0" algn="l" defTabSz="844550">
            <a:lnSpc>
              <a:spcPct val="90000"/>
            </a:lnSpc>
            <a:spcBef>
              <a:spcPct val="0"/>
            </a:spcBef>
            <a:spcAft>
              <a:spcPct val="35000"/>
            </a:spcAft>
            <a:buNone/>
          </a:pPr>
          <a:r>
            <a:rPr lang="en-US" sz="1900" kern="1200"/>
            <a:t>This also helps in ensuring that customer feedback is productively used to make improvements. So, the project manager’s role is vital to project execution.</a:t>
          </a:r>
        </a:p>
      </dsp:txBody>
      <dsp:txXfrm>
        <a:off x="1931142" y="2995640"/>
        <a:ext cx="4374407" cy="1671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F43B2-2E21-4421-99C6-392CF18410D8}">
      <dsp:nvSpPr>
        <dsp:cNvPr id="0" name=""/>
        <dsp:cNvSpPr/>
      </dsp:nvSpPr>
      <dsp:spPr>
        <a:xfrm>
          <a:off x="1249" y="874048"/>
          <a:ext cx="4092906" cy="4092906"/>
        </a:xfrm>
        <a:prstGeom prst="ellipse">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With the help of risk management, we can analyze, identify and mitigate potential risks in order to avoid glitches and bugs.</a:t>
          </a:r>
        </a:p>
      </dsp:txBody>
      <dsp:txXfrm>
        <a:off x="600641" y="1473440"/>
        <a:ext cx="2894122" cy="2894122"/>
      </dsp:txXfrm>
    </dsp:sp>
    <dsp:sp modelId="{30D6EF8B-75A0-4A1A-8C7E-77469E7E41C6}">
      <dsp:nvSpPr>
        <dsp:cNvPr id="0" name=""/>
        <dsp:cNvSpPr/>
      </dsp:nvSpPr>
      <dsp:spPr>
        <a:xfrm rot="5400000">
          <a:off x="4431820" y="2378191"/>
          <a:ext cx="1432517" cy="1084620"/>
        </a:xfrm>
        <a:prstGeom prst="triangl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C855B8-6125-45CD-B15D-96B0459C5305}">
      <dsp:nvSpPr>
        <dsp:cNvPr id="0" name=""/>
        <dsp:cNvSpPr/>
      </dsp:nvSpPr>
      <dsp:spPr>
        <a:xfrm>
          <a:off x="6140609" y="874048"/>
          <a:ext cx="4092906" cy="4092906"/>
        </a:xfrm>
        <a:prstGeom prst="ellipse">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It is highly recommended to continuously monitor for potential risks at every stage </a:t>
          </a:r>
        </a:p>
      </dsp:txBody>
      <dsp:txXfrm>
        <a:off x="6740001" y="1473440"/>
        <a:ext cx="2894122" cy="289412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5D2DC-F9DC-46EF-A420-FB687DACF834}" type="datetimeFigureOut">
              <a:rPr lang="en-US" smtClean="0"/>
              <a:t>11/14/2019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442B3-2C7D-47E7-9D63-B65E91E1FC5D}" type="slidenum">
              <a:rPr lang="en-US" smtClean="0"/>
              <a:t>‹#›</a:t>
            </a:fld>
            <a:endParaRPr lang="en-US"/>
          </a:p>
        </p:txBody>
      </p:sp>
    </p:spTree>
    <p:extLst>
      <p:ext uri="{BB962C8B-B14F-4D97-AF65-F5344CB8AC3E}">
        <p14:creationId xmlns:p14="http://schemas.microsoft.com/office/powerpoint/2010/main" val="2041913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8F19B0E-EF98-4641-A7B8-F23F5913158F}" type="datetimeFigureOut">
              <a:rPr lang="en-US" smtClean="0"/>
              <a:t>11/14/2019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0DA63E4-6998-4C33-A3B5-25B8EB46F416}"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900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19B0E-EF98-4641-A7B8-F23F5913158F}"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A63E4-6998-4C33-A3B5-25B8EB46F416}" type="slidenum">
              <a:rPr lang="en-US" smtClean="0"/>
              <a:t>‹#›</a:t>
            </a:fld>
            <a:endParaRPr lang="en-US"/>
          </a:p>
        </p:txBody>
      </p:sp>
    </p:spTree>
    <p:extLst>
      <p:ext uri="{BB962C8B-B14F-4D97-AF65-F5344CB8AC3E}">
        <p14:creationId xmlns:p14="http://schemas.microsoft.com/office/powerpoint/2010/main" val="527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19B0E-EF98-4641-A7B8-F23F5913158F}"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A63E4-6998-4C33-A3B5-25B8EB46F416}" type="slidenum">
              <a:rPr lang="en-US" smtClean="0"/>
              <a:t>‹#›</a:t>
            </a:fld>
            <a:endParaRPr lang="en-US"/>
          </a:p>
        </p:txBody>
      </p:sp>
    </p:spTree>
    <p:extLst>
      <p:ext uri="{BB962C8B-B14F-4D97-AF65-F5344CB8AC3E}">
        <p14:creationId xmlns:p14="http://schemas.microsoft.com/office/powerpoint/2010/main" val="288680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F19B0E-EF98-4641-A7B8-F23F5913158F}"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DA63E4-6998-4C33-A3B5-25B8EB46F416}" type="slidenum">
              <a:rPr lang="en-US" smtClean="0"/>
              <a:t>‹#›</a:t>
            </a:fld>
            <a:endParaRPr lang="en-US"/>
          </a:p>
        </p:txBody>
      </p:sp>
    </p:spTree>
    <p:extLst>
      <p:ext uri="{BB962C8B-B14F-4D97-AF65-F5344CB8AC3E}">
        <p14:creationId xmlns:p14="http://schemas.microsoft.com/office/powerpoint/2010/main" val="368453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8F19B0E-EF98-4641-A7B8-F23F5913158F}" type="datetimeFigureOut">
              <a:rPr lang="en-US" smtClean="0"/>
              <a:t>11/14/2019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0DA63E4-6998-4C33-A3B5-25B8EB46F416}"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325256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F19B0E-EF98-4641-A7B8-F23F5913158F}"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DA63E4-6998-4C33-A3B5-25B8EB46F416}" type="slidenum">
              <a:rPr lang="en-US" smtClean="0"/>
              <a:t>‹#›</a:t>
            </a:fld>
            <a:endParaRPr lang="en-US"/>
          </a:p>
        </p:txBody>
      </p:sp>
    </p:spTree>
    <p:extLst>
      <p:ext uri="{BB962C8B-B14F-4D97-AF65-F5344CB8AC3E}">
        <p14:creationId xmlns:p14="http://schemas.microsoft.com/office/powerpoint/2010/main" val="24746668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F19B0E-EF98-4641-A7B8-F23F5913158F}"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DA63E4-6998-4C33-A3B5-25B8EB46F416}" type="slidenum">
              <a:rPr lang="en-US" smtClean="0"/>
              <a:t>‹#›</a:t>
            </a:fld>
            <a:endParaRPr lang="en-US"/>
          </a:p>
        </p:txBody>
      </p:sp>
    </p:spTree>
    <p:extLst>
      <p:ext uri="{BB962C8B-B14F-4D97-AF65-F5344CB8AC3E}">
        <p14:creationId xmlns:p14="http://schemas.microsoft.com/office/powerpoint/2010/main" val="92139763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F19B0E-EF98-4641-A7B8-F23F5913158F}"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DA63E4-6998-4C33-A3B5-25B8EB46F416}" type="slidenum">
              <a:rPr lang="en-US" smtClean="0"/>
              <a:t>‹#›</a:t>
            </a:fld>
            <a:endParaRPr lang="en-US"/>
          </a:p>
        </p:txBody>
      </p:sp>
    </p:spTree>
    <p:extLst>
      <p:ext uri="{BB962C8B-B14F-4D97-AF65-F5344CB8AC3E}">
        <p14:creationId xmlns:p14="http://schemas.microsoft.com/office/powerpoint/2010/main" val="374499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F19B0E-EF98-4641-A7B8-F23F5913158F}"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DA63E4-6998-4C33-A3B5-25B8EB46F416}" type="slidenum">
              <a:rPr lang="en-US" smtClean="0"/>
              <a:t>‹#›</a:t>
            </a:fld>
            <a:endParaRPr lang="en-US"/>
          </a:p>
        </p:txBody>
      </p:sp>
    </p:spTree>
    <p:extLst>
      <p:ext uri="{BB962C8B-B14F-4D97-AF65-F5344CB8AC3E}">
        <p14:creationId xmlns:p14="http://schemas.microsoft.com/office/powerpoint/2010/main" val="2533216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8F19B0E-EF98-4641-A7B8-F23F5913158F}" type="datetimeFigureOut">
              <a:rPr lang="en-US" smtClean="0"/>
              <a:t>11/14/2019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10DA63E4-6998-4C33-A3B5-25B8EB46F416}"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419851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8F19B0E-EF98-4641-A7B8-F23F5913158F}" type="datetimeFigureOut">
              <a:rPr lang="en-US" smtClean="0"/>
              <a:t>11/14/2019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10DA63E4-6998-4C33-A3B5-25B8EB46F416}" type="slidenum">
              <a:rPr lang="en-US" smtClean="0"/>
              <a:t>‹#›</a:t>
            </a:fld>
            <a:endParaRPr lang="en-US"/>
          </a:p>
        </p:txBody>
      </p:sp>
    </p:spTree>
    <p:extLst>
      <p:ext uri="{BB962C8B-B14F-4D97-AF65-F5344CB8AC3E}">
        <p14:creationId xmlns:p14="http://schemas.microsoft.com/office/powerpoint/2010/main" val="309479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8F19B0E-EF98-4641-A7B8-F23F5913158F}" type="datetimeFigureOut">
              <a:rPr lang="en-US" smtClean="0"/>
              <a:t>11/14/2019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0DA63E4-6998-4C33-A3B5-25B8EB46F416}"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72643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1.sv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2" Type="http://schemas.openxmlformats.org/officeDocument/2006/relationships/image" Target="../media/image89.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2.sv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eese, food&#10;&#10;Description automatically generated">
            <a:extLst>
              <a:ext uri="{FF2B5EF4-FFF2-40B4-BE49-F238E27FC236}">
                <a16:creationId xmlns:a16="http://schemas.microsoft.com/office/drawing/2014/main" id="{A0DD1551-1218-492E-9374-64E451962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544" y="1877538"/>
            <a:ext cx="3296334" cy="29130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 name="Title 1">
            <a:extLst>
              <a:ext uri="{FF2B5EF4-FFF2-40B4-BE49-F238E27FC236}">
                <a16:creationId xmlns:a16="http://schemas.microsoft.com/office/drawing/2014/main" id="{51E8980E-F7D2-4359-BAC7-8C10D22140F4}"/>
              </a:ext>
            </a:extLst>
          </p:cNvPr>
          <p:cNvSpPr>
            <a:spLocks noGrp="1"/>
          </p:cNvSpPr>
          <p:nvPr>
            <p:ph type="ctrTitle"/>
          </p:nvPr>
        </p:nvSpPr>
        <p:spPr>
          <a:xfrm>
            <a:off x="786692" y="2168758"/>
            <a:ext cx="8804779" cy="2711264"/>
          </a:xfrm>
        </p:spPr>
        <p:txBody>
          <a:bodyPr/>
          <a:lstStyle/>
          <a:p>
            <a:br>
              <a:rPr lang="en-US" dirty="0">
                <a:solidFill>
                  <a:srgbClr val="003366"/>
                </a:solidFill>
              </a:rPr>
            </a:br>
            <a:br>
              <a:rPr lang="en-US" dirty="0">
                <a:solidFill>
                  <a:srgbClr val="003366"/>
                </a:solidFill>
              </a:rPr>
            </a:br>
            <a:br>
              <a:rPr lang="en-US" dirty="0">
                <a:solidFill>
                  <a:srgbClr val="003366"/>
                </a:solidFill>
              </a:rPr>
            </a:br>
            <a:r>
              <a:rPr lang="en-US" dirty="0">
                <a:solidFill>
                  <a:schemeClr val="tx2">
                    <a:lumMod val="90000"/>
                    <a:lumOff val="10000"/>
                  </a:schemeClr>
                </a:solidFill>
              </a:rPr>
              <a:t>Cheese Chase</a:t>
            </a:r>
          </a:p>
        </p:txBody>
      </p:sp>
      <p:sp>
        <p:nvSpPr>
          <p:cNvPr id="3" name="Subtitle 2">
            <a:extLst>
              <a:ext uri="{FF2B5EF4-FFF2-40B4-BE49-F238E27FC236}">
                <a16:creationId xmlns:a16="http://schemas.microsoft.com/office/drawing/2014/main" id="{94E79586-C2FC-41B4-BAF8-AC277200DF9B}"/>
              </a:ext>
            </a:extLst>
          </p:cNvPr>
          <p:cNvSpPr>
            <a:spLocks noGrp="1"/>
          </p:cNvSpPr>
          <p:nvPr>
            <p:ph type="subTitle" idx="1"/>
          </p:nvPr>
        </p:nvSpPr>
        <p:spPr/>
        <p:txBody>
          <a:bodyPr/>
          <a:lstStyle/>
          <a:p>
            <a:r>
              <a:rPr lang="en-US" dirty="0">
                <a:solidFill>
                  <a:srgbClr val="003366"/>
                </a:solidFill>
              </a:rPr>
              <a:t>Rocky Mountain Technologies</a:t>
            </a:r>
          </a:p>
        </p:txBody>
      </p:sp>
      <p:sp>
        <p:nvSpPr>
          <p:cNvPr id="6" name="TextBox 5">
            <a:extLst>
              <a:ext uri="{FF2B5EF4-FFF2-40B4-BE49-F238E27FC236}">
                <a16:creationId xmlns:a16="http://schemas.microsoft.com/office/drawing/2014/main" id="{65CE5E06-843D-419B-AC74-BD44D216549B}"/>
              </a:ext>
            </a:extLst>
          </p:cNvPr>
          <p:cNvSpPr txBox="1"/>
          <p:nvPr/>
        </p:nvSpPr>
        <p:spPr>
          <a:xfrm>
            <a:off x="8813163" y="908042"/>
            <a:ext cx="3083463" cy="1631216"/>
          </a:xfrm>
          <a:prstGeom prst="rect">
            <a:avLst/>
          </a:prstGeom>
          <a:noFill/>
        </p:spPr>
        <p:txBody>
          <a:bodyPr wrap="square" rtlCol="0">
            <a:spAutoFit/>
          </a:bodyPr>
          <a:lstStyle/>
          <a:p>
            <a:r>
              <a:rPr lang="en-US" sz="2000" b="1" dirty="0">
                <a:solidFill>
                  <a:schemeClr val="tx2">
                    <a:lumMod val="90000"/>
                    <a:lumOff val="10000"/>
                  </a:schemeClr>
                </a:solidFill>
              </a:rPr>
              <a:t>Anirudh Sundar Rajan</a:t>
            </a:r>
          </a:p>
          <a:p>
            <a:r>
              <a:rPr lang="en-US" sz="2000" b="1" dirty="0">
                <a:solidFill>
                  <a:schemeClr val="tx2">
                    <a:lumMod val="90000"/>
                    <a:lumOff val="10000"/>
                  </a:schemeClr>
                </a:solidFill>
              </a:rPr>
              <a:t>Kunal Naik</a:t>
            </a:r>
          </a:p>
          <a:p>
            <a:r>
              <a:rPr lang="en-US" sz="2000" b="1" dirty="0">
                <a:solidFill>
                  <a:schemeClr val="tx2">
                    <a:lumMod val="90000"/>
                    <a:lumOff val="10000"/>
                  </a:schemeClr>
                </a:solidFill>
              </a:rPr>
              <a:t>Prathamesh Dhapodkar</a:t>
            </a:r>
          </a:p>
          <a:p>
            <a:r>
              <a:rPr lang="en-US" sz="2000" b="1" dirty="0">
                <a:solidFill>
                  <a:schemeClr val="tx2">
                    <a:lumMod val="90000"/>
                    <a:lumOff val="10000"/>
                  </a:schemeClr>
                </a:solidFill>
              </a:rPr>
              <a:t>Tae Kim</a:t>
            </a:r>
          </a:p>
          <a:p>
            <a:endParaRPr lang="en-US" sz="2000" dirty="0"/>
          </a:p>
        </p:txBody>
      </p:sp>
    </p:spTree>
    <p:extLst>
      <p:ext uri="{BB962C8B-B14F-4D97-AF65-F5344CB8AC3E}">
        <p14:creationId xmlns:p14="http://schemas.microsoft.com/office/powerpoint/2010/main" val="1653868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C7E20D8-87E2-4176-96B5-8966588C838B}"/>
              </a:ext>
            </a:extLst>
          </p:cNvPr>
          <p:cNvSpPr>
            <a:spLocks noGrp="1"/>
          </p:cNvSpPr>
          <p:nvPr>
            <p:ph type="title"/>
          </p:nvPr>
        </p:nvSpPr>
        <p:spPr>
          <a:xfrm>
            <a:off x="3673839" y="1320351"/>
            <a:ext cx="4844322" cy="927941"/>
          </a:xfrm>
        </p:spPr>
        <p:txBody>
          <a:bodyPr anchor="ctr">
            <a:noAutofit/>
          </a:bodyPr>
          <a:lstStyle/>
          <a:p>
            <a:r>
              <a:rPr lang="en-US" sz="4000" b="1" dirty="0"/>
              <a:t>Time Management (Tae Kim / Anirudh)</a:t>
            </a:r>
            <a:br>
              <a:rPr lang="en-US" sz="4000" dirty="0"/>
            </a:br>
            <a:endParaRPr lang="en-US" sz="4000" dirty="0"/>
          </a:p>
        </p:txBody>
      </p:sp>
      <p:sp>
        <p:nvSpPr>
          <p:cNvPr id="2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3" name="Rectangle 2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D73F152-12A8-49E6-9B80-E8FA3C91DD55}"/>
              </a:ext>
            </a:extLst>
          </p:cNvPr>
          <p:cNvGraphicFramePr>
            <a:graphicFrameLocks noGrp="1"/>
          </p:cNvGraphicFramePr>
          <p:nvPr>
            <p:ph idx="1"/>
            <p:extLst>
              <p:ext uri="{D42A27DB-BD31-4B8C-83A1-F6EECF244321}">
                <p14:modId xmlns:p14="http://schemas.microsoft.com/office/powerpoint/2010/main" val="1411715584"/>
              </p:ext>
            </p:extLst>
          </p:nvPr>
        </p:nvGraphicFramePr>
        <p:xfrm>
          <a:off x="1251678" y="2116317"/>
          <a:ext cx="10504275" cy="3011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56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5081-F286-4DC9-B8D7-9D138FB302ED}"/>
              </a:ext>
            </a:extLst>
          </p:cNvPr>
          <p:cNvSpPr>
            <a:spLocks noGrp="1"/>
          </p:cNvSpPr>
          <p:nvPr>
            <p:ph type="title"/>
          </p:nvPr>
        </p:nvSpPr>
        <p:spPr>
          <a:xfrm>
            <a:off x="1271964" y="732655"/>
            <a:ext cx="5304765" cy="1553346"/>
          </a:xfrm>
        </p:spPr>
        <p:txBody>
          <a:bodyPr>
            <a:normAutofit fontScale="90000"/>
          </a:bodyPr>
          <a:lstStyle/>
          <a:p>
            <a:r>
              <a:rPr lang="en-US" sz="4400" b="1" dirty="0"/>
              <a:t>Plan Schedule Management</a:t>
            </a:r>
            <a:br>
              <a:rPr lang="en-US" sz="3600" dirty="0"/>
            </a:br>
            <a:endParaRPr lang="en-US" sz="3600" dirty="0"/>
          </a:p>
        </p:txBody>
      </p:sp>
      <p:sp>
        <p:nvSpPr>
          <p:cNvPr id="3" name="Content Placeholder 2">
            <a:extLst>
              <a:ext uri="{FF2B5EF4-FFF2-40B4-BE49-F238E27FC236}">
                <a16:creationId xmlns:a16="http://schemas.microsoft.com/office/drawing/2014/main" id="{D4894959-3780-4DEB-B512-1FD86E7CC4C6}"/>
              </a:ext>
            </a:extLst>
          </p:cNvPr>
          <p:cNvSpPr>
            <a:spLocks noGrp="1"/>
          </p:cNvSpPr>
          <p:nvPr>
            <p:ph idx="1"/>
          </p:nvPr>
        </p:nvSpPr>
        <p:spPr>
          <a:xfrm>
            <a:off x="1251678" y="2286001"/>
            <a:ext cx="4363595" cy="3593591"/>
          </a:xfrm>
        </p:spPr>
        <p:txBody>
          <a:bodyPr>
            <a:normAutofit/>
          </a:bodyPr>
          <a:lstStyle/>
          <a:p>
            <a:pPr algn="just"/>
            <a:r>
              <a:rPr lang="en-US" dirty="0">
                <a:solidFill>
                  <a:schemeClr val="tx1"/>
                </a:solidFill>
              </a:rPr>
              <a:t>WBS is  an efficient method to divide responsibilities among the team. </a:t>
            </a:r>
          </a:p>
          <a:p>
            <a:pPr algn="just"/>
            <a:r>
              <a:rPr lang="en-US" dirty="0">
                <a:solidFill>
                  <a:schemeClr val="tx1"/>
                </a:solidFill>
              </a:rPr>
              <a:t>Apart from following strict schedules, risk identification, mitigation and proper communication routes between the stakeholders and the team are also vital.</a:t>
            </a:r>
          </a:p>
        </p:txBody>
      </p:sp>
      <p:pic>
        <p:nvPicPr>
          <p:cNvPr id="9" name="Graphic 6" descr="Presentation with Checklist">
            <a:extLst>
              <a:ext uri="{FF2B5EF4-FFF2-40B4-BE49-F238E27FC236}">
                <a16:creationId xmlns:a16="http://schemas.microsoft.com/office/drawing/2014/main" id="{B7110725-A35E-408E-98DF-A1AE2052D9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8193" y="853757"/>
            <a:ext cx="5176744" cy="5176744"/>
          </a:xfrm>
          <a:prstGeom prst="rect">
            <a:avLst/>
          </a:prstGeom>
        </p:spPr>
      </p:pic>
    </p:spTree>
    <p:extLst>
      <p:ext uri="{BB962C8B-B14F-4D97-AF65-F5344CB8AC3E}">
        <p14:creationId xmlns:p14="http://schemas.microsoft.com/office/powerpoint/2010/main" val="1445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5FEA17-1E07-4CBD-92AC-F3F8ABF24C21}"/>
              </a:ext>
            </a:extLst>
          </p:cNvPr>
          <p:cNvSpPr>
            <a:spLocks noGrp="1"/>
          </p:cNvSpPr>
          <p:nvPr>
            <p:ph type="title"/>
          </p:nvPr>
        </p:nvSpPr>
        <p:spPr>
          <a:xfrm>
            <a:off x="1251677" y="1078378"/>
            <a:ext cx="2917551" cy="4701244"/>
          </a:xfrm>
        </p:spPr>
        <p:txBody>
          <a:bodyPr anchor="ctr">
            <a:normAutofit/>
          </a:bodyPr>
          <a:lstStyle/>
          <a:p>
            <a:r>
              <a:rPr lang="en-US" sz="4000" b="1" dirty="0"/>
              <a:t>Defining Activities</a:t>
            </a:r>
            <a:br>
              <a:rPr lang="en-US" sz="3600" dirty="0"/>
            </a:br>
            <a:endParaRPr lang="en-US" sz="3600" dirty="0"/>
          </a:p>
        </p:txBody>
      </p:sp>
      <p:sp>
        <p:nvSpPr>
          <p:cNvPr id="16"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
        <p:nvSpPr>
          <p:cNvPr id="3" name="Content Placeholder 2">
            <a:extLst>
              <a:ext uri="{FF2B5EF4-FFF2-40B4-BE49-F238E27FC236}">
                <a16:creationId xmlns:a16="http://schemas.microsoft.com/office/drawing/2014/main" id="{682AA932-EA79-4E17-9AB9-E6754218621C}"/>
              </a:ext>
            </a:extLst>
          </p:cNvPr>
          <p:cNvSpPr>
            <a:spLocks noGrp="1"/>
          </p:cNvSpPr>
          <p:nvPr>
            <p:ph idx="1"/>
          </p:nvPr>
        </p:nvSpPr>
        <p:spPr>
          <a:xfrm>
            <a:off x="5167062" y="1078378"/>
            <a:ext cx="6262938" cy="4701244"/>
          </a:xfrm>
        </p:spPr>
        <p:txBody>
          <a:bodyPr anchor="ctr">
            <a:normAutofit/>
          </a:bodyPr>
          <a:lstStyle/>
          <a:p>
            <a:pPr algn="just"/>
            <a:r>
              <a:rPr lang="en-US" dirty="0"/>
              <a:t>We are using Project Libre to schedule and define activities. Project Libre is an open source project management tool. Using project Libre, we can schedule activities, load balancing, and budgeting and generate various figures to help us monitor and make changes to the milestones easily</a:t>
            </a:r>
          </a:p>
        </p:txBody>
      </p:sp>
    </p:spTree>
    <p:extLst>
      <p:ext uri="{BB962C8B-B14F-4D97-AF65-F5344CB8AC3E}">
        <p14:creationId xmlns:p14="http://schemas.microsoft.com/office/powerpoint/2010/main" val="35067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32413-3B7B-4C7C-B01A-A41066B53091}"/>
              </a:ext>
            </a:extLst>
          </p:cNvPr>
          <p:cNvSpPr>
            <a:spLocks noGrp="1"/>
          </p:cNvSpPr>
          <p:nvPr>
            <p:ph type="title"/>
          </p:nvPr>
        </p:nvSpPr>
        <p:spPr>
          <a:xfrm>
            <a:off x="1213578" y="1284517"/>
            <a:ext cx="4882422" cy="669750"/>
          </a:xfrm>
        </p:spPr>
        <p:txBody>
          <a:bodyPr>
            <a:normAutofit fontScale="90000"/>
          </a:bodyPr>
          <a:lstStyle/>
          <a:p>
            <a:r>
              <a:rPr lang="en-US" sz="4000" b="1" dirty="0"/>
              <a:t>Sequence Activities</a:t>
            </a:r>
            <a:br>
              <a:rPr lang="en-US" sz="3600" dirty="0"/>
            </a:br>
            <a:endParaRPr lang="en-US" sz="3600" dirty="0"/>
          </a:p>
        </p:txBody>
      </p:sp>
      <p:sp>
        <p:nvSpPr>
          <p:cNvPr id="19" name="Rectangle 13">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AEC1249-A87E-492B-A280-63C2B18C37C8}"/>
              </a:ext>
            </a:extLst>
          </p:cNvPr>
          <p:cNvSpPr>
            <a:spLocks noGrp="1"/>
          </p:cNvSpPr>
          <p:nvPr>
            <p:ph idx="1"/>
          </p:nvPr>
        </p:nvSpPr>
        <p:spPr>
          <a:xfrm>
            <a:off x="539504" y="1966586"/>
            <a:ext cx="5676239" cy="3913006"/>
          </a:xfrm>
        </p:spPr>
        <p:txBody>
          <a:bodyPr>
            <a:normAutofit fontScale="92500" lnSpcReduction="10000"/>
          </a:bodyPr>
          <a:lstStyle/>
          <a:p>
            <a:pPr lvl="0">
              <a:lnSpc>
                <a:spcPct val="100000"/>
              </a:lnSpc>
            </a:pPr>
            <a:r>
              <a:rPr lang="en-US" dirty="0">
                <a:solidFill>
                  <a:schemeClr val="tx1">
                    <a:lumMod val="85000"/>
                    <a:lumOff val="15000"/>
                  </a:schemeClr>
                </a:solidFill>
              </a:rPr>
              <a:t>We have used network diagrams to determine the sequence of activities. Critical path is a useful tool to deduce the activities which are independent of other activities and create the shortest path to project completion. Critical Path displays parameters for each activity like the Early Start, Early Finish, Late Start and Late Finish. It also helps represent the relationships between two activities such as – </a:t>
            </a:r>
          </a:p>
          <a:p>
            <a:pPr lvl="5">
              <a:lnSpc>
                <a:spcPct val="100000"/>
              </a:lnSpc>
              <a:buFont typeface="Arial" panose="020B0604020202020204" pitchFamily="34" charset="0"/>
              <a:buChar char="•"/>
            </a:pPr>
            <a:r>
              <a:rPr lang="en-US" sz="2000" dirty="0">
                <a:solidFill>
                  <a:schemeClr val="tx1">
                    <a:lumMod val="85000"/>
                    <a:lumOff val="15000"/>
                  </a:schemeClr>
                </a:solidFill>
              </a:rPr>
              <a:t>Start to Start</a:t>
            </a:r>
          </a:p>
          <a:p>
            <a:pPr lvl="5">
              <a:lnSpc>
                <a:spcPct val="100000"/>
              </a:lnSpc>
              <a:buFont typeface="Arial" panose="020B0604020202020204" pitchFamily="34" charset="0"/>
              <a:buChar char="•"/>
            </a:pPr>
            <a:r>
              <a:rPr lang="en-US" sz="2000" dirty="0">
                <a:solidFill>
                  <a:schemeClr val="tx1">
                    <a:lumMod val="85000"/>
                    <a:lumOff val="15000"/>
                  </a:schemeClr>
                </a:solidFill>
              </a:rPr>
              <a:t>Start to Finish</a:t>
            </a:r>
          </a:p>
          <a:p>
            <a:pPr lvl="5">
              <a:lnSpc>
                <a:spcPct val="100000"/>
              </a:lnSpc>
              <a:buFont typeface="Arial" panose="020B0604020202020204" pitchFamily="34" charset="0"/>
              <a:buChar char="•"/>
            </a:pPr>
            <a:r>
              <a:rPr lang="en-US" sz="2000" dirty="0">
                <a:solidFill>
                  <a:schemeClr val="tx1">
                    <a:lumMod val="85000"/>
                    <a:lumOff val="15000"/>
                  </a:schemeClr>
                </a:solidFill>
              </a:rPr>
              <a:t>Finish to Start</a:t>
            </a:r>
          </a:p>
          <a:p>
            <a:pPr lvl="5">
              <a:lnSpc>
                <a:spcPct val="100000"/>
              </a:lnSpc>
              <a:buFont typeface="Arial" panose="020B0604020202020204" pitchFamily="34" charset="0"/>
              <a:buChar char="•"/>
            </a:pPr>
            <a:r>
              <a:rPr lang="en-US" sz="2000" dirty="0">
                <a:solidFill>
                  <a:schemeClr val="tx1">
                    <a:lumMod val="85000"/>
                    <a:lumOff val="15000"/>
                  </a:schemeClr>
                </a:solidFill>
              </a:rPr>
              <a:t>Finish to Finish</a:t>
            </a:r>
          </a:p>
          <a:p>
            <a:pPr marL="0" indent="0">
              <a:lnSpc>
                <a:spcPct val="100000"/>
              </a:lnSpc>
              <a:buNone/>
            </a:pPr>
            <a:endParaRPr lang="en-US" sz="1400" dirty="0">
              <a:solidFill>
                <a:schemeClr val="tx1">
                  <a:lumMod val="85000"/>
                  <a:lumOff val="15000"/>
                </a:schemeClr>
              </a:solidFill>
            </a:endParaRPr>
          </a:p>
          <a:p>
            <a:pPr>
              <a:lnSpc>
                <a:spcPct val="100000"/>
              </a:lnSpc>
            </a:pPr>
            <a:endParaRPr lang="en-US" sz="1400" dirty="0">
              <a:solidFill>
                <a:schemeClr val="tx1">
                  <a:lumMod val="85000"/>
                  <a:lumOff val="15000"/>
                </a:schemeClr>
              </a:solidFill>
            </a:endParaRPr>
          </a:p>
        </p:txBody>
      </p:sp>
      <p:sp>
        <p:nvSpPr>
          <p:cNvPr id="20"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7" name="Graphic 6" descr="Workflow">
            <a:extLst>
              <a:ext uri="{FF2B5EF4-FFF2-40B4-BE49-F238E27FC236}">
                <a16:creationId xmlns:a16="http://schemas.microsoft.com/office/drawing/2014/main" id="{BB85CCBD-E9E4-406A-B1A5-138E17C50B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9261" y="1619392"/>
            <a:ext cx="3217333" cy="3217333"/>
          </a:xfrm>
          <a:prstGeom prst="rect">
            <a:avLst/>
          </a:prstGeom>
        </p:spPr>
      </p:pic>
    </p:spTree>
    <p:extLst>
      <p:ext uri="{BB962C8B-B14F-4D97-AF65-F5344CB8AC3E}">
        <p14:creationId xmlns:p14="http://schemas.microsoft.com/office/powerpoint/2010/main" val="378202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2C5A47-3A6E-4ECB-887C-325D55831D0E}"/>
              </a:ext>
            </a:extLst>
          </p:cNvPr>
          <p:cNvPicPr/>
          <p:nvPr/>
        </p:nvPicPr>
        <p:blipFill rotWithShape="1">
          <a:blip r:embed="rId2" cstate="print">
            <a:extLst>
              <a:ext uri="{28A0092B-C50C-407E-A947-70E740481C1C}">
                <a14:useLocalDpi xmlns:a14="http://schemas.microsoft.com/office/drawing/2010/main" val="0"/>
              </a:ext>
            </a:extLst>
          </a:blip>
          <a:srcRect r="20445" b="1"/>
          <a:stretch/>
        </p:blipFill>
        <p:spPr bwMode="auto">
          <a:xfrm>
            <a:off x="20" y="10"/>
            <a:ext cx="12191980" cy="6857990"/>
          </a:xfrm>
          <a:prstGeom prst="rect">
            <a:avLst/>
          </a:prstGeom>
          <a:noFill/>
        </p:spPr>
      </p:pic>
    </p:spTree>
    <p:extLst>
      <p:ext uri="{BB962C8B-B14F-4D97-AF65-F5344CB8AC3E}">
        <p14:creationId xmlns:p14="http://schemas.microsoft.com/office/powerpoint/2010/main" val="343857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3D7E41-E92E-492A-893A-30EDE2067963}"/>
              </a:ext>
            </a:extLst>
          </p:cNvPr>
          <p:cNvPicPr/>
          <p:nvPr/>
        </p:nvPicPr>
        <p:blipFill rotWithShape="1">
          <a:blip r:embed="rId2" cstate="print">
            <a:extLst>
              <a:ext uri="{28A0092B-C50C-407E-A947-70E740481C1C}">
                <a14:useLocalDpi xmlns:a14="http://schemas.microsoft.com/office/drawing/2010/main" val="0"/>
              </a:ext>
            </a:extLst>
          </a:blip>
          <a:srcRect l="11356" r="20199" b="-1"/>
          <a:stretch/>
        </p:blipFill>
        <p:spPr bwMode="auto">
          <a:xfrm>
            <a:off x="20" y="10"/>
            <a:ext cx="12191980" cy="6857990"/>
          </a:xfrm>
          <a:prstGeom prst="rect">
            <a:avLst/>
          </a:prstGeom>
          <a:noFill/>
        </p:spPr>
      </p:pic>
    </p:spTree>
    <p:extLst>
      <p:ext uri="{BB962C8B-B14F-4D97-AF65-F5344CB8AC3E}">
        <p14:creationId xmlns:p14="http://schemas.microsoft.com/office/powerpoint/2010/main" val="153390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329257-BAF2-4852-8F9C-1E55A25B3658}"/>
              </a:ext>
            </a:extLst>
          </p:cNvPr>
          <p:cNvPicPr/>
          <p:nvPr/>
        </p:nvPicPr>
        <p:blipFill rotWithShape="1">
          <a:blip r:embed="rId2" cstate="print">
            <a:extLst>
              <a:ext uri="{28A0092B-C50C-407E-A947-70E740481C1C}">
                <a14:useLocalDpi xmlns:a14="http://schemas.microsoft.com/office/drawing/2010/main" val="0"/>
              </a:ext>
            </a:extLst>
          </a:blip>
          <a:srcRect l="11356" r="20199" b="-1"/>
          <a:stretch/>
        </p:blipFill>
        <p:spPr bwMode="auto">
          <a:xfrm>
            <a:off x="20" y="10"/>
            <a:ext cx="12191980" cy="6857990"/>
          </a:xfrm>
          <a:prstGeom prst="rect">
            <a:avLst/>
          </a:prstGeom>
          <a:noFill/>
        </p:spPr>
      </p:pic>
    </p:spTree>
    <p:extLst>
      <p:ext uri="{BB962C8B-B14F-4D97-AF65-F5344CB8AC3E}">
        <p14:creationId xmlns:p14="http://schemas.microsoft.com/office/powerpoint/2010/main" val="4115244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F35633-9E53-44A5-BFE7-FBDFBA58E0F3}"/>
              </a:ext>
            </a:extLst>
          </p:cNvPr>
          <p:cNvPicPr/>
          <p:nvPr/>
        </p:nvPicPr>
        <p:blipFill rotWithShape="1">
          <a:blip r:embed="rId2" cstate="print">
            <a:extLst>
              <a:ext uri="{28A0092B-C50C-407E-A947-70E740481C1C}">
                <a14:useLocalDpi xmlns:a14="http://schemas.microsoft.com/office/drawing/2010/main" val="0"/>
              </a:ext>
            </a:extLst>
          </a:blip>
          <a:srcRect l="12198" r="21136"/>
          <a:stretch/>
        </p:blipFill>
        <p:spPr bwMode="auto">
          <a:xfrm>
            <a:off x="20" y="10"/>
            <a:ext cx="12191980" cy="6857990"/>
          </a:xfrm>
          <a:prstGeom prst="rect">
            <a:avLst/>
          </a:prstGeom>
          <a:noFill/>
        </p:spPr>
      </p:pic>
    </p:spTree>
    <p:extLst>
      <p:ext uri="{BB962C8B-B14F-4D97-AF65-F5344CB8AC3E}">
        <p14:creationId xmlns:p14="http://schemas.microsoft.com/office/powerpoint/2010/main" val="307516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C8F3FF-9AB7-4E61-B212-FE344F667575}"/>
              </a:ext>
            </a:extLst>
          </p:cNvPr>
          <p:cNvPicPr/>
          <p:nvPr/>
        </p:nvPicPr>
        <p:blipFill rotWithShape="1">
          <a:blip r:embed="rId2" cstate="print">
            <a:extLst>
              <a:ext uri="{28A0092B-C50C-407E-A947-70E740481C1C}">
                <a14:useLocalDpi xmlns:a14="http://schemas.microsoft.com/office/drawing/2010/main" val="0"/>
              </a:ext>
            </a:extLst>
          </a:blip>
          <a:srcRect t="12791"/>
          <a:stretch/>
        </p:blipFill>
        <p:spPr bwMode="auto">
          <a:xfrm>
            <a:off x="20" y="10"/>
            <a:ext cx="12191980" cy="6857990"/>
          </a:xfrm>
          <a:prstGeom prst="rect">
            <a:avLst/>
          </a:prstGeom>
          <a:noFill/>
        </p:spPr>
      </p:pic>
    </p:spTree>
    <p:extLst>
      <p:ext uri="{BB962C8B-B14F-4D97-AF65-F5344CB8AC3E}">
        <p14:creationId xmlns:p14="http://schemas.microsoft.com/office/powerpoint/2010/main" val="262306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DFF5-4C8C-4DEF-83F4-462E602F7DBF}"/>
              </a:ext>
            </a:extLst>
          </p:cNvPr>
          <p:cNvSpPr>
            <a:spLocks noGrp="1"/>
          </p:cNvSpPr>
          <p:nvPr>
            <p:ph type="title"/>
          </p:nvPr>
        </p:nvSpPr>
        <p:spPr>
          <a:xfrm>
            <a:off x="2520508" y="585956"/>
            <a:ext cx="7150984" cy="627512"/>
          </a:xfrm>
        </p:spPr>
        <p:txBody>
          <a:bodyPr anchor="t">
            <a:normAutofit fontScale="90000"/>
          </a:bodyPr>
          <a:lstStyle/>
          <a:p>
            <a:r>
              <a:rPr lang="en-US" sz="4000" b="1" dirty="0">
                <a:solidFill>
                  <a:srgbClr val="FFC000"/>
                </a:solidFill>
              </a:rPr>
              <a:t>Estimate Activity Resources</a:t>
            </a:r>
            <a:br>
              <a:rPr lang="en-US" sz="2800" dirty="0">
                <a:solidFill>
                  <a:srgbClr val="FFC000"/>
                </a:solidFill>
              </a:rPr>
            </a:br>
            <a:endParaRPr lang="en-US" sz="2800" dirty="0">
              <a:solidFill>
                <a:srgbClr val="FFC000"/>
              </a:solidFill>
            </a:endParaRPr>
          </a:p>
        </p:txBody>
      </p:sp>
      <p:sp>
        <p:nvSpPr>
          <p:cNvPr id="3" name="Content Placeholder 2">
            <a:extLst>
              <a:ext uri="{FF2B5EF4-FFF2-40B4-BE49-F238E27FC236}">
                <a16:creationId xmlns:a16="http://schemas.microsoft.com/office/drawing/2014/main" id="{312BBB16-E820-4BC4-9417-FC3A3564C7B6}"/>
              </a:ext>
            </a:extLst>
          </p:cNvPr>
          <p:cNvSpPr>
            <a:spLocks noGrp="1"/>
          </p:cNvSpPr>
          <p:nvPr>
            <p:ph idx="1"/>
          </p:nvPr>
        </p:nvSpPr>
        <p:spPr>
          <a:xfrm>
            <a:off x="1161422" y="2689698"/>
            <a:ext cx="3384330" cy="1478603"/>
          </a:xfrm>
        </p:spPr>
        <p:txBody>
          <a:bodyPr>
            <a:normAutofit/>
          </a:bodyPr>
          <a:lstStyle/>
          <a:p>
            <a:r>
              <a:rPr lang="en-US" dirty="0"/>
              <a:t>A Resource chart assists with budgeting, wage splits and resource management of the project. </a:t>
            </a:r>
          </a:p>
          <a:p>
            <a:endParaRPr lang="en-US" dirty="0"/>
          </a:p>
        </p:txBody>
      </p:sp>
      <p:pic>
        <p:nvPicPr>
          <p:cNvPr id="4" name="Picture 3">
            <a:extLst>
              <a:ext uri="{FF2B5EF4-FFF2-40B4-BE49-F238E27FC236}">
                <a16:creationId xmlns:a16="http://schemas.microsoft.com/office/drawing/2014/main" id="{A417BCA7-B289-46B5-898A-FBEDE4697623}"/>
              </a:ext>
            </a:extLst>
          </p:cNvPr>
          <p:cNvPicPr/>
          <p:nvPr/>
        </p:nvPicPr>
        <p:blipFill>
          <a:blip r:embed="rId2"/>
          <a:stretch>
            <a:fillRect/>
          </a:stretch>
        </p:blipFill>
        <p:spPr>
          <a:xfrm>
            <a:off x="4636008" y="1465554"/>
            <a:ext cx="7150984" cy="4492734"/>
          </a:xfrm>
          <a:prstGeom prst="rect">
            <a:avLst/>
          </a:prstGeom>
        </p:spPr>
      </p:pic>
    </p:spTree>
    <p:extLst>
      <p:ext uri="{BB962C8B-B14F-4D97-AF65-F5344CB8AC3E}">
        <p14:creationId xmlns:p14="http://schemas.microsoft.com/office/powerpoint/2010/main" val="275547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8EB32-8500-4371-8CBD-FE19BB54593E}"/>
              </a:ext>
            </a:extLst>
          </p:cNvPr>
          <p:cNvSpPr>
            <a:spLocks noGrp="1"/>
          </p:cNvSpPr>
          <p:nvPr>
            <p:ph type="title"/>
          </p:nvPr>
        </p:nvSpPr>
        <p:spPr>
          <a:xfrm>
            <a:off x="1292499" y="1816908"/>
            <a:ext cx="4882422" cy="634061"/>
          </a:xfrm>
        </p:spPr>
        <p:txBody>
          <a:bodyPr>
            <a:normAutofit fontScale="90000"/>
          </a:bodyPr>
          <a:lstStyle/>
          <a:p>
            <a:r>
              <a:rPr lang="en-US" sz="4000" dirty="0"/>
              <a:t>What is cheese chase(Tae Kim)</a:t>
            </a:r>
            <a:r>
              <a:rPr lang="en-US" sz="2400" dirty="0"/>
              <a:t>	</a:t>
            </a:r>
            <a:br>
              <a:rPr lang="en-US" sz="2400" dirty="0"/>
            </a:br>
            <a:br>
              <a:rPr lang="en-US" sz="2400" dirty="0"/>
            </a:br>
            <a:br>
              <a:rPr lang="en-US" sz="2400" dirty="0"/>
            </a:br>
            <a:endParaRPr lang="en-US" sz="2400" dirty="0"/>
          </a:p>
        </p:txBody>
      </p:sp>
      <p:sp>
        <p:nvSpPr>
          <p:cNvPr id="21" name="Rectangle 15">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9DBEC08-4B00-47A9-A333-E77BFB61C89B}"/>
              </a:ext>
            </a:extLst>
          </p:cNvPr>
          <p:cNvSpPr>
            <a:spLocks noGrp="1"/>
          </p:cNvSpPr>
          <p:nvPr>
            <p:ph idx="1"/>
          </p:nvPr>
        </p:nvSpPr>
        <p:spPr>
          <a:xfrm>
            <a:off x="1251678" y="2667000"/>
            <a:ext cx="4964065" cy="3212592"/>
          </a:xfrm>
        </p:spPr>
        <p:txBody>
          <a:bodyPr>
            <a:normAutofit/>
          </a:bodyPr>
          <a:lstStyle/>
          <a:p>
            <a:pPr algn="just"/>
            <a:r>
              <a:rPr lang="en-US" dirty="0">
                <a:solidFill>
                  <a:schemeClr val="tx1">
                    <a:lumMod val="85000"/>
                    <a:lumOff val="15000"/>
                  </a:schemeClr>
                </a:solidFill>
              </a:rPr>
              <a:t>Cheese Chase is an interactive and intuitive store, parking and restaurant locator.</a:t>
            </a:r>
          </a:p>
          <a:p>
            <a:pPr algn="just"/>
            <a:r>
              <a:rPr lang="en-US" dirty="0">
                <a:solidFill>
                  <a:schemeClr val="tx1">
                    <a:lumMod val="85000"/>
                    <a:lumOff val="15000"/>
                  </a:schemeClr>
                </a:solidFill>
              </a:rPr>
              <a:t>. It gives the users more control over their valuable time with superior experience of digitalization.</a:t>
            </a:r>
          </a:p>
          <a:p>
            <a:pPr algn="just"/>
            <a:r>
              <a:rPr lang="en-US" dirty="0">
                <a:solidFill>
                  <a:schemeClr val="tx1">
                    <a:lumMod val="85000"/>
                    <a:lumOff val="15000"/>
                  </a:schemeClr>
                </a:solidFill>
              </a:rPr>
              <a:t>It also works towards facility management.</a:t>
            </a:r>
          </a:p>
          <a:p>
            <a:pPr algn="just"/>
            <a:r>
              <a:rPr lang="en-US" dirty="0">
                <a:solidFill>
                  <a:schemeClr val="tx1">
                    <a:lumMod val="85000"/>
                    <a:lumOff val="15000"/>
                  </a:schemeClr>
                </a:solidFill>
              </a:rPr>
              <a:t>Cheese Chase can redirect users to various social media sites like Yelp for reviews.</a:t>
            </a:r>
          </a:p>
          <a:p>
            <a:pPr marL="0" indent="0">
              <a:buNone/>
            </a:pPr>
            <a:endParaRPr lang="en-US" dirty="0">
              <a:solidFill>
                <a:schemeClr val="tx1">
                  <a:lumMod val="85000"/>
                  <a:lumOff val="15000"/>
                </a:schemeClr>
              </a:solidFill>
            </a:endParaRPr>
          </a:p>
          <a:p>
            <a:endParaRPr lang="en-US" dirty="0">
              <a:solidFill>
                <a:schemeClr val="tx1">
                  <a:lumMod val="85000"/>
                  <a:lumOff val="15000"/>
                </a:schemeClr>
              </a:solidFill>
            </a:endParaRPr>
          </a:p>
        </p:txBody>
      </p:sp>
      <p:sp>
        <p:nvSpPr>
          <p:cNvPr id="22"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9" name="Picture 8" descr="A picture containing room, computer&#10;&#10;Description automatically generated">
            <a:extLst>
              <a:ext uri="{FF2B5EF4-FFF2-40B4-BE49-F238E27FC236}">
                <a16:creationId xmlns:a16="http://schemas.microsoft.com/office/drawing/2014/main" id="{A361EDF0-DEC1-435D-B3F0-02F4C397D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261" y="2226663"/>
            <a:ext cx="3217333" cy="2002791"/>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5F16A10C-49B7-4B62-8669-BEBBAE440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2237" y="5801872"/>
            <a:ext cx="978408" cy="978408"/>
          </a:xfrm>
          <a:prstGeom prst="rect">
            <a:avLst/>
          </a:prstGeom>
        </p:spPr>
      </p:pic>
      <p:pic>
        <p:nvPicPr>
          <p:cNvPr id="7" name="Picture 6" descr="A sandwich sitting on top of a table&#10;&#10;Description automatically generated">
            <a:extLst>
              <a:ext uri="{FF2B5EF4-FFF2-40B4-BE49-F238E27FC236}">
                <a16:creationId xmlns:a16="http://schemas.microsoft.com/office/drawing/2014/main" id="{0F134453-B2D3-4983-BAC5-53931D5333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032" y="124242"/>
            <a:ext cx="1113211" cy="978408"/>
          </a:xfrm>
          <a:prstGeom prst="rect">
            <a:avLst/>
          </a:prstGeom>
        </p:spPr>
      </p:pic>
    </p:spTree>
    <p:extLst>
      <p:ext uri="{BB962C8B-B14F-4D97-AF65-F5344CB8AC3E}">
        <p14:creationId xmlns:p14="http://schemas.microsoft.com/office/powerpoint/2010/main" val="313057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06F0F283-C8B6-4598-89C9-C404C98A5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2">
            <a:extLst>
              <a:ext uri="{FF2B5EF4-FFF2-40B4-BE49-F238E27FC236}">
                <a16:creationId xmlns:a16="http://schemas.microsoft.com/office/drawing/2014/main" id="{E473B0C0-761B-443F-97A0-9D6E01FBB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2"/>
            <a:ext cx="6300250" cy="6858002"/>
          </a:xfrm>
          <a:custGeom>
            <a:avLst/>
            <a:gdLst>
              <a:gd name="connsiteX0" fmla="*/ 0 w 6300250"/>
              <a:gd name="connsiteY0" fmla="*/ 0 h 6858002"/>
              <a:gd name="connsiteX1" fmla="*/ 3149600 w 6300250"/>
              <a:gd name="connsiteY1" fmla="*/ 0 h 6858002"/>
              <a:gd name="connsiteX2" fmla="*/ 3149600 w 6300250"/>
              <a:gd name="connsiteY2" fmla="*/ 2 h 6858002"/>
              <a:gd name="connsiteX3" fmla="*/ 6110455 w 6300250"/>
              <a:gd name="connsiteY3" fmla="*/ 2 h 6858002"/>
              <a:gd name="connsiteX4" fmla="*/ 6115495 w 6300250"/>
              <a:gd name="connsiteY4" fmla="*/ 66677 h 6858002"/>
              <a:gd name="connsiteX5" fmla="*/ 6123892 w 6300250"/>
              <a:gd name="connsiteY5" fmla="*/ 122239 h 6858002"/>
              <a:gd name="connsiteX6" fmla="*/ 6133970 w 6300250"/>
              <a:gd name="connsiteY6" fmla="*/ 174627 h 6858002"/>
              <a:gd name="connsiteX7" fmla="*/ 6150766 w 6300250"/>
              <a:gd name="connsiteY7" fmla="*/ 217489 h 6858002"/>
              <a:gd name="connsiteX8" fmla="*/ 6167562 w 6300250"/>
              <a:gd name="connsiteY8" fmla="*/ 260352 h 6858002"/>
              <a:gd name="connsiteX9" fmla="*/ 6187717 w 6300250"/>
              <a:gd name="connsiteY9" fmla="*/ 296864 h 6858002"/>
              <a:gd name="connsiteX10" fmla="*/ 6207872 w 6300250"/>
              <a:gd name="connsiteY10" fmla="*/ 334964 h 6858002"/>
              <a:gd name="connsiteX11" fmla="*/ 6226348 w 6300250"/>
              <a:gd name="connsiteY11" fmla="*/ 369889 h 6858002"/>
              <a:gd name="connsiteX12" fmla="*/ 6244823 w 6300250"/>
              <a:gd name="connsiteY12" fmla="*/ 409577 h 6858002"/>
              <a:gd name="connsiteX13" fmla="*/ 6261619 w 6300250"/>
              <a:gd name="connsiteY13" fmla="*/ 450852 h 6858002"/>
              <a:gd name="connsiteX14" fmla="*/ 6276736 w 6300250"/>
              <a:gd name="connsiteY14" fmla="*/ 496889 h 6858002"/>
              <a:gd name="connsiteX15" fmla="*/ 6288493 w 6300250"/>
              <a:gd name="connsiteY15" fmla="*/ 546102 h 6858002"/>
              <a:gd name="connsiteX16" fmla="*/ 6296891 w 6300250"/>
              <a:gd name="connsiteY16" fmla="*/ 606427 h 6858002"/>
              <a:gd name="connsiteX17" fmla="*/ 6300250 w 6300250"/>
              <a:gd name="connsiteY17" fmla="*/ 673102 h 6858002"/>
              <a:gd name="connsiteX18" fmla="*/ 6296891 w 6300250"/>
              <a:gd name="connsiteY18" fmla="*/ 744539 h 6858002"/>
              <a:gd name="connsiteX19" fmla="*/ 6288493 w 6300250"/>
              <a:gd name="connsiteY19" fmla="*/ 801689 h 6858002"/>
              <a:gd name="connsiteX20" fmla="*/ 6276736 w 6300250"/>
              <a:gd name="connsiteY20" fmla="*/ 854077 h 6858002"/>
              <a:gd name="connsiteX21" fmla="*/ 6261619 w 6300250"/>
              <a:gd name="connsiteY21" fmla="*/ 901702 h 6858002"/>
              <a:gd name="connsiteX22" fmla="*/ 6244823 w 6300250"/>
              <a:gd name="connsiteY22" fmla="*/ 942977 h 6858002"/>
              <a:gd name="connsiteX23" fmla="*/ 6224668 w 6300250"/>
              <a:gd name="connsiteY23" fmla="*/ 981077 h 6858002"/>
              <a:gd name="connsiteX24" fmla="*/ 6204513 w 6300250"/>
              <a:gd name="connsiteY24" fmla="*/ 1017589 h 6858002"/>
              <a:gd name="connsiteX25" fmla="*/ 6184358 w 6300250"/>
              <a:gd name="connsiteY25" fmla="*/ 1055689 h 6858002"/>
              <a:gd name="connsiteX26" fmla="*/ 6165882 w 6300250"/>
              <a:gd name="connsiteY26" fmla="*/ 1095377 h 6858002"/>
              <a:gd name="connsiteX27" fmla="*/ 6147406 w 6300250"/>
              <a:gd name="connsiteY27" fmla="*/ 1136652 h 6858002"/>
              <a:gd name="connsiteX28" fmla="*/ 6132291 w 6300250"/>
              <a:gd name="connsiteY28" fmla="*/ 1182689 h 6858002"/>
              <a:gd name="connsiteX29" fmla="*/ 6122213 w 6300250"/>
              <a:gd name="connsiteY29" fmla="*/ 1235077 h 6858002"/>
              <a:gd name="connsiteX30" fmla="*/ 6112135 w 6300250"/>
              <a:gd name="connsiteY30" fmla="*/ 1295402 h 6858002"/>
              <a:gd name="connsiteX31" fmla="*/ 6110455 w 6300250"/>
              <a:gd name="connsiteY31" fmla="*/ 1363664 h 6858002"/>
              <a:gd name="connsiteX32" fmla="*/ 6112135 w 6300250"/>
              <a:gd name="connsiteY32" fmla="*/ 1431927 h 6858002"/>
              <a:gd name="connsiteX33" fmla="*/ 6122213 w 6300250"/>
              <a:gd name="connsiteY33" fmla="*/ 1492252 h 6858002"/>
              <a:gd name="connsiteX34" fmla="*/ 6132291 w 6300250"/>
              <a:gd name="connsiteY34" fmla="*/ 1544639 h 6858002"/>
              <a:gd name="connsiteX35" fmla="*/ 6147406 w 6300250"/>
              <a:gd name="connsiteY35" fmla="*/ 1589089 h 6858002"/>
              <a:gd name="connsiteX36" fmla="*/ 6165882 w 6300250"/>
              <a:gd name="connsiteY36" fmla="*/ 1631952 h 6858002"/>
              <a:gd name="connsiteX37" fmla="*/ 6184358 w 6300250"/>
              <a:gd name="connsiteY37" fmla="*/ 1671639 h 6858002"/>
              <a:gd name="connsiteX38" fmla="*/ 6204513 w 6300250"/>
              <a:gd name="connsiteY38" fmla="*/ 1708152 h 6858002"/>
              <a:gd name="connsiteX39" fmla="*/ 6224668 w 6300250"/>
              <a:gd name="connsiteY39" fmla="*/ 1743077 h 6858002"/>
              <a:gd name="connsiteX40" fmla="*/ 6244823 w 6300250"/>
              <a:gd name="connsiteY40" fmla="*/ 1782764 h 6858002"/>
              <a:gd name="connsiteX41" fmla="*/ 6261619 w 6300250"/>
              <a:gd name="connsiteY41" fmla="*/ 1824039 h 6858002"/>
              <a:gd name="connsiteX42" fmla="*/ 6276736 w 6300250"/>
              <a:gd name="connsiteY42" fmla="*/ 1870077 h 6858002"/>
              <a:gd name="connsiteX43" fmla="*/ 6288493 w 6300250"/>
              <a:gd name="connsiteY43" fmla="*/ 1922464 h 6858002"/>
              <a:gd name="connsiteX44" fmla="*/ 6296891 w 6300250"/>
              <a:gd name="connsiteY44" fmla="*/ 1982789 h 6858002"/>
              <a:gd name="connsiteX45" fmla="*/ 6300250 w 6300250"/>
              <a:gd name="connsiteY45" fmla="*/ 2051052 h 6858002"/>
              <a:gd name="connsiteX46" fmla="*/ 6296891 w 6300250"/>
              <a:gd name="connsiteY46" fmla="*/ 2119314 h 6858002"/>
              <a:gd name="connsiteX47" fmla="*/ 6288493 w 6300250"/>
              <a:gd name="connsiteY47" fmla="*/ 2179639 h 6858002"/>
              <a:gd name="connsiteX48" fmla="*/ 6276736 w 6300250"/>
              <a:gd name="connsiteY48" fmla="*/ 2232027 h 6858002"/>
              <a:gd name="connsiteX49" fmla="*/ 6261619 w 6300250"/>
              <a:gd name="connsiteY49" fmla="*/ 2278064 h 6858002"/>
              <a:gd name="connsiteX50" fmla="*/ 6244823 w 6300250"/>
              <a:gd name="connsiteY50" fmla="*/ 2319339 h 6858002"/>
              <a:gd name="connsiteX51" fmla="*/ 6224668 w 6300250"/>
              <a:gd name="connsiteY51" fmla="*/ 2359027 h 6858002"/>
              <a:gd name="connsiteX52" fmla="*/ 6204513 w 6300250"/>
              <a:gd name="connsiteY52" fmla="*/ 2395539 h 6858002"/>
              <a:gd name="connsiteX53" fmla="*/ 6184358 w 6300250"/>
              <a:gd name="connsiteY53" fmla="*/ 2433639 h 6858002"/>
              <a:gd name="connsiteX54" fmla="*/ 6165882 w 6300250"/>
              <a:gd name="connsiteY54" fmla="*/ 2471739 h 6858002"/>
              <a:gd name="connsiteX55" fmla="*/ 6147406 w 6300250"/>
              <a:gd name="connsiteY55" fmla="*/ 2513014 h 6858002"/>
              <a:gd name="connsiteX56" fmla="*/ 6132291 w 6300250"/>
              <a:gd name="connsiteY56" fmla="*/ 2560639 h 6858002"/>
              <a:gd name="connsiteX57" fmla="*/ 6122213 w 6300250"/>
              <a:gd name="connsiteY57" fmla="*/ 2613027 h 6858002"/>
              <a:gd name="connsiteX58" fmla="*/ 6112135 w 6300250"/>
              <a:gd name="connsiteY58" fmla="*/ 2671764 h 6858002"/>
              <a:gd name="connsiteX59" fmla="*/ 6110455 w 6300250"/>
              <a:gd name="connsiteY59" fmla="*/ 2741614 h 6858002"/>
              <a:gd name="connsiteX60" fmla="*/ 6112135 w 6300250"/>
              <a:gd name="connsiteY60" fmla="*/ 2809877 h 6858002"/>
              <a:gd name="connsiteX61" fmla="*/ 6122213 w 6300250"/>
              <a:gd name="connsiteY61" fmla="*/ 2868614 h 6858002"/>
              <a:gd name="connsiteX62" fmla="*/ 6132291 w 6300250"/>
              <a:gd name="connsiteY62" fmla="*/ 2922589 h 6858002"/>
              <a:gd name="connsiteX63" fmla="*/ 6147406 w 6300250"/>
              <a:gd name="connsiteY63" fmla="*/ 2967039 h 6858002"/>
              <a:gd name="connsiteX64" fmla="*/ 6165882 w 6300250"/>
              <a:gd name="connsiteY64" fmla="*/ 3009902 h 6858002"/>
              <a:gd name="connsiteX65" fmla="*/ 6184358 w 6300250"/>
              <a:gd name="connsiteY65" fmla="*/ 3046414 h 6858002"/>
              <a:gd name="connsiteX66" fmla="*/ 6204513 w 6300250"/>
              <a:gd name="connsiteY66" fmla="*/ 3084514 h 6858002"/>
              <a:gd name="connsiteX67" fmla="*/ 6224668 w 6300250"/>
              <a:gd name="connsiteY67" fmla="*/ 3121027 h 6858002"/>
              <a:gd name="connsiteX68" fmla="*/ 6244823 w 6300250"/>
              <a:gd name="connsiteY68" fmla="*/ 3160714 h 6858002"/>
              <a:gd name="connsiteX69" fmla="*/ 6261619 w 6300250"/>
              <a:gd name="connsiteY69" fmla="*/ 3201989 h 6858002"/>
              <a:gd name="connsiteX70" fmla="*/ 6276736 w 6300250"/>
              <a:gd name="connsiteY70" fmla="*/ 3248027 h 6858002"/>
              <a:gd name="connsiteX71" fmla="*/ 6288493 w 6300250"/>
              <a:gd name="connsiteY71" fmla="*/ 3300414 h 6858002"/>
              <a:gd name="connsiteX72" fmla="*/ 6296891 w 6300250"/>
              <a:gd name="connsiteY72" fmla="*/ 3360739 h 6858002"/>
              <a:gd name="connsiteX73" fmla="*/ 6300250 w 6300250"/>
              <a:gd name="connsiteY73" fmla="*/ 3427414 h 6858002"/>
              <a:gd name="connsiteX74" fmla="*/ 6296891 w 6300250"/>
              <a:gd name="connsiteY74" fmla="*/ 3497264 h 6858002"/>
              <a:gd name="connsiteX75" fmla="*/ 6288493 w 6300250"/>
              <a:gd name="connsiteY75" fmla="*/ 3557589 h 6858002"/>
              <a:gd name="connsiteX76" fmla="*/ 6276736 w 6300250"/>
              <a:gd name="connsiteY76" fmla="*/ 3609977 h 6858002"/>
              <a:gd name="connsiteX77" fmla="*/ 6261619 w 6300250"/>
              <a:gd name="connsiteY77" fmla="*/ 3656014 h 6858002"/>
              <a:gd name="connsiteX78" fmla="*/ 6244823 w 6300250"/>
              <a:gd name="connsiteY78" fmla="*/ 3697289 h 6858002"/>
              <a:gd name="connsiteX79" fmla="*/ 6224668 w 6300250"/>
              <a:gd name="connsiteY79" fmla="*/ 3736977 h 6858002"/>
              <a:gd name="connsiteX80" fmla="*/ 6184358 w 6300250"/>
              <a:gd name="connsiteY80" fmla="*/ 3811589 h 6858002"/>
              <a:gd name="connsiteX81" fmla="*/ 6165882 w 6300250"/>
              <a:gd name="connsiteY81" fmla="*/ 3848102 h 6858002"/>
              <a:gd name="connsiteX82" fmla="*/ 6147406 w 6300250"/>
              <a:gd name="connsiteY82" fmla="*/ 3890964 h 6858002"/>
              <a:gd name="connsiteX83" fmla="*/ 6132291 w 6300250"/>
              <a:gd name="connsiteY83" fmla="*/ 3935414 h 6858002"/>
              <a:gd name="connsiteX84" fmla="*/ 6122213 w 6300250"/>
              <a:gd name="connsiteY84" fmla="*/ 3987802 h 6858002"/>
              <a:gd name="connsiteX85" fmla="*/ 6112135 w 6300250"/>
              <a:gd name="connsiteY85" fmla="*/ 4048127 h 6858002"/>
              <a:gd name="connsiteX86" fmla="*/ 6110455 w 6300250"/>
              <a:gd name="connsiteY86" fmla="*/ 4116389 h 6858002"/>
              <a:gd name="connsiteX87" fmla="*/ 6112135 w 6300250"/>
              <a:gd name="connsiteY87" fmla="*/ 4186239 h 6858002"/>
              <a:gd name="connsiteX88" fmla="*/ 6122213 w 6300250"/>
              <a:gd name="connsiteY88" fmla="*/ 4244977 h 6858002"/>
              <a:gd name="connsiteX89" fmla="*/ 6132291 w 6300250"/>
              <a:gd name="connsiteY89" fmla="*/ 4297364 h 6858002"/>
              <a:gd name="connsiteX90" fmla="*/ 6147406 w 6300250"/>
              <a:gd name="connsiteY90" fmla="*/ 4343402 h 6858002"/>
              <a:gd name="connsiteX91" fmla="*/ 6165882 w 6300250"/>
              <a:gd name="connsiteY91" fmla="*/ 4386264 h 6858002"/>
              <a:gd name="connsiteX92" fmla="*/ 6184358 w 6300250"/>
              <a:gd name="connsiteY92" fmla="*/ 4424364 h 6858002"/>
              <a:gd name="connsiteX93" fmla="*/ 6224668 w 6300250"/>
              <a:gd name="connsiteY93" fmla="*/ 4498977 h 6858002"/>
              <a:gd name="connsiteX94" fmla="*/ 6244823 w 6300250"/>
              <a:gd name="connsiteY94" fmla="*/ 4537077 h 6858002"/>
              <a:gd name="connsiteX95" fmla="*/ 6261619 w 6300250"/>
              <a:gd name="connsiteY95" fmla="*/ 4579939 h 6858002"/>
              <a:gd name="connsiteX96" fmla="*/ 6276736 w 6300250"/>
              <a:gd name="connsiteY96" fmla="*/ 4625977 h 6858002"/>
              <a:gd name="connsiteX97" fmla="*/ 6288493 w 6300250"/>
              <a:gd name="connsiteY97" fmla="*/ 4678364 h 6858002"/>
              <a:gd name="connsiteX98" fmla="*/ 6296891 w 6300250"/>
              <a:gd name="connsiteY98" fmla="*/ 4738689 h 6858002"/>
              <a:gd name="connsiteX99" fmla="*/ 6300250 w 6300250"/>
              <a:gd name="connsiteY99" fmla="*/ 4806952 h 6858002"/>
              <a:gd name="connsiteX100" fmla="*/ 6296891 w 6300250"/>
              <a:gd name="connsiteY100" fmla="*/ 4875214 h 6858002"/>
              <a:gd name="connsiteX101" fmla="*/ 6288493 w 6300250"/>
              <a:gd name="connsiteY101" fmla="*/ 4935539 h 6858002"/>
              <a:gd name="connsiteX102" fmla="*/ 6276736 w 6300250"/>
              <a:gd name="connsiteY102" fmla="*/ 4987927 h 6858002"/>
              <a:gd name="connsiteX103" fmla="*/ 6261619 w 6300250"/>
              <a:gd name="connsiteY103" fmla="*/ 5033964 h 6858002"/>
              <a:gd name="connsiteX104" fmla="*/ 6244823 w 6300250"/>
              <a:gd name="connsiteY104" fmla="*/ 5075239 h 6858002"/>
              <a:gd name="connsiteX105" fmla="*/ 6224668 w 6300250"/>
              <a:gd name="connsiteY105" fmla="*/ 5114927 h 6858002"/>
              <a:gd name="connsiteX106" fmla="*/ 6204513 w 6300250"/>
              <a:gd name="connsiteY106" fmla="*/ 5149852 h 6858002"/>
              <a:gd name="connsiteX107" fmla="*/ 6184358 w 6300250"/>
              <a:gd name="connsiteY107" fmla="*/ 5186364 h 6858002"/>
              <a:gd name="connsiteX108" fmla="*/ 6165882 w 6300250"/>
              <a:gd name="connsiteY108" fmla="*/ 5226052 h 6858002"/>
              <a:gd name="connsiteX109" fmla="*/ 6147406 w 6300250"/>
              <a:gd name="connsiteY109" fmla="*/ 5268914 h 6858002"/>
              <a:gd name="connsiteX110" fmla="*/ 6132291 w 6300250"/>
              <a:gd name="connsiteY110" fmla="*/ 5313364 h 6858002"/>
              <a:gd name="connsiteX111" fmla="*/ 6122213 w 6300250"/>
              <a:gd name="connsiteY111" fmla="*/ 5365752 h 6858002"/>
              <a:gd name="connsiteX112" fmla="*/ 6112135 w 6300250"/>
              <a:gd name="connsiteY112" fmla="*/ 5426077 h 6858002"/>
              <a:gd name="connsiteX113" fmla="*/ 6110455 w 6300250"/>
              <a:gd name="connsiteY113" fmla="*/ 5494339 h 6858002"/>
              <a:gd name="connsiteX114" fmla="*/ 6112135 w 6300250"/>
              <a:gd name="connsiteY114" fmla="*/ 5562602 h 6858002"/>
              <a:gd name="connsiteX115" fmla="*/ 6122213 w 6300250"/>
              <a:gd name="connsiteY115" fmla="*/ 5622927 h 6858002"/>
              <a:gd name="connsiteX116" fmla="*/ 6132291 w 6300250"/>
              <a:gd name="connsiteY116" fmla="*/ 5675314 h 6858002"/>
              <a:gd name="connsiteX117" fmla="*/ 6147406 w 6300250"/>
              <a:gd name="connsiteY117" fmla="*/ 5721352 h 6858002"/>
              <a:gd name="connsiteX118" fmla="*/ 6165882 w 6300250"/>
              <a:gd name="connsiteY118" fmla="*/ 5762627 h 6858002"/>
              <a:gd name="connsiteX119" fmla="*/ 6184358 w 6300250"/>
              <a:gd name="connsiteY119" fmla="*/ 5802314 h 6858002"/>
              <a:gd name="connsiteX120" fmla="*/ 6204513 w 6300250"/>
              <a:gd name="connsiteY120" fmla="*/ 5840414 h 6858002"/>
              <a:gd name="connsiteX121" fmla="*/ 6224668 w 6300250"/>
              <a:gd name="connsiteY121" fmla="*/ 5876927 h 6858002"/>
              <a:gd name="connsiteX122" fmla="*/ 6244823 w 6300250"/>
              <a:gd name="connsiteY122" fmla="*/ 5915027 h 6858002"/>
              <a:gd name="connsiteX123" fmla="*/ 6261619 w 6300250"/>
              <a:gd name="connsiteY123" fmla="*/ 5956302 h 6858002"/>
              <a:gd name="connsiteX124" fmla="*/ 6276736 w 6300250"/>
              <a:gd name="connsiteY124" fmla="*/ 6003927 h 6858002"/>
              <a:gd name="connsiteX125" fmla="*/ 6288493 w 6300250"/>
              <a:gd name="connsiteY125" fmla="*/ 6056314 h 6858002"/>
              <a:gd name="connsiteX126" fmla="*/ 6296891 w 6300250"/>
              <a:gd name="connsiteY126" fmla="*/ 6113464 h 6858002"/>
              <a:gd name="connsiteX127" fmla="*/ 6300250 w 6300250"/>
              <a:gd name="connsiteY127" fmla="*/ 6183314 h 6858002"/>
              <a:gd name="connsiteX128" fmla="*/ 6296891 w 6300250"/>
              <a:gd name="connsiteY128" fmla="*/ 6251577 h 6858002"/>
              <a:gd name="connsiteX129" fmla="*/ 6288493 w 6300250"/>
              <a:gd name="connsiteY129" fmla="*/ 6311902 h 6858002"/>
              <a:gd name="connsiteX130" fmla="*/ 6276736 w 6300250"/>
              <a:gd name="connsiteY130" fmla="*/ 6361114 h 6858002"/>
              <a:gd name="connsiteX131" fmla="*/ 6261619 w 6300250"/>
              <a:gd name="connsiteY131" fmla="*/ 6407152 h 6858002"/>
              <a:gd name="connsiteX132" fmla="*/ 6244823 w 6300250"/>
              <a:gd name="connsiteY132" fmla="*/ 6448427 h 6858002"/>
              <a:gd name="connsiteX133" fmla="*/ 6226348 w 6300250"/>
              <a:gd name="connsiteY133" fmla="*/ 6488114 h 6858002"/>
              <a:gd name="connsiteX134" fmla="*/ 6207872 w 6300250"/>
              <a:gd name="connsiteY134" fmla="*/ 6523039 h 6858002"/>
              <a:gd name="connsiteX135" fmla="*/ 6187717 w 6300250"/>
              <a:gd name="connsiteY135" fmla="*/ 6561139 h 6858002"/>
              <a:gd name="connsiteX136" fmla="*/ 6167562 w 6300250"/>
              <a:gd name="connsiteY136" fmla="*/ 6597652 h 6858002"/>
              <a:gd name="connsiteX137" fmla="*/ 6150766 w 6300250"/>
              <a:gd name="connsiteY137" fmla="*/ 6640514 h 6858002"/>
              <a:gd name="connsiteX138" fmla="*/ 6133970 w 6300250"/>
              <a:gd name="connsiteY138" fmla="*/ 6683377 h 6858002"/>
              <a:gd name="connsiteX139" fmla="*/ 6123892 w 6300250"/>
              <a:gd name="connsiteY139" fmla="*/ 6735764 h 6858002"/>
              <a:gd name="connsiteX140" fmla="*/ 6115495 w 6300250"/>
              <a:gd name="connsiteY140" fmla="*/ 6791327 h 6858002"/>
              <a:gd name="connsiteX141" fmla="*/ 6110455 w 6300250"/>
              <a:gd name="connsiteY141" fmla="*/ 6858002 h 6858002"/>
              <a:gd name="connsiteX142" fmla="*/ 3149600 w 6300250"/>
              <a:gd name="connsiteY142" fmla="*/ 6858002 h 6858002"/>
              <a:gd name="connsiteX143" fmla="*/ 2707087 w 6300250"/>
              <a:gd name="connsiteY143" fmla="*/ 6858002 h 6858002"/>
              <a:gd name="connsiteX144" fmla="*/ 0 w 6300250"/>
              <a:gd name="connsiteY144"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6300250" h="6858002">
                <a:moveTo>
                  <a:pt x="0" y="0"/>
                </a:moveTo>
                <a:lnTo>
                  <a:pt x="3149600" y="0"/>
                </a:lnTo>
                <a:lnTo>
                  <a:pt x="3149600" y="2"/>
                </a:lnTo>
                <a:lnTo>
                  <a:pt x="6110455" y="2"/>
                </a:lnTo>
                <a:lnTo>
                  <a:pt x="6115495" y="66677"/>
                </a:lnTo>
                <a:lnTo>
                  <a:pt x="6123892" y="122239"/>
                </a:lnTo>
                <a:lnTo>
                  <a:pt x="6133970" y="174627"/>
                </a:lnTo>
                <a:lnTo>
                  <a:pt x="6150766" y="217489"/>
                </a:lnTo>
                <a:lnTo>
                  <a:pt x="6167562" y="260352"/>
                </a:lnTo>
                <a:lnTo>
                  <a:pt x="6187717" y="296864"/>
                </a:lnTo>
                <a:lnTo>
                  <a:pt x="6207872" y="334964"/>
                </a:lnTo>
                <a:lnTo>
                  <a:pt x="6226348" y="369889"/>
                </a:lnTo>
                <a:lnTo>
                  <a:pt x="6244823" y="409577"/>
                </a:lnTo>
                <a:lnTo>
                  <a:pt x="6261619" y="450852"/>
                </a:lnTo>
                <a:lnTo>
                  <a:pt x="6276736" y="496889"/>
                </a:lnTo>
                <a:lnTo>
                  <a:pt x="6288493" y="546102"/>
                </a:lnTo>
                <a:lnTo>
                  <a:pt x="6296891" y="606427"/>
                </a:lnTo>
                <a:lnTo>
                  <a:pt x="6300250" y="673102"/>
                </a:lnTo>
                <a:lnTo>
                  <a:pt x="6296891" y="744539"/>
                </a:lnTo>
                <a:lnTo>
                  <a:pt x="6288493" y="801689"/>
                </a:lnTo>
                <a:lnTo>
                  <a:pt x="6276736" y="854077"/>
                </a:lnTo>
                <a:lnTo>
                  <a:pt x="6261619" y="901702"/>
                </a:lnTo>
                <a:lnTo>
                  <a:pt x="6244823" y="942977"/>
                </a:lnTo>
                <a:lnTo>
                  <a:pt x="6224668" y="981077"/>
                </a:lnTo>
                <a:lnTo>
                  <a:pt x="6204513" y="1017589"/>
                </a:lnTo>
                <a:lnTo>
                  <a:pt x="6184358" y="1055689"/>
                </a:lnTo>
                <a:lnTo>
                  <a:pt x="6165882" y="1095377"/>
                </a:lnTo>
                <a:lnTo>
                  <a:pt x="6147406" y="1136652"/>
                </a:lnTo>
                <a:lnTo>
                  <a:pt x="6132291" y="1182689"/>
                </a:lnTo>
                <a:lnTo>
                  <a:pt x="6122213" y="1235077"/>
                </a:lnTo>
                <a:lnTo>
                  <a:pt x="6112135" y="1295402"/>
                </a:lnTo>
                <a:lnTo>
                  <a:pt x="6110455" y="1363664"/>
                </a:lnTo>
                <a:lnTo>
                  <a:pt x="6112135" y="1431927"/>
                </a:lnTo>
                <a:lnTo>
                  <a:pt x="6122213" y="1492252"/>
                </a:lnTo>
                <a:lnTo>
                  <a:pt x="6132291" y="1544639"/>
                </a:lnTo>
                <a:lnTo>
                  <a:pt x="6147406" y="1589089"/>
                </a:lnTo>
                <a:lnTo>
                  <a:pt x="6165882" y="1631952"/>
                </a:lnTo>
                <a:lnTo>
                  <a:pt x="6184358" y="1671639"/>
                </a:lnTo>
                <a:lnTo>
                  <a:pt x="6204513" y="1708152"/>
                </a:lnTo>
                <a:lnTo>
                  <a:pt x="6224668" y="1743077"/>
                </a:lnTo>
                <a:lnTo>
                  <a:pt x="6244823" y="1782764"/>
                </a:lnTo>
                <a:lnTo>
                  <a:pt x="6261619" y="1824039"/>
                </a:lnTo>
                <a:lnTo>
                  <a:pt x="6276736" y="1870077"/>
                </a:lnTo>
                <a:lnTo>
                  <a:pt x="6288493" y="1922464"/>
                </a:lnTo>
                <a:lnTo>
                  <a:pt x="6296891" y="1982789"/>
                </a:lnTo>
                <a:lnTo>
                  <a:pt x="6300250" y="2051052"/>
                </a:lnTo>
                <a:lnTo>
                  <a:pt x="6296891" y="2119314"/>
                </a:lnTo>
                <a:lnTo>
                  <a:pt x="6288493" y="2179639"/>
                </a:lnTo>
                <a:lnTo>
                  <a:pt x="6276736" y="2232027"/>
                </a:lnTo>
                <a:lnTo>
                  <a:pt x="6261619" y="2278064"/>
                </a:lnTo>
                <a:lnTo>
                  <a:pt x="6244823" y="2319339"/>
                </a:lnTo>
                <a:lnTo>
                  <a:pt x="6224668" y="2359027"/>
                </a:lnTo>
                <a:lnTo>
                  <a:pt x="6204513" y="2395539"/>
                </a:lnTo>
                <a:lnTo>
                  <a:pt x="6184358" y="2433639"/>
                </a:lnTo>
                <a:lnTo>
                  <a:pt x="6165882" y="2471739"/>
                </a:lnTo>
                <a:lnTo>
                  <a:pt x="6147406" y="2513014"/>
                </a:lnTo>
                <a:lnTo>
                  <a:pt x="6132291" y="2560639"/>
                </a:lnTo>
                <a:lnTo>
                  <a:pt x="6122213" y="2613027"/>
                </a:lnTo>
                <a:lnTo>
                  <a:pt x="6112135" y="2671764"/>
                </a:lnTo>
                <a:lnTo>
                  <a:pt x="6110455" y="2741614"/>
                </a:lnTo>
                <a:lnTo>
                  <a:pt x="6112135" y="2809877"/>
                </a:lnTo>
                <a:lnTo>
                  <a:pt x="6122213" y="2868614"/>
                </a:lnTo>
                <a:lnTo>
                  <a:pt x="6132291" y="2922589"/>
                </a:lnTo>
                <a:lnTo>
                  <a:pt x="6147406" y="2967039"/>
                </a:lnTo>
                <a:lnTo>
                  <a:pt x="6165882" y="3009902"/>
                </a:lnTo>
                <a:lnTo>
                  <a:pt x="6184358" y="3046414"/>
                </a:lnTo>
                <a:lnTo>
                  <a:pt x="6204513" y="3084514"/>
                </a:lnTo>
                <a:lnTo>
                  <a:pt x="6224668" y="3121027"/>
                </a:lnTo>
                <a:lnTo>
                  <a:pt x="6244823" y="3160714"/>
                </a:lnTo>
                <a:lnTo>
                  <a:pt x="6261619" y="3201989"/>
                </a:lnTo>
                <a:lnTo>
                  <a:pt x="6276736" y="3248027"/>
                </a:lnTo>
                <a:lnTo>
                  <a:pt x="6288493" y="3300414"/>
                </a:lnTo>
                <a:lnTo>
                  <a:pt x="6296891" y="3360739"/>
                </a:lnTo>
                <a:lnTo>
                  <a:pt x="6300250" y="3427414"/>
                </a:lnTo>
                <a:lnTo>
                  <a:pt x="6296891" y="3497264"/>
                </a:lnTo>
                <a:lnTo>
                  <a:pt x="6288493" y="3557589"/>
                </a:lnTo>
                <a:lnTo>
                  <a:pt x="6276736" y="3609977"/>
                </a:lnTo>
                <a:lnTo>
                  <a:pt x="6261619" y="3656014"/>
                </a:lnTo>
                <a:lnTo>
                  <a:pt x="6244823" y="3697289"/>
                </a:lnTo>
                <a:lnTo>
                  <a:pt x="6224668" y="3736977"/>
                </a:lnTo>
                <a:lnTo>
                  <a:pt x="6184358" y="3811589"/>
                </a:lnTo>
                <a:lnTo>
                  <a:pt x="6165882" y="3848102"/>
                </a:lnTo>
                <a:lnTo>
                  <a:pt x="6147406" y="3890964"/>
                </a:lnTo>
                <a:lnTo>
                  <a:pt x="6132291" y="3935414"/>
                </a:lnTo>
                <a:lnTo>
                  <a:pt x="6122213" y="3987802"/>
                </a:lnTo>
                <a:lnTo>
                  <a:pt x="6112135" y="4048127"/>
                </a:lnTo>
                <a:lnTo>
                  <a:pt x="6110455" y="4116389"/>
                </a:lnTo>
                <a:lnTo>
                  <a:pt x="6112135" y="4186239"/>
                </a:lnTo>
                <a:lnTo>
                  <a:pt x="6122213" y="4244977"/>
                </a:lnTo>
                <a:lnTo>
                  <a:pt x="6132291" y="4297364"/>
                </a:lnTo>
                <a:lnTo>
                  <a:pt x="6147406" y="4343402"/>
                </a:lnTo>
                <a:lnTo>
                  <a:pt x="6165882" y="4386264"/>
                </a:lnTo>
                <a:lnTo>
                  <a:pt x="6184358" y="4424364"/>
                </a:lnTo>
                <a:lnTo>
                  <a:pt x="6224668" y="4498977"/>
                </a:lnTo>
                <a:lnTo>
                  <a:pt x="6244823" y="4537077"/>
                </a:lnTo>
                <a:lnTo>
                  <a:pt x="6261619" y="4579939"/>
                </a:lnTo>
                <a:lnTo>
                  <a:pt x="6276736" y="4625977"/>
                </a:lnTo>
                <a:lnTo>
                  <a:pt x="6288493" y="4678364"/>
                </a:lnTo>
                <a:lnTo>
                  <a:pt x="6296891" y="4738689"/>
                </a:lnTo>
                <a:lnTo>
                  <a:pt x="6300250" y="4806952"/>
                </a:lnTo>
                <a:lnTo>
                  <a:pt x="6296891" y="4875214"/>
                </a:lnTo>
                <a:lnTo>
                  <a:pt x="6288493" y="4935539"/>
                </a:lnTo>
                <a:lnTo>
                  <a:pt x="6276736" y="4987927"/>
                </a:lnTo>
                <a:lnTo>
                  <a:pt x="6261619" y="5033964"/>
                </a:lnTo>
                <a:lnTo>
                  <a:pt x="6244823" y="5075239"/>
                </a:lnTo>
                <a:lnTo>
                  <a:pt x="6224668" y="5114927"/>
                </a:lnTo>
                <a:lnTo>
                  <a:pt x="6204513" y="5149852"/>
                </a:lnTo>
                <a:lnTo>
                  <a:pt x="6184358" y="5186364"/>
                </a:lnTo>
                <a:lnTo>
                  <a:pt x="6165882" y="5226052"/>
                </a:lnTo>
                <a:lnTo>
                  <a:pt x="6147406" y="5268914"/>
                </a:lnTo>
                <a:lnTo>
                  <a:pt x="6132291" y="5313364"/>
                </a:lnTo>
                <a:lnTo>
                  <a:pt x="6122213" y="5365752"/>
                </a:lnTo>
                <a:lnTo>
                  <a:pt x="6112135" y="5426077"/>
                </a:lnTo>
                <a:lnTo>
                  <a:pt x="6110455" y="5494339"/>
                </a:lnTo>
                <a:lnTo>
                  <a:pt x="6112135" y="5562602"/>
                </a:lnTo>
                <a:lnTo>
                  <a:pt x="6122213" y="5622927"/>
                </a:lnTo>
                <a:lnTo>
                  <a:pt x="6132291" y="5675314"/>
                </a:lnTo>
                <a:lnTo>
                  <a:pt x="6147406" y="5721352"/>
                </a:lnTo>
                <a:lnTo>
                  <a:pt x="6165882" y="5762627"/>
                </a:lnTo>
                <a:lnTo>
                  <a:pt x="6184358" y="5802314"/>
                </a:lnTo>
                <a:lnTo>
                  <a:pt x="6204513" y="5840414"/>
                </a:lnTo>
                <a:lnTo>
                  <a:pt x="6224668" y="5876927"/>
                </a:lnTo>
                <a:lnTo>
                  <a:pt x="6244823" y="5915027"/>
                </a:lnTo>
                <a:lnTo>
                  <a:pt x="6261619" y="5956302"/>
                </a:lnTo>
                <a:lnTo>
                  <a:pt x="6276736" y="6003927"/>
                </a:lnTo>
                <a:lnTo>
                  <a:pt x="6288493" y="6056314"/>
                </a:lnTo>
                <a:lnTo>
                  <a:pt x="6296891" y="6113464"/>
                </a:lnTo>
                <a:lnTo>
                  <a:pt x="6300250" y="6183314"/>
                </a:lnTo>
                <a:lnTo>
                  <a:pt x="6296891" y="6251577"/>
                </a:lnTo>
                <a:lnTo>
                  <a:pt x="6288493" y="6311902"/>
                </a:lnTo>
                <a:lnTo>
                  <a:pt x="6276736" y="6361114"/>
                </a:lnTo>
                <a:lnTo>
                  <a:pt x="6261619" y="6407152"/>
                </a:lnTo>
                <a:lnTo>
                  <a:pt x="6244823" y="6448427"/>
                </a:lnTo>
                <a:lnTo>
                  <a:pt x="6226348" y="6488114"/>
                </a:lnTo>
                <a:lnTo>
                  <a:pt x="6207872" y="6523039"/>
                </a:lnTo>
                <a:lnTo>
                  <a:pt x="6187717" y="6561139"/>
                </a:lnTo>
                <a:lnTo>
                  <a:pt x="6167562" y="6597652"/>
                </a:lnTo>
                <a:lnTo>
                  <a:pt x="6150766" y="6640514"/>
                </a:lnTo>
                <a:lnTo>
                  <a:pt x="6133970" y="6683377"/>
                </a:lnTo>
                <a:lnTo>
                  <a:pt x="6123892" y="6735764"/>
                </a:lnTo>
                <a:lnTo>
                  <a:pt x="6115495" y="6791327"/>
                </a:lnTo>
                <a:lnTo>
                  <a:pt x="6110455" y="6858002"/>
                </a:lnTo>
                <a:lnTo>
                  <a:pt x="3149600" y="6858002"/>
                </a:lnTo>
                <a:lnTo>
                  <a:pt x="2707087" y="6858002"/>
                </a:lnTo>
                <a:lnTo>
                  <a:pt x="0" y="6858002"/>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108B3F0F-B220-4446-B780-510EC21A0318}"/>
              </a:ext>
            </a:extLst>
          </p:cNvPr>
          <p:cNvSpPr>
            <a:spLocks noGrp="1"/>
          </p:cNvSpPr>
          <p:nvPr>
            <p:ph type="title"/>
          </p:nvPr>
        </p:nvSpPr>
        <p:spPr>
          <a:xfrm>
            <a:off x="931933" y="1162940"/>
            <a:ext cx="4515598" cy="4532120"/>
          </a:xfrm>
        </p:spPr>
        <p:txBody>
          <a:bodyPr anchor="ctr">
            <a:normAutofit/>
          </a:bodyPr>
          <a:lstStyle/>
          <a:p>
            <a:r>
              <a:rPr lang="en-US" sz="4000" b="1" dirty="0">
                <a:solidFill>
                  <a:srgbClr val="2A1A00"/>
                </a:solidFill>
              </a:rPr>
              <a:t>Estimate Activity Duration</a:t>
            </a:r>
            <a:br>
              <a:rPr lang="en-US" sz="4400" dirty="0">
                <a:solidFill>
                  <a:srgbClr val="2A1A00"/>
                </a:solidFill>
              </a:rPr>
            </a:br>
            <a:endParaRPr lang="en-US" sz="4400" dirty="0">
              <a:solidFill>
                <a:srgbClr val="2A1A00"/>
              </a:solidFill>
            </a:endParaRPr>
          </a:p>
        </p:txBody>
      </p:sp>
      <p:sp>
        <p:nvSpPr>
          <p:cNvPr id="29" name="Rectangle 24">
            <a:extLst>
              <a:ext uri="{FF2B5EF4-FFF2-40B4-BE49-F238E27FC236}">
                <a16:creationId xmlns:a16="http://schemas.microsoft.com/office/drawing/2014/main" id="{E3B475C6-1445-41C7-9360-49FD7C1C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9F7050E-EE7C-4646-8FF8-4E0821F4FA65}"/>
              </a:ext>
            </a:extLst>
          </p:cNvPr>
          <p:cNvSpPr>
            <a:spLocks noGrp="1"/>
          </p:cNvSpPr>
          <p:nvPr>
            <p:ph idx="1"/>
          </p:nvPr>
        </p:nvSpPr>
        <p:spPr>
          <a:xfrm>
            <a:off x="6749271" y="1128451"/>
            <a:ext cx="4680729" cy="4566609"/>
          </a:xfrm>
        </p:spPr>
        <p:txBody>
          <a:bodyPr anchor="ctr">
            <a:normAutofit/>
          </a:bodyPr>
          <a:lstStyle/>
          <a:p>
            <a:pPr algn="just"/>
            <a:r>
              <a:rPr lang="en-US" sz="3200" dirty="0"/>
              <a:t>The length and </a:t>
            </a:r>
            <a:r>
              <a:rPr lang="en-US" sz="3200" b="1" dirty="0" err="1"/>
              <a:t>OpEx</a:t>
            </a:r>
            <a:r>
              <a:rPr lang="en-US" sz="3200" dirty="0"/>
              <a:t>(Operational Expenditure)</a:t>
            </a:r>
            <a:r>
              <a:rPr lang="en-US" sz="3200" b="1" dirty="0"/>
              <a:t> </a:t>
            </a:r>
            <a:r>
              <a:rPr lang="en-US" sz="3200" dirty="0"/>
              <a:t>of the project is estimated by using detailed analysis of </a:t>
            </a:r>
            <a:r>
              <a:rPr lang="en-US" sz="3200" b="1" dirty="0"/>
              <a:t>Schedule</a:t>
            </a:r>
            <a:r>
              <a:rPr lang="en-US" sz="3200" dirty="0"/>
              <a:t> and </a:t>
            </a:r>
            <a:r>
              <a:rPr lang="en-US" sz="3200" b="1" dirty="0"/>
              <a:t>Budget</a:t>
            </a:r>
            <a:endParaRPr lang="en-US" sz="3200" dirty="0"/>
          </a:p>
        </p:txBody>
      </p:sp>
    </p:spTree>
    <p:extLst>
      <p:ext uri="{BB962C8B-B14F-4D97-AF65-F5344CB8AC3E}">
        <p14:creationId xmlns:p14="http://schemas.microsoft.com/office/powerpoint/2010/main" val="416116684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E74F-C7D9-4569-B05E-10A7E50279DA}"/>
              </a:ext>
            </a:extLst>
          </p:cNvPr>
          <p:cNvSpPr>
            <a:spLocks noGrp="1"/>
          </p:cNvSpPr>
          <p:nvPr>
            <p:ph type="title"/>
          </p:nvPr>
        </p:nvSpPr>
        <p:spPr>
          <a:xfrm>
            <a:off x="1251678" y="645107"/>
            <a:ext cx="5149121" cy="1640894"/>
          </a:xfrm>
        </p:spPr>
        <p:txBody>
          <a:bodyPr anchor="t">
            <a:normAutofit fontScale="90000"/>
          </a:bodyPr>
          <a:lstStyle/>
          <a:p>
            <a:r>
              <a:rPr lang="en-US" sz="4400" b="1" dirty="0"/>
              <a:t>Develop a Schedule</a:t>
            </a:r>
            <a:br>
              <a:rPr lang="en-US" sz="3700" dirty="0"/>
            </a:br>
            <a:endParaRPr lang="en-US" sz="3700" dirty="0"/>
          </a:p>
        </p:txBody>
      </p:sp>
      <p:sp>
        <p:nvSpPr>
          <p:cNvPr id="8" name="Content Placeholder 7">
            <a:extLst>
              <a:ext uri="{FF2B5EF4-FFF2-40B4-BE49-F238E27FC236}">
                <a16:creationId xmlns:a16="http://schemas.microsoft.com/office/drawing/2014/main" id="{14E0514F-AD1D-4EFF-B8D4-1CD89F670ACB}"/>
              </a:ext>
            </a:extLst>
          </p:cNvPr>
          <p:cNvSpPr>
            <a:spLocks noGrp="1"/>
          </p:cNvSpPr>
          <p:nvPr>
            <p:ph idx="1"/>
          </p:nvPr>
        </p:nvSpPr>
        <p:spPr>
          <a:xfrm>
            <a:off x="1251679" y="2286001"/>
            <a:ext cx="3384330" cy="3940844"/>
          </a:xfrm>
        </p:spPr>
        <p:txBody>
          <a:bodyPr>
            <a:normAutofit/>
          </a:bodyPr>
          <a:lstStyle/>
          <a:p>
            <a:endParaRPr lang="en-US"/>
          </a:p>
        </p:txBody>
      </p:sp>
      <p:pic>
        <p:nvPicPr>
          <p:cNvPr id="4" name="Content Placeholder 3">
            <a:extLst>
              <a:ext uri="{FF2B5EF4-FFF2-40B4-BE49-F238E27FC236}">
                <a16:creationId xmlns:a16="http://schemas.microsoft.com/office/drawing/2014/main" id="{32625E92-AC02-4BCF-8103-63D5258505D9}"/>
              </a:ext>
            </a:extLst>
          </p:cNvPr>
          <p:cNvPicPr>
            <a:picLocks/>
          </p:cNvPicPr>
          <p:nvPr/>
        </p:nvPicPr>
        <p:blipFill>
          <a:blip r:embed="rId2"/>
          <a:stretch>
            <a:fillRect/>
          </a:stretch>
        </p:blipFill>
        <p:spPr>
          <a:xfrm>
            <a:off x="0" y="1778696"/>
            <a:ext cx="12192000" cy="5079304"/>
          </a:xfrm>
          <a:prstGeom prst="rect">
            <a:avLst/>
          </a:prstGeom>
        </p:spPr>
      </p:pic>
    </p:spTree>
    <p:extLst>
      <p:ext uri="{BB962C8B-B14F-4D97-AF65-F5344CB8AC3E}">
        <p14:creationId xmlns:p14="http://schemas.microsoft.com/office/powerpoint/2010/main" val="2411988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42EE89-46A6-4616-987D-6468BC707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5A29992-9794-4D64-AB37-EA803ED6C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5653089" y="319086"/>
            <a:ext cx="885825" cy="12192000"/>
          </a:xfrm>
          <a:custGeom>
            <a:avLst/>
            <a:gdLst>
              <a:gd name="connsiteX0" fmla="*/ 885825 w 885825"/>
              <a:gd name="connsiteY0" fmla="*/ 6098626 h 12192000"/>
              <a:gd name="connsiteX1" fmla="*/ 882650 w 885825"/>
              <a:gd name="connsiteY1" fmla="*/ 6166889 h 12192000"/>
              <a:gd name="connsiteX2" fmla="*/ 876300 w 885825"/>
              <a:gd name="connsiteY2" fmla="*/ 6227214 h 12192000"/>
              <a:gd name="connsiteX3" fmla="*/ 865188 w 885825"/>
              <a:gd name="connsiteY3" fmla="*/ 6279601 h 12192000"/>
              <a:gd name="connsiteX4" fmla="*/ 849313 w 885825"/>
              <a:gd name="connsiteY4" fmla="*/ 6325639 h 12192000"/>
              <a:gd name="connsiteX5" fmla="*/ 833438 w 885825"/>
              <a:gd name="connsiteY5" fmla="*/ 6366914 h 12192000"/>
              <a:gd name="connsiteX6" fmla="*/ 817563 w 885825"/>
              <a:gd name="connsiteY6" fmla="*/ 6403426 h 12192000"/>
              <a:gd name="connsiteX7" fmla="*/ 798513 w 885825"/>
              <a:gd name="connsiteY7" fmla="*/ 6441526 h 12192000"/>
              <a:gd name="connsiteX8" fmla="*/ 779463 w 885825"/>
              <a:gd name="connsiteY8" fmla="*/ 6479626 h 12192000"/>
              <a:gd name="connsiteX9" fmla="*/ 760413 w 885825"/>
              <a:gd name="connsiteY9" fmla="*/ 6516139 h 12192000"/>
              <a:gd name="connsiteX10" fmla="*/ 744538 w 885825"/>
              <a:gd name="connsiteY10" fmla="*/ 6557414 h 12192000"/>
              <a:gd name="connsiteX11" fmla="*/ 730250 w 885825"/>
              <a:gd name="connsiteY11" fmla="*/ 6603451 h 12192000"/>
              <a:gd name="connsiteX12" fmla="*/ 719138 w 885825"/>
              <a:gd name="connsiteY12" fmla="*/ 6655839 h 12192000"/>
              <a:gd name="connsiteX13" fmla="*/ 711200 w 885825"/>
              <a:gd name="connsiteY13" fmla="*/ 6716164 h 12192000"/>
              <a:gd name="connsiteX14" fmla="*/ 709613 w 885825"/>
              <a:gd name="connsiteY14" fmla="*/ 6784426 h 12192000"/>
              <a:gd name="connsiteX15" fmla="*/ 711200 w 885825"/>
              <a:gd name="connsiteY15" fmla="*/ 6852689 h 12192000"/>
              <a:gd name="connsiteX16" fmla="*/ 719138 w 885825"/>
              <a:gd name="connsiteY16" fmla="*/ 6913014 h 12192000"/>
              <a:gd name="connsiteX17" fmla="*/ 730250 w 885825"/>
              <a:gd name="connsiteY17" fmla="*/ 6965401 h 12192000"/>
              <a:gd name="connsiteX18" fmla="*/ 744538 w 885825"/>
              <a:gd name="connsiteY18" fmla="*/ 7011439 h 12192000"/>
              <a:gd name="connsiteX19" fmla="*/ 760413 w 885825"/>
              <a:gd name="connsiteY19" fmla="*/ 7052714 h 12192000"/>
              <a:gd name="connsiteX20" fmla="*/ 779463 w 885825"/>
              <a:gd name="connsiteY20" fmla="*/ 7089226 h 12192000"/>
              <a:gd name="connsiteX21" fmla="*/ 798513 w 885825"/>
              <a:gd name="connsiteY21" fmla="*/ 7127326 h 12192000"/>
              <a:gd name="connsiteX22" fmla="*/ 817563 w 885825"/>
              <a:gd name="connsiteY22" fmla="*/ 7165426 h 12192000"/>
              <a:gd name="connsiteX23" fmla="*/ 833438 w 885825"/>
              <a:gd name="connsiteY23" fmla="*/ 7201939 h 12192000"/>
              <a:gd name="connsiteX24" fmla="*/ 849313 w 885825"/>
              <a:gd name="connsiteY24" fmla="*/ 7243214 h 12192000"/>
              <a:gd name="connsiteX25" fmla="*/ 865188 w 885825"/>
              <a:gd name="connsiteY25" fmla="*/ 7289251 h 12192000"/>
              <a:gd name="connsiteX26" fmla="*/ 876300 w 885825"/>
              <a:gd name="connsiteY26" fmla="*/ 7341639 h 12192000"/>
              <a:gd name="connsiteX27" fmla="*/ 882650 w 885825"/>
              <a:gd name="connsiteY27" fmla="*/ 7401964 h 12192000"/>
              <a:gd name="connsiteX28" fmla="*/ 885825 w 885825"/>
              <a:gd name="connsiteY28" fmla="*/ 7470226 h 12192000"/>
              <a:gd name="connsiteX29" fmla="*/ 882650 w 885825"/>
              <a:gd name="connsiteY29" fmla="*/ 7538489 h 12192000"/>
              <a:gd name="connsiteX30" fmla="*/ 876300 w 885825"/>
              <a:gd name="connsiteY30" fmla="*/ 7598814 h 12192000"/>
              <a:gd name="connsiteX31" fmla="*/ 865188 w 885825"/>
              <a:gd name="connsiteY31" fmla="*/ 7651201 h 12192000"/>
              <a:gd name="connsiteX32" fmla="*/ 849313 w 885825"/>
              <a:gd name="connsiteY32" fmla="*/ 7697239 h 12192000"/>
              <a:gd name="connsiteX33" fmla="*/ 833438 w 885825"/>
              <a:gd name="connsiteY33" fmla="*/ 7738514 h 12192000"/>
              <a:gd name="connsiteX34" fmla="*/ 817563 w 885825"/>
              <a:gd name="connsiteY34" fmla="*/ 7775026 h 12192000"/>
              <a:gd name="connsiteX35" fmla="*/ 798513 w 885825"/>
              <a:gd name="connsiteY35" fmla="*/ 7813126 h 12192000"/>
              <a:gd name="connsiteX36" fmla="*/ 779463 w 885825"/>
              <a:gd name="connsiteY36" fmla="*/ 7851226 h 12192000"/>
              <a:gd name="connsiteX37" fmla="*/ 760413 w 885825"/>
              <a:gd name="connsiteY37" fmla="*/ 7887739 h 12192000"/>
              <a:gd name="connsiteX38" fmla="*/ 744538 w 885825"/>
              <a:gd name="connsiteY38" fmla="*/ 7929014 h 12192000"/>
              <a:gd name="connsiteX39" fmla="*/ 730250 w 885825"/>
              <a:gd name="connsiteY39" fmla="*/ 7975051 h 12192000"/>
              <a:gd name="connsiteX40" fmla="*/ 719138 w 885825"/>
              <a:gd name="connsiteY40" fmla="*/ 8027439 h 12192000"/>
              <a:gd name="connsiteX41" fmla="*/ 711200 w 885825"/>
              <a:gd name="connsiteY41" fmla="*/ 8087764 h 12192000"/>
              <a:gd name="connsiteX42" fmla="*/ 709613 w 885825"/>
              <a:gd name="connsiteY42" fmla="*/ 8156026 h 12192000"/>
              <a:gd name="connsiteX43" fmla="*/ 711200 w 885825"/>
              <a:gd name="connsiteY43" fmla="*/ 8224289 h 12192000"/>
              <a:gd name="connsiteX44" fmla="*/ 719138 w 885825"/>
              <a:gd name="connsiteY44" fmla="*/ 8284614 h 12192000"/>
              <a:gd name="connsiteX45" fmla="*/ 730250 w 885825"/>
              <a:gd name="connsiteY45" fmla="*/ 8337001 h 12192000"/>
              <a:gd name="connsiteX46" fmla="*/ 744538 w 885825"/>
              <a:gd name="connsiteY46" fmla="*/ 8383039 h 12192000"/>
              <a:gd name="connsiteX47" fmla="*/ 760413 w 885825"/>
              <a:gd name="connsiteY47" fmla="*/ 8424314 h 12192000"/>
              <a:gd name="connsiteX48" fmla="*/ 779463 w 885825"/>
              <a:gd name="connsiteY48" fmla="*/ 8460826 h 12192000"/>
              <a:gd name="connsiteX49" fmla="*/ 798513 w 885825"/>
              <a:gd name="connsiteY49" fmla="*/ 8498926 h 12192000"/>
              <a:gd name="connsiteX50" fmla="*/ 817563 w 885825"/>
              <a:gd name="connsiteY50" fmla="*/ 8537026 h 12192000"/>
              <a:gd name="connsiteX51" fmla="*/ 833438 w 885825"/>
              <a:gd name="connsiteY51" fmla="*/ 8573540 h 12192000"/>
              <a:gd name="connsiteX52" fmla="*/ 849313 w 885825"/>
              <a:gd name="connsiteY52" fmla="*/ 8614814 h 12192000"/>
              <a:gd name="connsiteX53" fmla="*/ 865188 w 885825"/>
              <a:gd name="connsiteY53" fmla="*/ 8660852 h 12192000"/>
              <a:gd name="connsiteX54" fmla="*/ 876300 w 885825"/>
              <a:gd name="connsiteY54" fmla="*/ 8713240 h 12192000"/>
              <a:gd name="connsiteX55" fmla="*/ 882650 w 885825"/>
              <a:gd name="connsiteY55" fmla="*/ 8773564 h 12192000"/>
              <a:gd name="connsiteX56" fmla="*/ 885825 w 885825"/>
              <a:gd name="connsiteY56" fmla="*/ 8840240 h 12192000"/>
              <a:gd name="connsiteX57" fmla="*/ 882650 w 885825"/>
              <a:gd name="connsiteY57" fmla="*/ 8910090 h 12192000"/>
              <a:gd name="connsiteX58" fmla="*/ 876300 w 885825"/>
              <a:gd name="connsiteY58" fmla="*/ 8970414 h 12192000"/>
              <a:gd name="connsiteX59" fmla="*/ 865188 w 885825"/>
              <a:gd name="connsiteY59" fmla="*/ 9022802 h 12192000"/>
              <a:gd name="connsiteX60" fmla="*/ 849313 w 885825"/>
              <a:gd name="connsiteY60" fmla="*/ 9068840 h 12192000"/>
              <a:gd name="connsiteX61" fmla="*/ 833438 w 885825"/>
              <a:gd name="connsiteY61" fmla="*/ 9110114 h 12192000"/>
              <a:gd name="connsiteX62" fmla="*/ 817563 w 885825"/>
              <a:gd name="connsiteY62" fmla="*/ 9146628 h 12192000"/>
              <a:gd name="connsiteX63" fmla="*/ 798513 w 885825"/>
              <a:gd name="connsiteY63" fmla="*/ 9184728 h 12192000"/>
              <a:gd name="connsiteX64" fmla="*/ 779463 w 885825"/>
              <a:gd name="connsiteY64" fmla="*/ 9222828 h 12192000"/>
              <a:gd name="connsiteX65" fmla="*/ 760413 w 885825"/>
              <a:gd name="connsiteY65" fmla="*/ 9259340 h 12192000"/>
              <a:gd name="connsiteX66" fmla="*/ 744538 w 885825"/>
              <a:gd name="connsiteY66" fmla="*/ 9300614 h 12192000"/>
              <a:gd name="connsiteX67" fmla="*/ 730250 w 885825"/>
              <a:gd name="connsiteY67" fmla="*/ 9346652 h 12192000"/>
              <a:gd name="connsiteX68" fmla="*/ 719138 w 885825"/>
              <a:gd name="connsiteY68" fmla="*/ 9399040 h 12192000"/>
              <a:gd name="connsiteX69" fmla="*/ 711200 w 885825"/>
              <a:gd name="connsiteY69" fmla="*/ 9459364 h 12192000"/>
              <a:gd name="connsiteX70" fmla="*/ 709613 w 885825"/>
              <a:gd name="connsiteY70" fmla="*/ 9527628 h 12192000"/>
              <a:gd name="connsiteX71" fmla="*/ 711200 w 885825"/>
              <a:gd name="connsiteY71" fmla="*/ 9595890 h 12192000"/>
              <a:gd name="connsiteX72" fmla="*/ 719138 w 885825"/>
              <a:gd name="connsiteY72" fmla="*/ 9656214 h 12192000"/>
              <a:gd name="connsiteX73" fmla="*/ 730250 w 885825"/>
              <a:gd name="connsiteY73" fmla="*/ 9708602 h 12192000"/>
              <a:gd name="connsiteX74" fmla="*/ 744538 w 885825"/>
              <a:gd name="connsiteY74" fmla="*/ 9754640 h 12192000"/>
              <a:gd name="connsiteX75" fmla="*/ 760413 w 885825"/>
              <a:gd name="connsiteY75" fmla="*/ 9795914 h 12192000"/>
              <a:gd name="connsiteX76" fmla="*/ 779463 w 885825"/>
              <a:gd name="connsiteY76" fmla="*/ 9832428 h 12192000"/>
              <a:gd name="connsiteX77" fmla="*/ 817563 w 885825"/>
              <a:gd name="connsiteY77" fmla="*/ 9908628 h 12192000"/>
              <a:gd name="connsiteX78" fmla="*/ 833438 w 885825"/>
              <a:gd name="connsiteY78" fmla="*/ 9945140 h 12192000"/>
              <a:gd name="connsiteX79" fmla="*/ 849313 w 885825"/>
              <a:gd name="connsiteY79" fmla="*/ 9986414 h 12192000"/>
              <a:gd name="connsiteX80" fmla="*/ 865188 w 885825"/>
              <a:gd name="connsiteY80" fmla="*/ 10032452 h 12192000"/>
              <a:gd name="connsiteX81" fmla="*/ 876300 w 885825"/>
              <a:gd name="connsiteY81" fmla="*/ 10084840 h 12192000"/>
              <a:gd name="connsiteX82" fmla="*/ 882650 w 885825"/>
              <a:gd name="connsiteY82" fmla="*/ 10145164 h 12192000"/>
              <a:gd name="connsiteX83" fmla="*/ 885825 w 885825"/>
              <a:gd name="connsiteY83" fmla="*/ 10213428 h 12192000"/>
              <a:gd name="connsiteX84" fmla="*/ 882650 w 885825"/>
              <a:gd name="connsiteY84" fmla="*/ 10281690 h 12192000"/>
              <a:gd name="connsiteX85" fmla="*/ 876300 w 885825"/>
              <a:gd name="connsiteY85" fmla="*/ 10342014 h 12192000"/>
              <a:gd name="connsiteX86" fmla="*/ 865188 w 885825"/>
              <a:gd name="connsiteY86" fmla="*/ 10394402 h 12192000"/>
              <a:gd name="connsiteX87" fmla="*/ 849313 w 885825"/>
              <a:gd name="connsiteY87" fmla="*/ 10440440 h 12192000"/>
              <a:gd name="connsiteX88" fmla="*/ 833438 w 885825"/>
              <a:gd name="connsiteY88" fmla="*/ 10481714 h 12192000"/>
              <a:gd name="connsiteX89" fmla="*/ 817563 w 885825"/>
              <a:gd name="connsiteY89" fmla="*/ 10518228 h 12192000"/>
              <a:gd name="connsiteX90" fmla="*/ 798513 w 885825"/>
              <a:gd name="connsiteY90" fmla="*/ 10556328 h 12192000"/>
              <a:gd name="connsiteX91" fmla="*/ 779463 w 885825"/>
              <a:gd name="connsiteY91" fmla="*/ 10594428 h 12192000"/>
              <a:gd name="connsiteX92" fmla="*/ 760413 w 885825"/>
              <a:gd name="connsiteY92" fmla="*/ 10630940 h 12192000"/>
              <a:gd name="connsiteX93" fmla="*/ 744538 w 885825"/>
              <a:gd name="connsiteY93" fmla="*/ 10672214 h 12192000"/>
              <a:gd name="connsiteX94" fmla="*/ 730250 w 885825"/>
              <a:gd name="connsiteY94" fmla="*/ 10718252 h 12192000"/>
              <a:gd name="connsiteX95" fmla="*/ 719138 w 885825"/>
              <a:gd name="connsiteY95" fmla="*/ 10770640 h 12192000"/>
              <a:gd name="connsiteX96" fmla="*/ 711200 w 885825"/>
              <a:gd name="connsiteY96" fmla="*/ 10830964 h 12192000"/>
              <a:gd name="connsiteX97" fmla="*/ 709613 w 885825"/>
              <a:gd name="connsiteY97" fmla="*/ 10899228 h 12192000"/>
              <a:gd name="connsiteX98" fmla="*/ 711200 w 885825"/>
              <a:gd name="connsiteY98" fmla="*/ 10967490 h 12192000"/>
              <a:gd name="connsiteX99" fmla="*/ 719138 w 885825"/>
              <a:gd name="connsiteY99" fmla="*/ 11027814 h 12192000"/>
              <a:gd name="connsiteX100" fmla="*/ 730250 w 885825"/>
              <a:gd name="connsiteY100" fmla="*/ 11080202 h 12192000"/>
              <a:gd name="connsiteX101" fmla="*/ 744538 w 885825"/>
              <a:gd name="connsiteY101" fmla="*/ 11126240 h 12192000"/>
              <a:gd name="connsiteX102" fmla="*/ 760413 w 885825"/>
              <a:gd name="connsiteY102" fmla="*/ 11167514 h 12192000"/>
              <a:gd name="connsiteX103" fmla="*/ 779463 w 885825"/>
              <a:gd name="connsiteY103" fmla="*/ 11204028 h 12192000"/>
              <a:gd name="connsiteX104" fmla="*/ 798513 w 885825"/>
              <a:gd name="connsiteY104" fmla="*/ 11242128 h 12192000"/>
              <a:gd name="connsiteX105" fmla="*/ 817563 w 885825"/>
              <a:gd name="connsiteY105" fmla="*/ 11280228 h 12192000"/>
              <a:gd name="connsiteX106" fmla="*/ 833438 w 885825"/>
              <a:gd name="connsiteY106" fmla="*/ 11316740 h 12192000"/>
              <a:gd name="connsiteX107" fmla="*/ 849313 w 885825"/>
              <a:gd name="connsiteY107" fmla="*/ 11358014 h 12192000"/>
              <a:gd name="connsiteX108" fmla="*/ 865188 w 885825"/>
              <a:gd name="connsiteY108" fmla="*/ 11404052 h 12192000"/>
              <a:gd name="connsiteX109" fmla="*/ 876300 w 885825"/>
              <a:gd name="connsiteY109" fmla="*/ 11456440 h 12192000"/>
              <a:gd name="connsiteX110" fmla="*/ 882650 w 885825"/>
              <a:gd name="connsiteY110" fmla="*/ 11516764 h 12192000"/>
              <a:gd name="connsiteX111" fmla="*/ 885825 w 885825"/>
              <a:gd name="connsiteY111" fmla="*/ 11585028 h 12192000"/>
              <a:gd name="connsiteX112" fmla="*/ 882650 w 885825"/>
              <a:gd name="connsiteY112" fmla="*/ 11653290 h 12192000"/>
              <a:gd name="connsiteX113" fmla="*/ 876300 w 885825"/>
              <a:gd name="connsiteY113" fmla="*/ 11713614 h 12192000"/>
              <a:gd name="connsiteX114" fmla="*/ 865188 w 885825"/>
              <a:gd name="connsiteY114" fmla="*/ 11766002 h 12192000"/>
              <a:gd name="connsiteX115" fmla="*/ 849313 w 885825"/>
              <a:gd name="connsiteY115" fmla="*/ 11812040 h 12192000"/>
              <a:gd name="connsiteX116" fmla="*/ 833438 w 885825"/>
              <a:gd name="connsiteY116" fmla="*/ 11853314 h 12192000"/>
              <a:gd name="connsiteX117" fmla="*/ 817563 w 885825"/>
              <a:gd name="connsiteY117" fmla="*/ 11889828 h 12192000"/>
              <a:gd name="connsiteX118" fmla="*/ 798513 w 885825"/>
              <a:gd name="connsiteY118" fmla="*/ 11927928 h 12192000"/>
              <a:gd name="connsiteX119" fmla="*/ 779463 w 885825"/>
              <a:gd name="connsiteY119" fmla="*/ 11966028 h 12192000"/>
              <a:gd name="connsiteX120" fmla="*/ 760413 w 885825"/>
              <a:gd name="connsiteY120" fmla="*/ 12002540 h 12192000"/>
              <a:gd name="connsiteX121" fmla="*/ 744538 w 885825"/>
              <a:gd name="connsiteY121" fmla="*/ 12043814 h 12192000"/>
              <a:gd name="connsiteX122" fmla="*/ 730250 w 885825"/>
              <a:gd name="connsiteY122" fmla="*/ 12089852 h 12192000"/>
              <a:gd name="connsiteX123" fmla="*/ 719138 w 885825"/>
              <a:gd name="connsiteY123" fmla="*/ 12142240 h 12192000"/>
              <a:gd name="connsiteX124" fmla="*/ 712590 w 885825"/>
              <a:gd name="connsiteY124" fmla="*/ 12192000 h 12192000"/>
              <a:gd name="connsiteX125" fmla="*/ 0 w 885825"/>
              <a:gd name="connsiteY125" fmla="*/ 12192000 h 12192000"/>
              <a:gd name="connsiteX126" fmla="*/ 0 w 885825"/>
              <a:gd name="connsiteY126" fmla="*/ 6779170 h 12192000"/>
              <a:gd name="connsiteX127" fmla="*/ 0 w 885825"/>
              <a:gd name="connsiteY127" fmla="*/ 6779170 h 12192000"/>
              <a:gd name="connsiteX128" fmla="*/ 0 w 885825"/>
              <a:gd name="connsiteY128" fmla="*/ 0 h 12192000"/>
              <a:gd name="connsiteX129" fmla="*/ 712590 w 885825"/>
              <a:gd name="connsiteY129" fmla="*/ 0 h 12192000"/>
              <a:gd name="connsiteX130" fmla="*/ 719137 w 885825"/>
              <a:gd name="connsiteY130" fmla="*/ 49758 h 12192000"/>
              <a:gd name="connsiteX131" fmla="*/ 730249 w 885825"/>
              <a:gd name="connsiteY131" fmla="*/ 102145 h 12192000"/>
              <a:gd name="connsiteX132" fmla="*/ 744537 w 885825"/>
              <a:gd name="connsiteY132" fmla="*/ 148183 h 12192000"/>
              <a:gd name="connsiteX133" fmla="*/ 760412 w 885825"/>
              <a:gd name="connsiteY133" fmla="*/ 189458 h 12192000"/>
              <a:gd name="connsiteX134" fmla="*/ 779462 w 885825"/>
              <a:gd name="connsiteY134" fmla="*/ 225970 h 12192000"/>
              <a:gd name="connsiteX135" fmla="*/ 798512 w 885825"/>
              <a:gd name="connsiteY135" fmla="*/ 264070 h 12192000"/>
              <a:gd name="connsiteX136" fmla="*/ 817562 w 885825"/>
              <a:gd name="connsiteY136" fmla="*/ 302170 h 12192000"/>
              <a:gd name="connsiteX137" fmla="*/ 833437 w 885825"/>
              <a:gd name="connsiteY137" fmla="*/ 338683 h 12192000"/>
              <a:gd name="connsiteX138" fmla="*/ 849312 w 885825"/>
              <a:gd name="connsiteY138" fmla="*/ 379958 h 12192000"/>
              <a:gd name="connsiteX139" fmla="*/ 865187 w 885825"/>
              <a:gd name="connsiteY139" fmla="*/ 425995 h 12192000"/>
              <a:gd name="connsiteX140" fmla="*/ 876299 w 885825"/>
              <a:gd name="connsiteY140" fmla="*/ 478383 h 12192000"/>
              <a:gd name="connsiteX141" fmla="*/ 882649 w 885825"/>
              <a:gd name="connsiteY141" fmla="*/ 538708 h 12192000"/>
              <a:gd name="connsiteX142" fmla="*/ 885824 w 885825"/>
              <a:gd name="connsiteY142" fmla="*/ 606970 h 12192000"/>
              <a:gd name="connsiteX143" fmla="*/ 882649 w 885825"/>
              <a:gd name="connsiteY143" fmla="*/ 675233 h 12192000"/>
              <a:gd name="connsiteX144" fmla="*/ 876299 w 885825"/>
              <a:gd name="connsiteY144" fmla="*/ 735558 h 12192000"/>
              <a:gd name="connsiteX145" fmla="*/ 865187 w 885825"/>
              <a:gd name="connsiteY145" fmla="*/ 787945 h 12192000"/>
              <a:gd name="connsiteX146" fmla="*/ 849312 w 885825"/>
              <a:gd name="connsiteY146" fmla="*/ 833983 h 12192000"/>
              <a:gd name="connsiteX147" fmla="*/ 833437 w 885825"/>
              <a:gd name="connsiteY147" fmla="*/ 875258 h 12192000"/>
              <a:gd name="connsiteX148" fmla="*/ 817562 w 885825"/>
              <a:gd name="connsiteY148" fmla="*/ 911770 h 12192000"/>
              <a:gd name="connsiteX149" fmla="*/ 798512 w 885825"/>
              <a:gd name="connsiteY149" fmla="*/ 949870 h 12192000"/>
              <a:gd name="connsiteX150" fmla="*/ 779462 w 885825"/>
              <a:gd name="connsiteY150" fmla="*/ 987970 h 12192000"/>
              <a:gd name="connsiteX151" fmla="*/ 760412 w 885825"/>
              <a:gd name="connsiteY151" fmla="*/ 1024483 h 12192000"/>
              <a:gd name="connsiteX152" fmla="*/ 744537 w 885825"/>
              <a:gd name="connsiteY152" fmla="*/ 1065758 h 12192000"/>
              <a:gd name="connsiteX153" fmla="*/ 730249 w 885825"/>
              <a:gd name="connsiteY153" fmla="*/ 1111795 h 12192000"/>
              <a:gd name="connsiteX154" fmla="*/ 719137 w 885825"/>
              <a:gd name="connsiteY154" fmla="*/ 1164183 h 12192000"/>
              <a:gd name="connsiteX155" fmla="*/ 711199 w 885825"/>
              <a:gd name="connsiteY155" fmla="*/ 1224508 h 12192000"/>
              <a:gd name="connsiteX156" fmla="*/ 709612 w 885825"/>
              <a:gd name="connsiteY156" fmla="*/ 1292770 h 12192000"/>
              <a:gd name="connsiteX157" fmla="*/ 711199 w 885825"/>
              <a:gd name="connsiteY157" fmla="*/ 1361033 h 12192000"/>
              <a:gd name="connsiteX158" fmla="*/ 719137 w 885825"/>
              <a:gd name="connsiteY158" fmla="*/ 1421358 h 12192000"/>
              <a:gd name="connsiteX159" fmla="*/ 730249 w 885825"/>
              <a:gd name="connsiteY159" fmla="*/ 1473745 h 12192000"/>
              <a:gd name="connsiteX160" fmla="*/ 744537 w 885825"/>
              <a:gd name="connsiteY160" fmla="*/ 1519783 h 12192000"/>
              <a:gd name="connsiteX161" fmla="*/ 760412 w 885825"/>
              <a:gd name="connsiteY161" fmla="*/ 1561058 h 12192000"/>
              <a:gd name="connsiteX162" fmla="*/ 779462 w 885825"/>
              <a:gd name="connsiteY162" fmla="*/ 1597570 h 12192000"/>
              <a:gd name="connsiteX163" fmla="*/ 798512 w 885825"/>
              <a:gd name="connsiteY163" fmla="*/ 1635670 h 12192000"/>
              <a:gd name="connsiteX164" fmla="*/ 817562 w 885825"/>
              <a:gd name="connsiteY164" fmla="*/ 1673770 h 12192000"/>
              <a:gd name="connsiteX165" fmla="*/ 833437 w 885825"/>
              <a:gd name="connsiteY165" fmla="*/ 1710283 h 12192000"/>
              <a:gd name="connsiteX166" fmla="*/ 849312 w 885825"/>
              <a:gd name="connsiteY166" fmla="*/ 1751558 h 12192000"/>
              <a:gd name="connsiteX167" fmla="*/ 865187 w 885825"/>
              <a:gd name="connsiteY167" fmla="*/ 1797595 h 12192000"/>
              <a:gd name="connsiteX168" fmla="*/ 876299 w 885825"/>
              <a:gd name="connsiteY168" fmla="*/ 1849983 h 12192000"/>
              <a:gd name="connsiteX169" fmla="*/ 882649 w 885825"/>
              <a:gd name="connsiteY169" fmla="*/ 1910308 h 12192000"/>
              <a:gd name="connsiteX170" fmla="*/ 885824 w 885825"/>
              <a:gd name="connsiteY170" fmla="*/ 1978570 h 12192000"/>
              <a:gd name="connsiteX171" fmla="*/ 882649 w 885825"/>
              <a:gd name="connsiteY171" fmla="*/ 2046833 h 12192000"/>
              <a:gd name="connsiteX172" fmla="*/ 876299 w 885825"/>
              <a:gd name="connsiteY172" fmla="*/ 2107158 h 12192000"/>
              <a:gd name="connsiteX173" fmla="*/ 865187 w 885825"/>
              <a:gd name="connsiteY173" fmla="*/ 2159545 h 12192000"/>
              <a:gd name="connsiteX174" fmla="*/ 849312 w 885825"/>
              <a:gd name="connsiteY174" fmla="*/ 2205583 h 12192000"/>
              <a:gd name="connsiteX175" fmla="*/ 833437 w 885825"/>
              <a:gd name="connsiteY175" fmla="*/ 2246858 h 12192000"/>
              <a:gd name="connsiteX176" fmla="*/ 817562 w 885825"/>
              <a:gd name="connsiteY176" fmla="*/ 2283370 h 12192000"/>
              <a:gd name="connsiteX177" fmla="*/ 798512 w 885825"/>
              <a:gd name="connsiteY177" fmla="*/ 2321470 h 12192000"/>
              <a:gd name="connsiteX178" fmla="*/ 779462 w 885825"/>
              <a:gd name="connsiteY178" fmla="*/ 2359570 h 12192000"/>
              <a:gd name="connsiteX179" fmla="*/ 760412 w 885825"/>
              <a:gd name="connsiteY179" fmla="*/ 2396083 h 12192000"/>
              <a:gd name="connsiteX180" fmla="*/ 744537 w 885825"/>
              <a:gd name="connsiteY180" fmla="*/ 2437358 h 12192000"/>
              <a:gd name="connsiteX181" fmla="*/ 730249 w 885825"/>
              <a:gd name="connsiteY181" fmla="*/ 2483395 h 12192000"/>
              <a:gd name="connsiteX182" fmla="*/ 719137 w 885825"/>
              <a:gd name="connsiteY182" fmla="*/ 2535782 h 12192000"/>
              <a:gd name="connsiteX183" fmla="*/ 711199 w 885825"/>
              <a:gd name="connsiteY183" fmla="*/ 2596108 h 12192000"/>
              <a:gd name="connsiteX184" fmla="*/ 709612 w 885825"/>
              <a:gd name="connsiteY184" fmla="*/ 2664370 h 12192000"/>
              <a:gd name="connsiteX185" fmla="*/ 711199 w 885825"/>
              <a:gd name="connsiteY185" fmla="*/ 2732633 h 12192000"/>
              <a:gd name="connsiteX186" fmla="*/ 719137 w 885825"/>
              <a:gd name="connsiteY186" fmla="*/ 2792958 h 12192000"/>
              <a:gd name="connsiteX187" fmla="*/ 730249 w 885825"/>
              <a:gd name="connsiteY187" fmla="*/ 2845345 h 12192000"/>
              <a:gd name="connsiteX188" fmla="*/ 744537 w 885825"/>
              <a:gd name="connsiteY188" fmla="*/ 2891383 h 12192000"/>
              <a:gd name="connsiteX189" fmla="*/ 760412 w 885825"/>
              <a:gd name="connsiteY189" fmla="*/ 2932658 h 12192000"/>
              <a:gd name="connsiteX190" fmla="*/ 779462 w 885825"/>
              <a:gd name="connsiteY190" fmla="*/ 2969170 h 12192000"/>
              <a:gd name="connsiteX191" fmla="*/ 798512 w 885825"/>
              <a:gd name="connsiteY191" fmla="*/ 3007270 h 12192000"/>
              <a:gd name="connsiteX192" fmla="*/ 817562 w 885825"/>
              <a:gd name="connsiteY192" fmla="*/ 3045370 h 12192000"/>
              <a:gd name="connsiteX193" fmla="*/ 833437 w 885825"/>
              <a:gd name="connsiteY193" fmla="*/ 3081883 h 12192000"/>
              <a:gd name="connsiteX194" fmla="*/ 849312 w 885825"/>
              <a:gd name="connsiteY194" fmla="*/ 3123158 h 12192000"/>
              <a:gd name="connsiteX195" fmla="*/ 865187 w 885825"/>
              <a:gd name="connsiteY195" fmla="*/ 3169195 h 12192000"/>
              <a:gd name="connsiteX196" fmla="*/ 876299 w 885825"/>
              <a:gd name="connsiteY196" fmla="*/ 3221583 h 12192000"/>
              <a:gd name="connsiteX197" fmla="*/ 882649 w 885825"/>
              <a:gd name="connsiteY197" fmla="*/ 3281908 h 12192000"/>
              <a:gd name="connsiteX198" fmla="*/ 885824 w 885825"/>
              <a:gd name="connsiteY198" fmla="*/ 3348582 h 12192000"/>
              <a:gd name="connsiteX199" fmla="*/ 882649 w 885825"/>
              <a:gd name="connsiteY199" fmla="*/ 3418433 h 12192000"/>
              <a:gd name="connsiteX200" fmla="*/ 876299 w 885825"/>
              <a:gd name="connsiteY200" fmla="*/ 3478758 h 12192000"/>
              <a:gd name="connsiteX201" fmla="*/ 865187 w 885825"/>
              <a:gd name="connsiteY201" fmla="*/ 3531145 h 12192000"/>
              <a:gd name="connsiteX202" fmla="*/ 849312 w 885825"/>
              <a:gd name="connsiteY202" fmla="*/ 3577183 h 12192000"/>
              <a:gd name="connsiteX203" fmla="*/ 833437 w 885825"/>
              <a:gd name="connsiteY203" fmla="*/ 3618458 h 12192000"/>
              <a:gd name="connsiteX204" fmla="*/ 817562 w 885825"/>
              <a:gd name="connsiteY204" fmla="*/ 3654970 h 12192000"/>
              <a:gd name="connsiteX205" fmla="*/ 798512 w 885825"/>
              <a:gd name="connsiteY205" fmla="*/ 3693070 h 12192000"/>
              <a:gd name="connsiteX206" fmla="*/ 779462 w 885825"/>
              <a:gd name="connsiteY206" fmla="*/ 3731170 h 12192000"/>
              <a:gd name="connsiteX207" fmla="*/ 760412 w 885825"/>
              <a:gd name="connsiteY207" fmla="*/ 3767683 h 12192000"/>
              <a:gd name="connsiteX208" fmla="*/ 744537 w 885825"/>
              <a:gd name="connsiteY208" fmla="*/ 3808958 h 12192000"/>
              <a:gd name="connsiteX209" fmla="*/ 730249 w 885825"/>
              <a:gd name="connsiteY209" fmla="*/ 3854995 h 12192000"/>
              <a:gd name="connsiteX210" fmla="*/ 719137 w 885825"/>
              <a:gd name="connsiteY210" fmla="*/ 3907383 h 12192000"/>
              <a:gd name="connsiteX211" fmla="*/ 711199 w 885825"/>
              <a:gd name="connsiteY211" fmla="*/ 3967708 h 12192000"/>
              <a:gd name="connsiteX212" fmla="*/ 709612 w 885825"/>
              <a:gd name="connsiteY212" fmla="*/ 4035970 h 12192000"/>
              <a:gd name="connsiteX213" fmla="*/ 711199 w 885825"/>
              <a:gd name="connsiteY213" fmla="*/ 4104233 h 12192000"/>
              <a:gd name="connsiteX214" fmla="*/ 719137 w 885825"/>
              <a:gd name="connsiteY214" fmla="*/ 4164557 h 12192000"/>
              <a:gd name="connsiteX215" fmla="*/ 730249 w 885825"/>
              <a:gd name="connsiteY215" fmla="*/ 4216946 h 12192000"/>
              <a:gd name="connsiteX216" fmla="*/ 744537 w 885825"/>
              <a:gd name="connsiteY216" fmla="*/ 4262982 h 12192000"/>
              <a:gd name="connsiteX217" fmla="*/ 760412 w 885825"/>
              <a:gd name="connsiteY217" fmla="*/ 4304258 h 12192000"/>
              <a:gd name="connsiteX218" fmla="*/ 779462 w 885825"/>
              <a:gd name="connsiteY218" fmla="*/ 4340770 h 12192000"/>
              <a:gd name="connsiteX219" fmla="*/ 817562 w 885825"/>
              <a:gd name="connsiteY219" fmla="*/ 4416970 h 12192000"/>
              <a:gd name="connsiteX220" fmla="*/ 833437 w 885825"/>
              <a:gd name="connsiteY220" fmla="*/ 4453483 h 12192000"/>
              <a:gd name="connsiteX221" fmla="*/ 849312 w 885825"/>
              <a:gd name="connsiteY221" fmla="*/ 4494758 h 12192000"/>
              <a:gd name="connsiteX222" fmla="*/ 865187 w 885825"/>
              <a:gd name="connsiteY222" fmla="*/ 4540795 h 12192000"/>
              <a:gd name="connsiteX223" fmla="*/ 876299 w 885825"/>
              <a:gd name="connsiteY223" fmla="*/ 4593183 h 12192000"/>
              <a:gd name="connsiteX224" fmla="*/ 882649 w 885825"/>
              <a:gd name="connsiteY224" fmla="*/ 4653508 h 12192000"/>
              <a:gd name="connsiteX225" fmla="*/ 885824 w 885825"/>
              <a:gd name="connsiteY225" fmla="*/ 4721770 h 12192000"/>
              <a:gd name="connsiteX226" fmla="*/ 882649 w 885825"/>
              <a:gd name="connsiteY226" fmla="*/ 4790033 h 12192000"/>
              <a:gd name="connsiteX227" fmla="*/ 876299 w 885825"/>
              <a:gd name="connsiteY227" fmla="*/ 4850357 h 12192000"/>
              <a:gd name="connsiteX228" fmla="*/ 865187 w 885825"/>
              <a:gd name="connsiteY228" fmla="*/ 4902746 h 12192000"/>
              <a:gd name="connsiteX229" fmla="*/ 849312 w 885825"/>
              <a:gd name="connsiteY229" fmla="*/ 4948782 h 12192000"/>
              <a:gd name="connsiteX230" fmla="*/ 833437 w 885825"/>
              <a:gd name="connsiteY230" fmla="*/ 4990057 h 12192000"/>
              <a:gd name="connsiteX231" fmla="*/ 817562 w 885825"/>
              <a:gd name="connsiteY231" fmla="*/ 5026570 h 12192000"/>
              <a:gd name="connsiteX232" fmla="*/ 798512 w 885825"/>
              <a:gd name="connsiteY232" fmla="*/ 5064670 h 12192000"/>
              <a:gd name="connsiteX233" fmla="*/ 779462 w 885825"/>
              <a:gd name="connsiteY233" fmla="*/ 5102770 h 12192000"/>
              <a:gd name="connsiteX234" fmla="*/ 760412 w 885825"/>
              <a:gd name="connsiteY234" fmla="*/ 5139283 h 12192000"/>
              <a:gd name="connsiteX235" fmla="*/ 744537 w 885825"/>
              <a:gd name="connsiteY235" fmla="*/ 5180558 h 12192000"/>
              <a:gd name="connsiteX236" fmla="*/ 730249 w 885825"/>
              <a:gd name="connsiteY236" fmla="*/ 5226595 h 12192000"/>
              <a:gd name="connsiteX237" fmla="*/ 719137 w 885825"/>
              <a:gd name="connsiteY237" fmla="*/ 5278983 h 12192000"/>
              <a:gd name="connsiteX238" fmla="*/ 711199 w 885825"/>
              <a:gd name="connsiteY238" fmla="*/ 5339307 h 12192000"/>
              <a:gd name="connsiteX239" fmla="*/ 709612 w 885825"/>
              <a:gd name="connsiteY239" fmla="*/ 5407570 h 12192000"/>
              <a:gd name="connsiteX240" fmla="*/ 711199 w 885825"/>
              <a:gd name="connsiteY240" fmla="*/ 5475833 h 12192000"/>
              <a:gd name="connsiteX241" fmla="*/ 719137 w 885825"/>
              <a:gd name="connsiteY241" fmla="*/ 5536158 h 12192000"/>
              <a:gd name="connsiteX242" fmla="*/ 730249 w 885825"/>
              <a:gd name="connsiteY242" fmla="*/ 5588545 h 12192000"/>
              <a:gd name="connsiteX243" fmla="*/ 744537 w 885825"/>
              <a:gd name="connsiteY243" fmla="*/ 5634583 h 12192000"/>
              <a:gd name="connsiteX244" fmla="*/ 760412 w 885825"/>
              <a:gd name="connsiteY244" fmla="*/ 5675858 h 12192000"/>
              <a:gd name="connsiteX245" fmla="*/ 779462 w 885825"/>
              <a:gd name="connsiteY245" fmla="*/ 5712371 h 12192000"/>
              <a:gd name="connsiteX246" fmla="*/ 798512 w 885825"/>
              <a:gd name="connsiteY246" fmla="*/ 5750471 h 12192000"/>
              <a:gd name="connsiteX247" fmla="*/ 817562 w 885825"/>
              <a:gd name="connsiteY247" fmla="*/ 5788571 h 12192000"/>
              <a:gd name="connsiteX248" fmla="*/ 833437 w 885825"/>
              <a:gd name="connsiteY248" fmla="*/ 5825083 h 12192000"/>
              <a:gd name="connsiteX249" fmla="*/ 849312 w 885825"/>
              <a:gd name="connsiteY249" fmla="*/ 5866358 h 12192000"/>
              <a:gd name="connsiteX250" fmla="*/ 865187 w 885825"/>
              <a:gd name="connsiteY250" fmla="*/ 5912395 h 12192000"/>
              <a:gd name="connsiteX251" fmla="*/ 876299 w 885825"/>
              <a:gd name="connsiteY251" fmla="*/ 5964783 h 12192000"/>
              <a:gd name="connsiteX252" fmla="*/ 882649 w 885825"/>
              <a:gd name="connsiteY252" fmla="*/ 6025108 h 12192000"/>
              <a:gd name="connsiteX253" fmla="*/ 885824 w 885825"/>
              <a:gd name="connsiteY253" fmla="*/ 6093370 h 12192000"/>
              <a:gd name="connsiteX254" fmla="*/ 885703 w 885825"/>
              <a:gd name="connsiteY254" fmla="*/ 6095988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885825" h="12192000">
                <a:moveTo>
                  <a:pt x="885825" y="6098626"/>
                </a:moveTo>
                <a:lnTo>
                  <a:pt x="882650" y="6166889"/>
                </a:lnTo>
                <a:lnTo>
                  <a:pt x="876300" y="6227214"/>
                </a:lnTo>
                <a:lnTo>
                  <a:pt x="865188" y="6279601"/>
                </a:lnTo>
                <a:lnTo>
                  <a:pt x="849313" y="6325639"/>
                </a:lnTo>
                <a:lnTo>
                  <a:pt x="833438" y="6366914"/>
                </a:lnTo>
                <a:lnTo>
                  <a:pt x="817563" y="6403426"/>
                </a:lnTo>
                <a:lnTo>
                  <a:pt x="798513" y="6441526"/>
                </a:lnTo>
                <a:lnTo>
                  <a:pt x="779463" y="6479626"/>
                </a:lnTo>
                <a:lnTo>
                  <a:pt x="760413" y="6516139"/>
                </a:lnTo>
                <a:lnTo>
                  <a:pt x="744538" y="6557414"/>
                </a:lnTo>
                <a:lnTo>
                  <a:pt x="730250" y="6603451"/>
                </a:lnTo>
                <a:lnTo>
                  <a:pt x="719138" y="6655839"/>
                </a:lnTo>
                <a:lnTo>
                  <a:pt x="711200" y="6716164"/>
                </a:lnTo>
                <a:lnTo>
                  <a:pt x="709613" y="6784426"/>
                </a:lnTo>
                <a:lnTo>
                  <a:pt x="711200" y="6852689"/>
                </a:lnTo>
                <a:lnTo>
                  <a:pt x="719138" y="6913014"/>
                </a:lnTo>
                <a:lnTo>
                  <a:pt x="730250" y="6965401"/>
                </a:lnTo>
                <a:lnTo>
                  <a:pt x="744538" y="7011439"/>
                </a:lnTo>
                <a:lnTo>
                  <a:pt x="760413" y="7052714"/>
                </a:lnTo>
                <a:lnTo>
                  <a:pt x="779463" y="7089226"/>
                </a:lnTo>
                <a:lnTo>
                  <a:pt x="798513" y="7127326"/>
                </a:lnTo>
                <a:lnTo>
                  <a:pt x="817563" y="7165426"/>
                </a:lnTo>
                <a:lnTo>
                  <a:pt x="833438" y="7201939"/>
                </a:lnTo>
                <a:lnTo>
                  <a:pt x="849313" y="7243214"/>
                </a:lnTo>
                <a:lnTo>
                  <a:pt x="865188" y="7289251"/>
                </a:lnTo>
                <a:lnTo>
                  <a:pt x="876300" y="7341639"/>
                </a:lnTo>
                <a:lnTo>
                  <a:pt x="882650" y="7401964"/>
                </a:lnTo>
                <a:lnTo>
                  <a:pt x="885825" y="7470226"/>
                </a:lnTo>
                <a:lnTo>
                  <a:pt x="882650" y="7538489"/>
                </a:lnTo>
                <a:lnTo>
                  <a:pt x="876300" y="7598814"/>
                </a:lnTo>
                <a:lnTo>
                  <a:pt x="865188" y="7651201"/>
                </a:lnTo>
                <a:lnTo>
                  <a:pt x="849313" y="7697239"/>
                </a:lnTo>
                <a:lnTo>
                  <a:pt x="833438" y="7738514"/>
                </a:lnTo>
                <a:lnTo>
                  <a:pt x="817563" y="7775026"/>
                </a:lnTo>
                <a:lnTo>
                  <a:pt x="798513" y="7813126"/>
                </a:lnTo>
                <a:lnTo>
                  <a:pt x="779463" y="7851226"/>
                </a:lnTo>
                <a:lnTo>
                  <a:pt x="760413" y="7887739"/>
                </a:lnTo>
                <a:lnTo>
                  <a:pt x="744538" y="7929014"/>
                </a:lnTo>
                <a:lnTo>
                  <a:pt x="730250" y="7975051"/>
                </a:lnTo>
                <a:lnTo>
                  <a:pt x="719138" y="8027439"/>
                </a:lnTo>
                <a:lnTo>
                  <a:pt x="711200" y="8087764"/>
                </a:lnTo>
                <a:lnTo>
                  <a:pt x="709613" y="8156026"/>
                </a:lnTo>
                <a:lnTo>
                  <a:pt x="711200" y="8224289"/>
                </a:lnTo>
                <a:lnTo>
                  <a:pt x="719138" y="8284614"/>
                </a:lnTo>
                <a:lnTo>
                  <a:pt x="730250" y="8337001"/>
                </a:lnTo>
                <a:lnTo>
                  <a:pt x="744538" y="8383039"/>
                </a:lnTo>
                <a:lnTo>
                  <a:pt x="760413" y="8424314"/>
                </a:lnTo>
                <a:lnTo>
                  <a:pt x="779463" y="8460826"/>
                </a:lnTo>
                <a:lnTo>
                  <a:pt x="798513" y="8498926"/>
                </a:lnTo>
                <a:lnTo>
                  <a:pt x="817563" y="8537026"/>
                </a:lnTo>
                <a:lnTo>
                  <a:pt x="833438" y="8573540"/>
                </a:lnTo>
                <a:lnTo>
                  <a:pt x="849313" y="8614814"/>
                </a:lnTo>
                <a:lnTo>
                  <a:pt x="865188" y="8660852"/>
                </a:lnTo>
                <a:lnTo>
                  <a:pt x="876300" y="8713240"/>
                </a:lnTo>
                <a:lnTo>
                  <a:pt x="882650" y="8773564"/>
                </a:lnTo>
                <a:lnTo>
                  <a:pt x="885825" y="8840240"/>
                </a:lnTo>
                <a:lnTo>
                  <a:pt x="882650" y="8910090"/>
                </a:lnTo>
                <a:lnTo>
                  <a:pt x="876300" y="8970414"/>
                </a:lnTo>
                <a:lnTo>
                  <a:pt x="865188" y="9022802"/>
                </a:lnTo>
                <a:lnTo>
                  <a:pt x="849313" y="9068840"/>
                </a:lnTo>
                <a:lnTo>
                  <a:pt x="833438" y="9110114"/>
                </a:lnTo>
                <a:lnTo>
                  <a:pt x="817563" y="9146628"/>
                </a:lnTo>
                <a:lnTo>
                  <a:pt x="798513" y="9184728"/>
                </a:lnTo>
                <a:lnTo>
                  <a:pt x="779463" y="9222828"/>
                </a:lnTo>
                <a:lnTo>
                  <a:pt x="760413" y="9259340"/>
                </a:lnTo>
                <a:lnTo>
                  <a:pt x="744538" y="9300614"/>
                </a:lnTo>
                <a:lnTo>
                  <a:pt x="730250" y="9346652"/>
                </a:lnTo>
                <a:lnTo>
                  <a:pt x="719138" y="9399040"/>
                </a:lnTo>
                <a:lnTo>
                  <a:pt x="711200" y="9459364"/>
                </a:lnTo>
                <a:lnTo>
                  <a:pt x="709613" y="9527628"/>
                </a:lnTo>
                <a:lnTo>
                  <a:pt x="711200" y="9595890"/>
                </a:lnTo>
                <a:lnTo>
                  <a:pt x="719138" y="9656214"/>
                </a:lnTo>
                <a:lnTo>
                  <a:pt x="730250" y="9708602"/>
                </a:lnTo>
                <a:lnTo>
                  <a:pt x="744538" y="9754640"/>
                </a:lnTo>
                <a:lnTo>
                  <a:pt x="760413" y="9795914"/>
                </a:lnTo>
                <a:lnTo>
                  <a:pt x="779463" y="9832428"/>
                </a:lnTo>
                <a:lnTo>
                  <a:pt x="817563" y="9908628"/>
                </a:lnTo>
                <a:lnTo>
                  <a:pt x="833438" y="9945140"/>
                </a:lnTo>
                <a:lnTo>
                  <a:pt x="849313" y="9986414"/>
                </a:lnTo>
                <a:lnTo>
                  <a:pt x="865188" y="10032452"/>
                </a:lnTo>
                <a:lnTo>
                  <a:pt x="876300" y="10084840"/>
                </a:lnTo>
                <a:lnTo>
                  <a:pt x="882650" y="10145164"/>
                </a:lnTo>
                <a:lnTo>
                  <a:pt x="885825" y="10213428"/>
                </a:lnTo>
                <a:lnTo>
                  <a:pt x="882650" y="10281690"/>
                </a:lnTo>
                <a:lnTo>
                  <a:pt x="876300" y="10342014"/>
                </a:lnTo>
                <a:lnTo>
                  <a:pt x="865188" y="10394402"/>
                </a:lnTo>
                <a:lnTo>
                  <a:pt x="849313" y="10440440"/>
                </a:lnTo>
                <a:lnTo>
                  <a:pt x="833438" y="10481714"/>
                </a:lnTo>
                <a:lnTo>
                  <a:pt x="817563" y="10518228"/>
                </a:lnTo>
                <a:lnTo>
                  <a:pt x="798513" y="10556328"/>
                </a:lnTo>
                <a:lnTo>
                  <a:pt x="779463" y="10594428"/>
                </a:lnTo>
                <a:lnTo>
                  <a:pt x="760413" y="10630940"/>
                </a:lnTo>
                <a:lnTo>
                  <a:pt x="744538" y="10672214"/>
                </a:lnTo>
                <a:lnTo>
                  <a:pt x="730250" y="10718252"/>
                </a:lnTo>
                <a:lnTo>
                  <a:pt x="719138" y="10770640"/>
                </a:lnTo>
                <a:lnTo>
                  <a:pt x="711200" y="10830964"/>
                </a:lnTo>
                <a:lnTo>
                  <a:pt x="709613" y="10899228"/>
                </a:lnTo>
                <a:lnTo>
                  <a:pt x="711200" y="10967490"/>
                </a:lnTo>
                <a:lnTo>
                  <a:pt x="719138" y="11027814"/>
                </a:lnTo>
                <a:lnTo>
                  <a:pt x="730250" y="11080202"/>
                </a:lnTo>
                <a:lnTo>
                  <a:pt x="744538" y="11126240"/>
                </a:lnTo>
                <a:lnTo>
                  <a:pt x="760413" y="11167514"/>
                </a:lnTo>
                <a:lnTo>
                  <a:pt x="779463" y="11204028"/>
                </a:lnTo>
                <a:lnTo>
                  <a:pt x="798513" y="11242128"/>
                </a:lnTo>
                <a:lnTo>
                  <a:pt x="817563" y="11280228"/>
                </a:lnTo>
                <a:lnTo>
                  <a:pt x="833438" y="11316740"/>
                </a:lnTo>
                <a:lnTo>
                  <a:pt x="849313" y="11358014"/>
                </a:lnTo>
                <a:lnTo>
                  <a:pt x="865188" y="11404052"/>
                </a:lnTo>
                <a:lnTo>
                  <a:pt x="876300" y="11456440"/>
                </a:lnTo>
                <a:lnTo>
                  <a:pt x="882650" y="11516764"/>
                </a:lnTo>
                <a:lnTo>
                  <a:pt x="885825" y="11585028"/>
                </a:lnTo>
                <a:lnTo>
                  <a:pt x="882650" y="11653290"/>
                </a:lnTo>
                <a:lnTo>
                  <a:pt x="876300" y="11713614"/>
                </a:lnTo>
                <a:lnTo>
                  <a:pt x="865188" y="11766002"/>
                </a:lnTo>
                <a:lnTo>
                  <a:pt x="849313" y="11812040"/>
                </a:lnTo>
                <a:lnTo>
                  <a:pt x="833438" y="11853314"/>
                </a:lnTo>
                <a:lnTo>
                  <a:pt x="817563" y="11889828"/>
                </a:lnTo>
                <a:lnTo>
                  <a:pt x="798513" y="11927928"/>
                </a:lnTo>
                <a:lnTo>
                  <a:pt x="779463" y="11966028"/>
                </a:lnTo>
                <a:lnTo>
                  <a:pt x="760413" y="12002540"/>
                </a:lnTo>
                <a:lnTo>
                  <a:pt x="744538" y="12043814"/>
                </a:lnTo>
                <a:lnTo>
                  <a:pt x="730250" y="12089852"/>
                </a:lnTo>
                <a:lnTo>
                  <a:pt x="719138" y="12142240"/>
                </a:lnTo>
                <a:lnTo>
                  <a:pt x="712590" y="12192000"/>
                </a:lnTo>
                <a:lnTo>
                  <a:pt x="0" y="12192000"/>
                </a:lnTo>
                <a:lnTo>
                  <a:pt x="0" y="6779170"/>
                </a:lnTo>
                <a:lnTo>
                  <a:pt x="0" y="6779170"/>
                </a:lnTo>
                <a:lnTo>
                  <a:pt x="0" y="0"/>
                </a:lnTo>
                <a:lnTo>
                  <a:pt x="712590" y="0"/>
                </a:lnTo>
                <a:lnTo>
                  <a:pt x="719137" y="49758"/>
                </a:lnTo>
                <a:lnTo>
                  <a:pt x="730249" y="102145"/>
                </a:lnTo>
                <a:lnTo>
                  <a:pt x="744537" y="148183"/>
                </a:lnTo>
                <a:lnTo>
                  <a:pt x="760412" y="189458"/>
                </a:lnTo>
                <a:lnTo>
                  <a:pt x="779462" y="225970"/>
                </a:lnTo>
                <a:lnTo>
                  <a:pt x="798512" y="264070"/>
                </a:lnTo>
                <a:lnTo>
                  <a:pt x="817562" y="302170"/>
                </a:lnTo>
                <a:lnTo>
                  <a:pt x="833437" y="338683"/>
                </a:lnTo>
                <a:lnTo>
                  <a:pt x="849312" y="379958"/>
                </a:lnTo>
                <a:lnTo>
                  <a:pt x="865187" y="425995"/>
                </a:lnTo>
                <a:lnTo>
                  <a:pt x="876299" y="478383"/>
                </a:lnTo>
                <a:lnTo>
                  <a:pt x="882649" y="538708"/>
                </a:lnTo>
                <a:lnTo>
                  <a:pt x="885824" y="606970"/>
                </a:lnTo>
                <a:lnTo>
                  <a:pt x="882649" y="675233"/>
                </a:lnTo>
                <a:lnTo>
                  <a:pt x="876299" y="735558"/>
                </a:lnTo>
                <a:lnTo>
                  <a:pt x="865187" y="787945"/>
                </a:lnTo>
                <a:lnTo>
                  <a:pt x="849312" y="833983"/>
                </a:lnTo>
                <a:lnTo>
                  <a:pt x="833437" y="875258"/>
                </a:lnTo>
                <a:lnTo>
                  <a:pt x="817562" y="911770"/>
                </a:lnTo>
                <a:lnTo>
                  <a:pt x="798512" y="949870"/>
                </a:lnTo>
                <a:lnTo>
                  <a:pt x="779462" y="987970"/>
                </a:lnTo>
                <a:lnTo>
                  <a:pt x="760412" y="1024483"/>
                </a:lnTo>
                <a:lnTo>
                  <a:pt x="744537" y="1065758"/>
                </a:lnTo>
                <a:lnTo>
                  <a:pt x="730249" y="1111795"/>
                </a:lnTo>
                <a:lnTo>
                  <a:pt x="719137" y="1164183"/>
                </a:lnTo>
                <a:lnTo>
                  <a:pt x="711199" y="1224508"/>
                </a:lnTo>
                <a:lnTo>
                  <a:pt x="709612" y="1292770"/>
                </a:lnTo>
                <a:lnTo>
                  <a:pt x="711199" y="1361033"/>
                </a:lnTo>
                <a:lnTo>
                  <a:pt x="719137" y="1421358"/>
                </a:lnTo>
                <a:lnTo>
                  <a:pt x="730249" y="1473745"/>
                </a:lnTo>
                <a:lnTo>
                  <a:pt x="744537" y="1519783"/>
                </a:lnTo>
                <a:lnTo>
                  <a:pt x="760412" y="1561058"/>
                </a:lnTo>
                <a:lnTo>
                  <a:pt x="779462" y="1597570"/>
                </a:lnTo>
                <a:lnTo>
                  <a:pt x="798512" y="1635670"/>
                </a:lnTo>
                <a:lnTo>
                  <a:pt x="817562" y="1673770"/>
                </a:lnTo>
                <a:lnTo>
                  <a:pt x="833437" y="1710283"/>
                </a:lnTo>
                <a:lnTo>
                  <a:pt x="849312" y="1751558"/>
                </a:lnTo>
                <a:lnTo>
                  <a:pt x="865187" y="1797595"/>
                </a:lnTo>
                <a:lnTo>
                  <a:pt x="876299" y="1849983"/>
                </a:lnTo>
                <a:lnTo>
                  <a:pt x="882649" y="1910308"/>
                </a:lnTo>
                <a:lnTo>
                  <a:pt x="885824" y="1978570"/>
                </a:lnTo>
                <a:lnTo>
                  <a:pt x="882649" y="2046833"/>
                </a:lnTo>
                <a:lnTo>
                  <a:pt x="876299" y="2107158"/>
                </a:lnTo>
                <a:lnTo>
                  <a:pt x="865187" y="2159545"/>
                </a:lnTo>
                <a:lnTo>
                  <a:pt x="849312" y="2205583"/>
                </a:lnTo>
                <a:lnTo>
                  <a:pt x="833437" y="2246858"/>
                </a:lnTo>
                <a:lnTo>
                  <a:pt x="817562" y="2283370"/>
                </a:lnTo>
                <a:lnTo>
                  <a:pt x="798512" y="2321470"/>
                </a:lnTo>
                <a:lnTo>
                  <a:pt x="779462" y="2359570"/>
                </a:lnTo>
                <a:lnTo>
                  <a:pt x="760412" y="2396083"/>
                </a:lnTo>
                <a:lnTo>
                  <a:pt x="744537" y="2437358"/>
                </a:lnTo>
                <a:lnTo>
                  <a:pt x="730249" y="2483395"/>
                </a:lnTo>
                <a:lnTo>
                  <a:pt x="719137" y="2535782"/>
                </a:lnTo>
                <a:lnTo>
                  <a:pt x="711199" y="2596108"/>
                </a:lnTo>
                <a:lnTo>
                  <a:pt x="709612" y="2664370"/>
                </a:lnTo>
                <a:lnTo>
                  <a:pt x="711199" y="2732633"/>
                </a:lnTo>
                <a:lnTo>
                  <a:pt x="719137" y="2792958"/>
                </a:lnTo>
                <a:lnTo>
                  <a:pt x="730249" y="2845345"/>
                </a:lnTo>
                <a:lnTo>
                  <a:pt x="744537" y="2891383"/>
                </a:lnTo>
                <a:lnTo>
                  <a:pt x="760412" y="2932658"/>
                </a:lnTo>
                <a:lnTo>
                  <a:pt x="779462" y="2969170"/>
                </a:lnTo>
                <a:lnTo>
                  <a:pt x="798512" y="3007270"/>
                </a:lnTo>
                <a:lnTo>
                  <a:pt x="817562" y="3045370"/>
                </a:lnTo>
                <a:lnTo>
                  <a:pt x="833437" y="3081883"/>
                </a:lnTo>
                <a:lnTo>
                  <a:pt x="849312" y="3123158"/>
                </a:lnTo>
                <a:lnTo>
                  <a:pt x="865187" y="3169195"/>
                </a:lnTo>
                <a:lnTo>
                  <a:pt x="876299" y="3221583"/>
                </a:lnTo>
                <a:lnTo>
                  <a:pt x="882649" y="3281908"/>
                </a:lnTo>
                <a:lnTo>
                  <a:pt x="885824" y="3348582"/>
                </a:lnTo>
                <a:lnTo>
                  <a:pt x="882649" y="3418433"/>
                </a:lnTo>
                <a:lnTo>
                  <a:pt x="876299" y="3478758"/>
                </a:lnTo>
                <a:lnTo>
                  <a:pt x="865187" y="3531145"/>
                </a:lnTo>
                <a:lnTo>
                  <a:pt x="849312" y="3577183"/>
                </a:lnTo>
                <a:lnTo>
                  <a:pt x="833437" y="3618458"/>
                </a:lnTo>
                <a:lnTo>
                  <a:pt x="817562" y="3654970"/>
                </a:lnTo>
                <a:lnTo>
                  <a:pt x="798512" y="3693070"/>
                </a:lnTo>
                <a:lnTo>
                  <a:pt x="779462" y="3731170"/>
                </a:lnTo>
                <a:lnTo>
                  <a:pt x="760412" y="3767683"/>
                </a:lnTo>
                <a:lnTo>
                  <a:pt x="744537" y="3808958"/>
                </a:lnTo>
                <a:lnTo>
                  <a:pt x="730249" y="3854995"/>
                </a:lnTo>
                <a:lnTo>
                  <a:pt x="719137" y="3907383"/>
                </a:lnTo>
                <a:lnTo>
                  <a:pt x="711199" y="3967708"/>
                </a:lnTo>
                <a:lnTo>
                  <a:pt x="709612" y="4035970"/>
                </a:lnTo>
                <a:lnTo>
                  <a:pt x="711199" y="4104233"/>
                </a:lnTo>
                <a:lnTo>
                  <a:pt x="719137" y="4164557"/>
                </a:lnTo>
                <a:lnTo>
                  <a:pt x="730249" y="4216946"/>
                </a:lnTo>
                <a:lnTo>
                  <a:pt x="744537" y="4262982"/>
                </a:lnTo>
                <a:lnTo>
                  <a:pt x="760412" y="4304258"/>
                </a:lnTo>
                <a:lnTo>
                  <a:pt x="779462" y="4340770"/>
                </a:lnTo>
                <a:lnTo>
                  <a:pt x="817562" y="4416970"/>
                </a:lnTo>
                <a:lnTo>
                  <a:pt x="833437" y="4453483"/>
                </a:lnTo>
                <a:lnTo>
                  <a:pt x="849312" y="4494758"/>
                </a:lnTo>
                <a:lnTo>
                  <a:pt x="865187" y="4540795"/>
                </a:lnTo>
                <a:lnTo>
                  <a:pt x="876299" y="4593183"/>
                </a:lnTo>
                <a:lnTo>
                  <a:pt x="882649" y="4653508"/>
                </a:lnTo>
                <a:lnTo>
                  <a:pt x="885824" y="4721770"/>
                </a:lnTo>
                <a:lnTo>
                  <a:pt x="882649" y="4790033"/>
                </a:lnTo>
                <a:lnTo>
                  <a:pt x="876299" y="4850357"/>
                </a:lnTo>
                <a:lnTo>
                  <a:pt x="865187" y="4902746"/>
                </a:lnTo>
                <a:lnTo>
                  <a:pt x="849312" y="4948782"/>
                </a:lnTo>
                <a:lnTo>
                  <a:pt x="833437" y="4990057"/>
                </a:lnTo>
                <a:lnTo>
                  <a:pt x="817562" y="5026570"/>
                </a:lnTo>
                <a:lnTo>
                  <a:pt x="798512" y="5064670"/>
                </a:lnTo>
                <a:lnTo>
                  <a:pt x="779462" y="5102770"/>
                </a:lnTo>
                <a:lnTo>
                  <a:pt x="760412" y="5139283"/>
                </a:lnTo>
                <a:lnTo>
                  <a:pt x="744537" y="5180558"/>
                </a:lnTo>
                <a:lnTo>
                  <a:pt x="730249" y="5226595"/>
                </a:lnTo>
                <a:lnTo>
                  <a:pt x="719137" y="5278983"/>
                </a:lnTo>
                <a:lnTo>
                  <a:pt x="711199" y="5339307"/>
                </a:lnTo>
                <a:lnTo>
                  <a:pt x="709612" y="5407570"/>
                </a:lnTo>
                <a:lnTo>
                  <a:pt x="711199" y="5475833"/>
                </a:lnTo>
                <a:lnTo>
                  <a:pt x="719137" y="5536158"/>
                </a:lnTo>
                <a:lnTo>
                  <a:pt x="730249" y="5588545"/>
                </a:lnTo>
                <a:lnTo>
                  <a:pt x="744537" y="5634583"/>
                </a:lnTo>
                <a:lnTo>
                  <a:pt x="760412" y="5675858"/>
                </a:lnTo>
                <a:lnTo>
                  <a:pt x="779462" y="5712371"/>
                </a:lnTo>
                <a:lnTo>
                  <a:pt x="798512" y="5750471"/>
                </a:lnTo>
                <a:lnTo>
                  <a:pt x="817562" y="5788571"/>
                </a:lnTo>
                <a:lnTo>
                  <a:pt x="833437" y="5825083"/>
                </a:lnTo>
                <a:lnTo>
                  <a:pt x="849312" y="5866358"/>
                </a:lnTo>
                <a:lnTo>
                  <a:pt x="865187" y="5912395"/>
                </a:lnTo>
                <a:lnTo>
                  <a:pt x="876299" y="5964783"/>
                </a:lnTo>
                <a:lnTo>
                  <a:pt x="882649" y="6025108"/>
                </a:lnTo>
                <a:lnTo>
                  <a:pt x="885824" y="6093370"/>
                </a:lnTo>
                <a:lnTo>
                  <a:pt x="885703" y="6095988"/>
                </a:lnTo>
                <a:close/>
              </a:path>
            </a:pathLst>
          </a:custGeom>
          <a:solidFill>
            <a:schemeClr val="tx2"/>
          </a:solidFill>
          <a:ln w="0">
            <a:noFill/>
            <a:prstDash val="solid"/>
            <a:round/>
            <a:headEnd/>
            <a:tailEnd/>
          </a:ln>
        </p:spPr>
      </p:sp>
      <p:pic>
        <p:nvPicPr>
          <p:cNvPr id="4" name="Picture 3">
            <a:extLst>
              <a:ext uri="{FF2B5EF4-FFF2-40B4-BE49-F238E27FC236}">
                <a16:creationId xmlns:a16="http://schemas.microsoft.com/office/drawing/2014/main" id="{9F29CE1F-7A4B-4C0D-9A66-E904EAFA2C2F}"/>
              </a:ext>
            </a:extLst>
          </p:cNvPr>
          <p:cNvPicPr/>
          <p:nvPr/>
        </p:nvPicPr>
        <p:blipFill rotWithShape="1">
          <a:blip r:embed="rId2"/>
          <a:srcRect l="16887" r="20446"/>
          <a:stretch/>
        </p:blipFill>
        <p:spPr>
          <a:xfrm>
            <a:off x="-2" y="0"/>
            <a:ext cx="12192000" cy="6858000"/>
          </a:xfrm>
          <a:prstGeom prst="rect">
            <a:avLst/>
          </a:prstGeom>
        </p:spPr>
      </p:pic>
    </p:spTree>
    <p:extLst>
      <p:ext uri="{BB962C8B-B14F-4D97-AF65-F5344CB8AC3E}">
        <p14:creationId xmlns:p14="http://schemas.microsoft.com/office/powerpoint/2010/main" val="1201534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45B63F-BB21-436A-B922-1C1AF3BC3B16}"/>
              </a:ext>
            </a:extLst>
          </p:cNvPr>
          <p:cNvSpPr>
            <a:spLocks noGrp="1"/>
          </p:cNvSpPr>
          <p:nvPr>
            <p:ph type="title"/>
          </p:nvPr>
        </p:nvSpPr>
        <p:spPr>
          <a:xfrm>
            <a:off x="1251678" y="382385"/>
            <a:ext cx="10178322" cy="1492132"/>
          </a:xfrm>
        </p:spPr>
        <p:txBody>
          <a:bodyPr/>
          <a:lstStyle/>
          <a:p>
            <a:endParaRPr lang="en-US" dirty="0"/>
          </a:p>
        </p:txBody>
      </p:sp>
      <p:sp>
        <p:nvSpPr>
          <p:cNvPr id="3" name="Content Placeholder 2">
            <a:extLst>
              <a:ext uri="{FF2B5EF4-FFF2-40B4-BE49-F238E27FC236}">
                <a16:creationId xmlns:a16="http://schemas.microsoft.com/office/drawing/2014/main" id="{27E57875-DF03-4945-8626-8C4720B48A53}"/>
              </a:ext>
            </a:extLst>
          </p:cNvPr>
          <p:cNvSpPr>
            <a:spLocks noGrp="1"/>
          </p:cNvSpPr>
          <p:nvPr>
            <p:ph idx="1"/>
          </p:nvPr>
        </p:nvSpPr>
        <p:spPr>
          <a:xfrm>
            <a:off x="1251678" y="2286001"/>
            <a:ext cx="10178322" cy="3593591"/>
          </a:xfrm>
        </p:spPr>
        <p:txBody>
          <a:bodyPr>
            <a:normAutofit/>
          </a:bodyPr>
          <a:lstStyle/>
          <a:p>
            <a:endParaRPr lang="en-US" dirty="0">
              <a:solidFill>
                <a:schemeClr val="tx1"/>
              </a:solidFill>
            </a:endParaRPr>
          </a:p>
        </p:txBody>
      </p:sp>
      <p:pic>
        <p:nvPicPr>
          <p:cNvPr id="25" name="Picture 24">
            <a:extLst>
              <a:ext uri="{FF2B5EF4-FFF2-40B4-BE49-F238E27FC236}">
                <a16:creationId xmlns:a16="http://schemas.microsoft.com/office/drawing/2014/main" id="{4D3C3365-82FD-443A-BE2A-384DAD3745EE}"/>
              </a:ext>
            </a:extLst>
          </p:cNvPr>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66365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7EEAB-765A-4F3C-BDB2-AF4FF997D6B2}"/>
              </a:ext>
            </a:extLst>
          </p:cNvPr>
          <p:cNvSpPr>
            <a:spLocks noGrp="1"/>
          </p:cNvSpPr>
          <p:nvPr>
            <p:ph type="title"/>
          </p:nvPr>
        </p:nvSpPr>
        <p:spPr>
          <a:xfrm>
            <a:off x="761996" y="1153287"/>
            <a:ext cx="3570566" cy="4551426"/>
          </a:xfrm>
        </p:spPr>
        <p:txBody>
          <a:bodyPr anchor="ctr">
            <a:normAutofit/>
          </a:bodyPr>
          <a:lstStyle/>
          <a:p>
            <a:pPr algn="r"/>
            <a:r>
              <a:rPr lang="en-US" sz="3200" b="1" dirty="0"/>
              <a:t>Control Schedule</a:t>
            </a:r>
            <a:endParaRPr lang="en-US" sz="3200" dirty="0"/>
          </a:p>
        </p:txBody>
      </p:sp>
      <p:cxnSp>
        <p:nvCxnSpPr>
          <p:cNvPr id="19" name="Straight Connector 18">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B41821-8068-4967-A858-4407796E3B8F}"/>
              </a:ext>
            </a:extLst>
          </p:cNvPr>
          <p:cNvSpPr>
            <a:spLocks noGrp="1"/>
          </p:cNvSpPr>
          <p:nvPr>
            <p:ph idx="1"/>
          </p:nvPr>
        </p:nvSpPr>
        <p:spPr>
          <a:xfrm>
            <a:off x="4976031" y="1153287"/>
            <a:ext cx="6453969" cy="4551426"/>
          </a:xfrm>
        </p:spPr>
        <p:txBody>
          <a:bodyPr anchor="ctr">
            <a:normAutofit/>
          </a:bodyPr>
          <a:lstStyle/>
          <a:p>
            <a:r>
              <a:rPr lang="en-US" b="1" dirty="0"/>
              <a:t>In </a:t>
            </a:r>
            <a:r>
              <a:rPr lang="en-US" b="1" dirty="0">
                <a:solidFill>
                  <a:srgbClr val="FFC000"/>
                </a:solidFill>
              </a:rPr>
              <a:t>Cheese Chase</a:t>
            </a:r>
            <a:r>
              <a:rPr lang="en-US" b="1" dirty="0"/>
              <a:t>, the project manager has complete discretion to control the schedule and ensure timely delivery of activities.</a:t>
            </a:r>
          </a:p>
          <a:p>
            <a:pPr marL="0" indent="0">
              <a:buNone/>
            </a:pPr>
            <a:endParaRPr lang="en-US" sz="1600" dirty="0"/>
          </a:p>
        </p:txBody>
      </p:sp>
      <p:sp>
        <p:nvSpPr>
          <p:cNvPr id="21" name="Rectangle 20">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5231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AA2C-DCA3-4DD3-BAA5-9981C6F9358A}"/>
              </a:ext>
            </a:extLst>
          </p:cNvPr>
          <p:cNvSpPr>
            <a:spLocks noGrp="1"/>
          </p:cNvSpPr>
          <p:nvPr>
            <p:ph type="title"/>
          </p:nvPr>
        </p:nvSpPr>
        <p:spPr>
          <a:xfrm>
            <a:off x="1251679" y="618846"/>
            <a:ext cx="5594047" cy="653773"/>
          </a:xfrm>
        </p:spPr>
        <p:txBody>
          <a:bodyPr vert="horz" lIns="91440" tIns="45720" rIns="91440" bIns="45720" rtlCol="0" anchor="t">
            <a:normAutofit fontScale="90000"/>
          </a:bodyPr>
          <a:lstStyle/>
          <a:p>
            <a:r>
              <a:rPr lang="en-US" sz="4400" b="1" spc="800" dirty="0"/>
              <a:t>Cost Management</a:t>
            </a:r>
            <a:br>
              <a:rPr lang="en-US" sz="3100" spc="800" dirty="0"/>
            </a:br>
            <a:r>
              <a:rPr lang="en-US" sz="3100" spc="800" dirty="0"/>
              <a:t>(Anirudh)</a:t>
            </a:r>
          </a:p>
        </p:txBody>
      </p:sp>
      <p:sp>
        <p:nvSpPr>
          <p:cNvPr id="8" name="Content Placeholder 2">
            <a:extLst>
              <a:ext uri="{FF2B5EF4-FFF2-40B4-BE49-F238E27FC236}">
                <a16:creationId xmlns:a16="http://schemas.microsoft.com/office/drawing/2014/main" id="{DE7893EA-1257-4755-8672-E0052156998F}"/>
              </a:ext>
            </a:extLst>
          </p:cNvPr>
          <p:cNvSpPr>
            <a:spLocks noGrp="1"/>
          </p:cNvSpPr>
          <p:nvPr>
            <p:ph idx="1"/>
          </p:nvPr>
        </p:nvSpPr>
        <p:spPr>
          <a:xfrm>
            <a:off x="1251679" y="2286001"/>
            <a:ext cx="3384330" cy="3940844"/>
          </a:xfrm>
        </p:spPr>
        <p:txBody>
          <a:bodyPr vert="horz" lIns="91440" tIns="45720" rIns="91440" bIns="45720" rtlCol="0">
            <a:normAutofit/>
          </a:bodyPr>
          <a:lstStyle/>
          <a:p>
            <a:r>
              <a:rPr lang="en-US" b="1" dirty="0"/>
              <a:t>Cost management helps us determine the estimated budget, funding and financial constraints of the project.</a:t>
            </a:r>
          </a:p>
          <a:p>
            <a:r>
              <a:rPr lang="en-US" dirty="0"/>
              <a:t>This is crucial in order to ensure that all the tasks are completed within allocated budget</a:t>
            </a:r>
            <a:endParaRPr lang="en-US" b="1" dirty="0"/>
          </a:p>
        </p:txBody>
      </p:sp>
      <p:pic>
        <p:nvPicPr>
          <p:cNvPr id="7" name="Graphic 6" descr="Dollar">
            <a:extLst>
              <a:ext uri="{FF2B5EF4-FFF2-40B4-BE49-F238E27FC236}">
                <a16:creationId xmlns:a16="http://schemas.microsoft.com/office/drawing/2014/main" id="{9EFD2BA5-71E4-4372-AB01-016F5CB0C1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0181" y="645107"/>
            <a:ext cx="5594047" cy="5594047"/>
          </a:xfrm>
          <a:prstGeom prst="rect">
            <a:avLst/>
          </a:prstGeom>
        </p:spPr>
      </p:pic>
    </p:spTree>
    <p:extLst>
      <p:ext uri="{BB962C8B-B14F-4D97-AF65-F5344CB8AC3E}">
        <p14:creationId xmlns:p14="http://schemas.microsoft.com/office/powerpoint/2010/main" val="3414143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41355E4-BBC8-4D91-B98F-520161421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8B5ACD8B-6472-4DA1-A73E-FDEE7479F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Freeform 11">
            <a:extLst>
              <a:ext uri="{FF2B5EF4-FFF2-40B4-BE49-F238E27FC236}">
                <a16:creationId xmlns:a16="http://schemas.microsoft.com/office/drawing/2014/main" id="{D5CD9A4E-BB63-4352-A792-45E1F1402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302EE0A6-FA47-43D7-A433-414F59957D95}"/>
              </a:ext>
            </a:extLst>
          </p:cNvPr>
          <p:cNvSpPr>
            <a:spLocks noGrp="1"/>
          </p:cNvSpPr>
          <p:nvPr>
            <p:ph type="title"/>
          </p:nvPr>
        </p:nvSpPr>
        <p:spPr>
          <a:xfrm>
            <a:off x="8363254" y="457201"/>
            <a:ext cx="3090672" cy="1197864"/>
          </a:xfrm>
        </p:spPr>
        <p:txBody>
          <a:bodyPr anchor="b">
            <a:normAutofit/>
          </a:bodyPr>
          <a:lstStyle/>
          <a:p>
            <a:r>
              <a:rPr lang="en-US" sz="2400" b="1" dirty="0">
                <a:solidFill>
                  <a:schemeClr val="accent1"/>
                </a:solidFill>
              </a:rPr>
              <a:t>Estimated Budget</a:t>
            </a:r>
            <a:br>
              <a:rPr lang="en-US" sz="1900" dirty="0">
                <a:solidFill>
                  <a:schemeClr val="accent1"/>
                </a:solidFill>
              </a:rPr>
            </a:br>
            <a:endParaRPr lang="en-US" sz="1900" dirty="0">
              <a:solidFill>
                <a:schemeClr val="accent1"/>
              </a:solidFill>
            </a:endParaRPr>
          </a:p>
        </p:txBody>
      </p:sp>
      <p:pic>
        <p:nvPicPr>
          <p:cNvPr id="25" name="Picture 24" descr="A picture containing building, light&#10;&#10;Description automatically generated">
            <a:extLst>
              <a:ext uri="{FF2B5EF4-FFF2-40B4-BE49-F238E27FC236}">
                <a16:creationId xmlns:a16="http://schemas.microsoft.com/office/drawing/2014/main" id="{993C235F-1C19-48D5-BA41-D8DCEF43F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553" y="660232"/>
            <a:ext cx="2688334" cy="2688334"/>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F74CF2AC-9748-4257-9784-31D4BAF8D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784" y="660231"/>
            <a:ext cx="2688335" cy="2688335"/>
          </a:xfrm>
          <a:prstGeom prst="rect">
            <a:avLst/>
          </a:prstGeom>
        </p:spPr>
      </p:pic>
      <p:pic>
        <p:nvPicPr>
          <p:cNvPr id="29" name="Picture 28" descr="A close up of a logo&#10;&#10;Description automatically generated">
            <a:extLst>
              <a:ext uri="{FF2B5EF4-FFF2-40B4-BE49-F238E27FC236}">
                <a16:creationId xmlns:a16="http://schemas.microsoft.com/office/drawing/2014/main" id="{857EE235-3503-420F-A3B1-2EEC570E0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1317" y="3509435"/>
            <a:ext cx="2384977" cy="2384977"/>
          </a:xfrm>
          <a:prstGeom prst="rect">
            <a:avLst/>
          </a:prstGeom>
        </p:spPr>
      </p:pic>
      <p:sp>
        <p:nvSpPr>
          <p:cNvPr id="17" name="Content Placeholder 2">
            <a:extLst>
              <a:ext uri="{FF2B5EF4-FFF2-40B4-BE49-F238E27FC236}">
                <a16:creationId xmlns:a16="http://schemas.microsoft.com/office/drawing/2014/main" id="{6F41A113-58C7-4ED6-9146-DECD116C8AAB}"/>
              </a:ext>
            </a:extLst>
          </p:cNvPr>
          <p:cNvSpPr>
            <a:spLocks noGrp="1"/>
          </p:cNvSpPr>
          <p:nvPr>
            <p:ph idx="1"/>
          </p:nvPr>
        </p:nvSpPr>
        <p:spPr>
          <a:xfrm>
            <a:off x="8339328" y="1655065"/>
            <a:ext cx="3090672" cy="4224528"/>
          </a:xfrm>
        </p:spPr>
        <p:txBody>
          <a:bodyPr>
            <a:normAutofit/>
          </a:bodyPr>
          <a:lstStyle/>
          <a:p>
            <a:pPr marL="0" indent="0">
              <a:buNone/>
            </a:pPr>
            <a:r>
              <a:rPr lang="en-US" sz="1600" dirty="0">
                <a:solidFill>
                  <a:srgbClr val="FFFFFF"/>
                </a:solidFill>
              </a:rPr>
              <a:t>Our estimated budget is generated towards procurement of the following hardware and services – </a:t>
            </a:r>
          </a:p>
          <a:p>
            <a:r>
              <a:rPr lang="en-US" sz="1600" dirty="0">
                <a:solidFill>
                  <a:srgbClr val="FFFFFF"/>
                </a:solidFill>
              </a:rPr>
              <a:t>Hardware Maintenance</a:t>
            </a:r>
          </a:p>
          <a:p>
            <a:r>
              <a:rPr lang="en-US" sz="1600" dirty="0">
                <a:solidFill>
                  <a:srgbClr val="FFFFFF"/>
                </a:solidFill>
              </a:rPr>
              <a:t>Wages</a:t>
            </a:r>
          </a:p>
          <a:p>
            <a:r>
              <a:rPr lang="en-US" sz="1600" dirty="0">
                <a:solidFill>
                  <a:srgbClr val="FFFFFF"/>
                </a:solidFill>
              </a:rPr>
              <a:t>Software </a:t>
            </a:r>
          </a:p>
          <a:p>
            <a:r>
              <a:rPr lang="en-US" sz="1600" dirty="0">
                <a:solidFill>
                  <a:srgbClr val="FFFFFF"/>
                </a:solidFill>
              </a:rPr>
              <a:t>Agile Tools</a:t>
            </a:r>
          </a:p>
          <a:p>
            <a:r>
              <a:rPr lang="en-US" sz="1600" dirty="0">
                <a:solidFill>
                  <a:srgbClr val="FFFFFF"/>
                </a:solidFill>
              </a:rPr>
              <a:t>Cloud Services</a:t>
            </a:r>
          </a:p>
          <a:p>
            <a:r>
              <a:rPr lang="en-US" sz="1600" dirty="0">
                <a:solidFill>
                  <a:srgbClr val="FFFFFF"/>
                </a:solidFill>
              </a:rPr>
              <a:t>Navigation Services</a:t>
            </a:r>
          </a:p>
          <a:p>
            <a:r>
              <a:rPr lang="en-US" sz="1600" dirty="0">
                <a:solidFill>
                  <a:srgbClr val="FFFFFF"/>
                </a:solidFill>
              </a:rPr>
              <a:t>Infrastructure</a:t>
            </a:r>
          </a:p>
          <a:p>
            <a:r>
              <a:rPr lang="en-US" sz="1600" dirty="0">
                <a:solidFill>
                  <a:srgbClr val="FFFFFF"/>
                </a:solidFill>
              </a:rPr>
              <a:t>Consultants</a:t>
            </a:r>
          </a:p>
          <a:p>
            <a:r>
              <a:rPr lang="en-US" sz="1600" dirty="0">
                <a:solidFill>
                  <a:srgbClr val="FFFFFF"/>
                </a:solidFill>
              </a:rPr>
              <a:t>Miscellaneous</a:t>
            </a:r>
          </a:p>
        </p:txBody>
      </p:sp>
      <p:pic>
        <p:nvPicPr>
          <p:cNvPr id="6" name="Picture 5" descr="A picture containing drawing&#10;&#10;Description automatically generated">
            <a:extLst>
              <a:ext uri="{FF2B5EF4-FFF2-40B4-BE49-F238E27FC236}">
                <a16:creationId xmlns:a16="http://schemas.microsoft.com/office/drawing/2014/main" id="{E670B024-AC8A-4AB1-95F4-8B67A13BA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6834" y="394015"/>
            <a:ext cx="806127" cy="806127"/>
          </a:xfrm>
          <a:prstGeom prst="rect">
            <a:avLst/>
          </a:prstGeom>
        </p:spPr>
      </p:pic>
      <p:pic>
        <p:nvPicPr>
          <p:cNvPr id="9" name="Picture 8" descr="A close up of a logo&#10;&#10;Description automatically generated">
            <a:extLst>
              <a:ext uri="{FF2B5EF4-FFF2-40B4-BE49-F238E27FC236}">
                <a16:creationId xmlns:a16="http://schemas.microsoft.com/office/drawing/2014/main" id="{0F0E3D83-EBBE-4C40-94D8-610394702F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8816" y="5700409"/>
            <a:ext cx="906477" cy="906477"/>
          </a:xfrm>
          <a:prstGeom prst="rect">
            <a:avLst/>
          </a:prstGeom>
        </p:spPr>
      </p:pic>
    </p:spTree>
    <p:extLst>
      <p:ext uri="{BB962C8B-B14F-4D97-AF65-F5344CB8AC3E}">
        <p14:creationId xmlns:p14="http://schemas.microsoft.com/office/powerpoint/2010/main" val="500978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9453AC2-8882-459A-8985-3E24DD42A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543" y="0"/>
            <a:ext cx="1196771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C7FC59-B102-4F6B-84B8-75B44FF34168}"/>
              </a:ext>
            </a:extLst>
          </p:cNvPr>
          <p:cNvPicPr>
            <a:picLocks noChangeAspect="1"/>
          </p:cNvPicPr>
          <p:nvPr/>
        </p:nvPicPr>
        <p:blipFill rotWithShape="1">
          <a:blip r:embed="rId2">
            <a:alphaModFix amt="40000"/>
          </a:blip>
          <a:srcRect l="23692" r="15666"/>
          <a:stretch/>
        </p:blipFill>
        <p:spPr>
          <a:xfrm>
            <a:off x="264543" y="10"/>
            <a:ext cx="11967714" cy="6857990"/>
          </a:xfrm>
          <a:prstGeom prst="rect">
            <a:avLst/>
          </a:prstGeom>
        </p:spPr>
      </p:pic>
      <p:sp>
        <p:nvSpPr>
          <p:cNvPr id="2" name="Title 1">
            <a:extLst>
              <a:ext uri="{FF2B5EF4-FFF2-40B4-BE49-F238E27FC236}">
                <a16:creationId xmlns:a16="http://schemas.microsoft.com/office/drawing/2014/main" id="{21080DF1-A1A8-49F0-BE64-DBD045BA2D22}"/>
              </a:ext>
            </a:extLst>
          </p:cNvPr>
          <p:cNvSpPr>
            <a:spLocks noGrp="1"/>
          </p:cNvSpPr>
          <p:nvPr>
            <p:ph type="title"/>
          </p:nvPr>
        </p:nvSpPr>
        <p:spPr>
          <a:xfrm>
            <a:off x="1078523" y="1098388"/>
            <a:ext cx="10318418" cy="4394988"/>
          </a:xfrm>
        </p:spPr>
        <p:txBody>
          <a:bodyPr vert="horz" lIns="91440" tIns="45720" rIns="91440" bIns="45720" rtlCol="0" anchor="ctr">
            <a:normAutofit/>
          </a:bodyPr>
          <a:lstStyle/>
          <a:p>
            <a:pPr algn="ctr"/>
            <a:r>
              <a:rPr lang="en-US" sz="5500" b="1" spc="800">
                <a:solidFill>
                  <a:srgbClr val="FFFFFF"/>
                </a:solidFill>
              </a:rPr>
              <a:t>. Monitoring/Controlling Budget</a:t>
            </a:r>
            <a:br>
              <a:rPr lang="en-US" sz="5500" spc="800">
                <a:solidFill>
                  <a:srgbClr val="FFFFFF"/>
                </a:solidFill>
              </a:rPr>
            </a:br>
            <a:endParaRPr lang="en-US" sz="5500" spc="800">
              <a:solidFill>
                <a:srgbClr val="FFFFFF"/>
              </a:solidFill>
            </a:endParaRPr>
          </a:p>
        </p:txBody>
      </p:sp>
      <p:sp>
        <p:nvSpPr>
          <p:cNvPr id="15" name="Rectangle 14">
            <a:extLst>
              <a:ext uri="{FF2B5EF4-FFF2-40B4-BE49-F238E27FC236}">
                <a16:creationId xmlns:a16="http://schemas.microsoft.com/office/drawing/2014/main" id="{D4A11FEA-6E98-401C-B708-DA2C95081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454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7527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5A53-7DE3-4627-8C2A-769F150BA35B}"/>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61EEFA9E-F5B6-4D3E-B05E-22FD48CBA15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9EBE30B-FEC4-4ADB-943E-D947A9946E79}"/>
              </a:ext>
            </a:extLst>
          </p:cNvPr>
          <p:cNvPicPr/>
          <p:nvPr/>
        </p:nvPicPr>
        <p:blipFill>
          <a:blip r:embed="rId2"/>
          <a:stretch>
            <a:fillRect/>
          </a:stretch>
        </p:blipFill>
        <p:spPr>
          <a:xfrm>
            <a:off x="0" y="-12722"/>
            <a:ext cx="12192000" cy="6870722"/>
          </a:xfrm>
          <a:prstGeom prst="rect">
            <a:avLst/>
          </a:prstGeom>
        </p:spPr>
      </p:pic>
    </p:spTree>
    <p:extLst>
      <p:ext uri="{BB962C8B-B14F-4D97-AF65-F5344CB8AC3E}">
        <p14:creationId xmlns:p14="http://schemas.microsoft.com/office/powerpoint/2010/main" val="66921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F4FA-FC42-4CA4-BEDE-79DB0E88DEEA}"/>
              </a:ext>
            </a:extLst>
          </p:cNvPr>
          <p:cNvSpPr>
            <a:spLocks noGrp="1"/>
          </p:cNvSpPr>
          <p:nvPr>
            <p:ph type="title"/>
          </p:nvPr>
        </p:nvSpPr>
        <p:spPr>
          <a:xfrm>
            <a:off x="3398339" y="978408"/>
            <a:ext cx="5395322" cy="709146"/>
          </a:xfrm>
        </p:spPr>
        <p:txBody>
          <a:bodyPr>
            <a:normAutofit fontScale="90000"/>
          </a:bodyPr>
          <a:lstStyle/>
          <a:p>
            <a:r>
              <a:rPr lang="en-US" sz="4400" dirty="0">
                <a:solidFill>
                  <a:srgbClr val="FFC000"/>
                </a:solidFill>
              </a:rPr>
              <a:t>Time Phased Budget	</a:t>
            </a:r>
          </a:p>
        </p:txBody>
      </p:sp>
      <p:sp>
        <p:nvSpPr>
          <p:cNvPr id="8" name="Content Placeholder 7">
            <a:extLst>
              <a:ext uri="{FF2B5EF4-FFF2-40B4-BE49-F238E27FC236}">
                <a16:creationId xmlns:a16="http://schemas.microsoft.com/office/drawing/2014/main" id="{05C1D252-0BDB-46CF-8DF4-B114ECBCB337}"/>
              </a:ext>
            </a:extLst>
          </p:cNvPr>
          <p:cNvSpPr>
            <a:spLocks noGrp="1"/>
          </p:cNvSpPr>
          <p:nvPr>
            <p:ph idx="1"/>
          </p:nvPr>
        </p:nvSpPr>
        <p:spPr>
          <a:xfrm>
            <a:off x="1251678" y="2286001"/>
            <a:ext cx="4363595" cy="3593591"/>
          </a:xfrm>
        </p:spPr>
        <p:txBody>
          <a:bodyPr>
            <a:normAutofit/>
          </a:bodyPr>
          <a:lstStyle/>
          <a:p>
            <a:endParaRPr lang="en-US">
              <a:solidFill>
                <a:schemeClr val="tx1"/>
              </a:solidFill>
            </a:endParaRPr>
          </a:p>
        </p:txBody>
      </p:sp>
      <p:pic>
        <p:nvPicPr>
          <p:cNvPr id="4" name="Content Placeholder 3">
            <a:extLst>
              <a:ext uri="{FF2B5EF4-FFF2-40B4-BE49-F238E27FC236}">
                <a16:creationId xmlns:a16="http://schemas.microsoft.com/office/drawing/2014/main" id="{60FF4E93-EF91-4249-BA44-5F58C9BEBCB3}"/>
              </a:ext>
            </a:extLst>
          </p:cNvPr>
          <p:cNvPicPr>
            <a:picLocks/>
          </p:cNvPicPr>
          <p:nvPr/>
        </p:nvPicPr>
        <p:blipFill>
          <a:blip r:embed="rId2"/>
          <a:stretch>
            <a:fillRect/>
          </a:stretch>
        </p:blipFill>
        <p:spPr>
          <a:xfrm>
            <a:off x="1033758" y="1917123"/>
            <a:ext cx="10781489" cy="4834647"/>
          </a:xfrm>
          <a:prstGeom prst="rect">
            <a:avLst/>
          </a:prstGeom>
        </p:spPr>
      </p:pic>
    </p:spTree>
    <p:extLst>
      <p:ext uri="{BB962C8B-B14F-4D97-AF65-F5344CB8AC3E}">
        <p14:creationId xmlns:p14="http://schemas.microsoft.com/office/powerpoint/2010/main" val="2781340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B4A32CD-8892-44FD-902A-BD194AD2DA66}"/>
              </a:ext>
            </a:extLst>
          </p:cNvPr>
          <p:cNvSpPr>
            <a:spLocks noGrp="1"/>
          </p:cNvSpPr>
          <p:nvPr>
            <p:ph type="title"/>
          </p:nvPr>
        </p:nvSpPr>
        <p:spPr>
          <a:xfrm>
            <a:off x="4864758" y="1308100"/>
            <a:ext cx="2462483" cy="925715"/>
          </a:xfrm>
        </p:spPr>
        <p:txBody>
          <a:bodyPr anchor="ctr">
            <a:normAutofit/>
          </a:bodyPr>
          <a:lstStyle/>
          <a:p>
            <a:r>
              <a:rPr lang="en-US" sz="4000" dirty="0"/>
              <a:t>features</a:t>
            </a:r>
            <a:endParaRPr lang="en-US" dirty="0"/>
          </a:p>
        </p:txBody>
      </p:sp>
      <p:sp>
        <p:nvSpPr>
          <p:cNvPr id="28"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40" name="Rectangle 29">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1" name="Content Placeholder 2">
            <a:extLst>
              <a:ext uri="{FF2B5EF4-FFF2-40B4-BE49-F238E27FC236}">
                <a16:creationId xmlns:a16="http://schemas.microsoft.com/office/drawing/2014/main" id="{0A64266E-92AD-4C0B-9A0D-C42DAE0D1B81}"/>
              </a:ext>
            </a:extLst>
          </p:cNvPr>
          <p:cNvGraphicFramePr>
            <a:graphicFrameLocks noGrp="1"/>
          </p:cNvGraphicFramePr>
          <p:nvPr>
            <p:ph idx="1"/>
            <p:extLst>
              <p:ext uri="{D42A27DB-BD31-4B8C-83A1-F6EECF244321}">
                <p14:modId xmlns:p14="http://schemas.microsoft.com/office/powerpoint/2010/main" val="3433417420"/>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525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B9BD0D-F9A7-4152-9B16-53C5EA2CFB5D}"/>
              </a:ext>
            </a:extLst>
          </p:cNvPr>
          <p:cNvPicPr>
            <a:picLocks noChangeAspect="1"/>
          </p:cNvPicPr>
          <p:nvPr/>
        </p:nvPicPr>
        <p:blipFill>
          <a:blip r:embed="rId2"/>
          <a:stretch>
            <a:fillRect/>
          </a:stretch>
        </p:blipFill>
        <p:spPr>
          <a:xfrm>
            <a:off x="0" y="0"/>
            <a:ext cx="12200006" cy="6863717"/>
          </a:xfrm>
          <a:prstGeom prst="rect">
            <a:avLst/>
          </a:prstGeom>
        </p:spPr>
      </p:pic>
    </p:spTree>
    <p:extLst>
      <p:ext uri="{BB962C8B-B14F-4D97-AF65-F5344CB8AC3E}">
        <p14:creationId xmlns:p14="http://schemas.microsoft.com/office/powerpoint/2010/main" val="4135744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3B613-3AD9-4292-A221-02F22A0B3B92}"/>
              </a:ext>
            </a:extLst>
          </p:cNvPr>
          <p:cNvSpPr>
            <a:spLocks noGrp="1"/>
          </p:cNvSpPr>
          <p:nvPr>
            <p:ph type="title"/>
          </p:nvPr>
        </p:nvSpPr>
        <p:spPr>
          <a:xfrm>
            <a:off x="720802" y="1524677"/>
            <a:ext cx="6025815" cy="738950"/>
          </a:xfrm>
        </p:spPr>
        <p:txBody>
          <a:bodyPr>
            <a:normAutofit fontScale="90000"/>
          </a:bodyPr>
          <a:lstStyle/>
          <a:p>
            <a:r>
              <a:rPr lang="en-US" b="1" dirty="0"/>
              <a:t>Quality Management</a:t>
            </a:r>
            <a:br>
              <a:rPr lang="en-US" dirty="0"/>
            </a:br>
            <a:r>
              <a:rPr lang="en-US" dirty="0"/>
              <a:t>(Kunal)</a:t>
            </a:r>
          </a:p>
        </p:txBody>
      </p:sp>
      <p:sp>
        <p:nvSpPr>
          <p:cNvPr id="19" name="Rectangle 18">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Content Placeholder 13">
            <a:extLst>
              <a:ext uri="{FF2B5EF4-FFF2-40B4-BE49-F238E27FC236}">
                <a16:creationId xmlns:a16="http://schemas.microsoft.com/office/drawing/2014/main" id="{4FBF8DCF-11EE-4A38-AA34-BA4ED1538C52}"/>
              </a:ext>
            </a:extLst>
          </p:cNvPr>
          <p:cNvSpPr>
            <a:spLocks noGrp="1"/>
          </p:cNvSpPr>
          <p:nvPr>
            <p:ph idx="1"/>
          </p:nvPr>
        </p:nvSpPr>
        <p:spPr>
          <a:xfrm>
            <a:off x="1251678" y="2667000"/>
            <a:ext cx="4964065" cy="3212592"/>
          </a:xfrm>
        </p:spPr>
        <p:txBody>
          <a:bodyPr>
            <a:normAutofit/>
          </a:bodyPr>
          <a:lstStyle/>
          <a:p>
            <a:pPr algn="just"/>
            <a:r>
              <a:rPr lang="en-US" dirty="0"/>
              <a:t>Quality Management is essential in order to make sure that the project is up to par with internationally accepted standards, objectives and responsibilities assigned at the start of the project. </a:t>
            </a:r>
          </a:p>
          <a:p>
            <a:pPr algn="just"/>
            <a:r>
              <a:rPr lang="en-US" dirty="0"/>
              <a:t>Quality Assurance is a major part of managing the quality of a project. </a:t>
            </a:r>
            <a:endParaRPr lang="en-US" dirty="0">
              <a:solidFill>
                <a:schemeClr val="tx1">
                  <a:lumMod val="85000"/>
                  <a:lumOff val="15000"/>
                </a:schemeClr>
              </a:solidFill>
            </a:endParaRPr>
          </a:p>
        </p:txBody>
      </p:sp>
      <p:sp>
        <p:nvSpPr>
          <p:cNvPr id="21"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10" name="Content Placeholder 9" descr="A close up of a sign&#10;&#10;Description automatically generated">
            <a:extLst>
              <a:ext uri="{FF2B5EF4-FFF2-40B4-BE49-F238E27FC236}">
                <a16:creationId xmlns:a16="http://schemas.microsoft.com/office/drawing/2014/main" id="{446C10D7-F874-4EF5-AA34-8AC22658B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9261" y="1619392"/>
            <a:ext cx="3217333" cy="3217333"/>
          </a:xfrm>
          <a:prstGeom prst="rect">
            <a:avLst/>
          </a:prstGeom>
        </p:spPr>
      </p:pic>
    </p:spTree>
    <p:extLst>
      <p:ext uri="{BB962C8B-B14F-4D97-AF65-F5344CB8AC3E}">
        <p14:creationId xmlns:p14="http://schemas.microsoft.com/office/powerpoint/2010/main" val="2967676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2C8E-2B7A-460C-A992-912E63185F0C}"/>
              </a:ext>
            </a:extLst>
          </p:cNvPr>
          <p:cNvSpPr>
            <a:spLocks noGrp="1"/>
          </p:cNvSpPr>
          <p:nvPr>
            <p:ph type="title"/>
          </p:nvPr>
        </p:nvSpPr>
        <p:spPr>
          <a:xfrm>
            <a:off x="3508606" y="655763"/>
            <a:ext cx="5174788" cy="777112"/>
          </a:xfrm>
        </p:spPr>
        <p:txBody>
          <a:bodyPr>
            <a:normAutofit fontScale="90000"/>
          </a:bodyPr>
          <a:lstStyle/>
          <a:p>
            <a:r>
              <a:rPr lang="en-US" b="1" dirty="0"/>
              <a:t>Quality Checklist</a:t>
            </a:r>
            <a:br>
              <a:rPr lang="en-US" dirty="0"/>
            </a:br>
            <a:endParaRPr lang="en-US" dirty="0"/>
          </a:p>
        </p:txBody>
      </p:sp>
      <p:pic>
        <p:nvPicPr>
          <p:cNvPr id="4" name="Content Placeholder 3">
            <a:extLst>
              <a:ext uri="{FF2B5EF4-FFF2-40B4-BE49-F238E27FC236}">
                <a16:creationId xmlns:a16="http://schemas.microsoft.com/office/drawing/2014/main" id="{DBC899E0-685A-4C3B-AA8E-99AE726DBFA7}"/>
              </a:ext>
            </a:extLst>
          </p:cNvPr>
          <p:cNvPicPr>
            <a:picLocks noGrp="1" noChangeAspect="1"/>
          </p:cNvPicPr>
          <p:nvPr>
            <p:ph idx="1"/>
          </p:nvPr>
        </p:nvPicPr>
        <p:blipFill>
          <a:blip r:embed="rId2"/>
          <a:stretch>
            <a:fillRect/>
          </a:stretch>
        </p:blipFill>
        <p:spPr>
          <a:xfrm>
            <a:off x="1002082" y="1531940"/>
            <a:ext cx="10922696" cy="5326060"/>
          </a:xfrm>
          <a:prstGeom prst="rect">
            <a:avLst/>
          </a:prstGeom>
        </p:spPr>
      </p:pic>
    </p:spTree>
    <p:extLst>
      <p:ext uri="{BB962C8B-B14F-4D97-AF65-F5344CB8AC3E}">
        <p14:creationId xmlns:p14="http://schemas.microsoft.com/office/powerpoint/2010/main" val="1377337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AA0F3C-156B-4F5C-9407-0872D253F174}"/>
              </a:ext>
            </a:extLst>
          </p:cNvPr>
          <p:cNvPicPr>
            <a:picLocks noChangeAspect="1"/>
          </p:cNvPicPr>
          <p:nvPr/>
        </p:nvPicPr>
        <p:blipFill>
          <a:blip r:embed="rId2"/>
          <a:stretch>
            <a:fillRect/>
          </a:stretch>
        </p:blipFill>
        <p:spPr>
          <a:xfrm>
            <a:off x="1127341" y="-10910"/>
            <a:ext cx="10798769" cy="6868709"/>
          </a:xfrm>
          <a:prstGeom prst="rect">
            <a:avLst/>
          </a:prstGeom>
        </p:spPr>
      </p:pic>
    </p:spTree>
    <p:extLst>
      <p:ext uri="{BB962C8B-B14F-4D97-AF65-F5344CB8AC3E}">
        <p14:creationId xmlns:p14="http://schemas.microsoft.com/office/powerpoint/2010/main" val="1375839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E7E8643-F945-4CAF-A782-F216641547BF}"/>
              </a:ext>
            </a:extLst>
          </p:cNvPr>
          <p:cNvSpPr>
            <a:spLocks noGrp="1"/>
          </p:cNvSpPr>
          <p:nvPr>
            <p:ph type="title"/>
          </p:nvPr>
        </p:nvSpPr>
        <p:spPr>
          <a:xfrm>
            <a:off x="8050787" y="482321"/>
            <a:ext cx="3656581" cy="5571625"/>
          </a:xfrm>
        </p:spPr>
        <p:txBody>
          <a:bodyPr anchor="ctr">
            <a:normAutofit/>
          </a:bodyPr>
          <a:lstStyle/>
          <a:p>
            <a:r>
              <a:rPr lang="en-US" b="1" dirty="0">
                <a:solidFill>
                  <a:srgbClr val="FFC000"/>
                </a:solidFill>
              </a:rPr>
              <a:t>Monitor and Control</a:t>
            </a:r>
            <a:endParaRPr lang="en-US" dirty="0">
              <a:solidFill>
                <a:srgbClr val="FFC000"/>
              </a:solidFill>
            </a:endParaRPr>
          </a:p>
        </p:txBody>
      </p:sp>
      <p:sp>
        <p:nvSpPr>
          <p:cNvPr id="12" name="Freeform 10">
            <a:extLst>
              <a:ext uri="{FF2B5EF4-FFF2-40B4-BE49-F238E27FC236}">
                <a16:creationId xmlns:a16="http://schemas.microsoft.com/office/drawing/2014/main" id="{C67B4E51-3288-4A1F-A92C-87C9401ED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7" name="Content Placeholder 2">
            <a:extLst>
              <a:ext uri="{FF2B5EF4-FFF2-40B4-BE49-F238E27FC236}">
                <a16:creationId xmlns:a16="http://schemas.microsoft.com/office/drawing/2014/main" id="{CFE06549-1688-4ADC-9198-0DE60CB9F068}"/>
              </a:ext>
            </a:extLst>
          </p:cNvPr>
          <p:cNvGraphicFramePr>
            <a:graphicFrameLocks noGrp="1"/>
          </p:cNvGraphicFramePr>
          <p:nvPr>
            <p:ph idx="1"/>
            <p:extLst>
              <p:ext uri="{D42A27DB-BD31-4B8C-83A1-F6EECF244321}">
                <p14:modId xmlns:p14="http://schemas.microsoft.com/office/powerpoint/2010/main" val="3912311234"/>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81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4574769-622A-4DC6-9C80-C21D1899F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a:extLst>
              <a:ext uri="{FF2B5EF4-FFF2-40B4-BE49-F238E27FC236}">
                <a16:creationId xmlns:a16="http://schemas.microsoft.com/office/drawing/2014/main" id="{AE0022E2-857A-4FF7-B6FA-C9DC7E280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A picture containing room, drawing, clock&#10;&#10;Description automatically generated">
            <a:extLst>
              <a:ext uri="{FF2B5EF4-FFF2-40B4-BE49-F238E27FC236}">
                <a16:creationId xmlns:a16="http://schemas.microsoft.com/office/drawing/2014/main" id="{C1B30929-CA10-4C4B-8395-7B27A3115F31}"/>
              </a:ext>
            </a:extLst>
          </p:cNvPr>
          <p:cNvPicPr>
            <a:picLocks noChangeAspect="1"/>
          </p:cNvPicPr>
          <p:nvPr/>
        </p:nvPicPr>
        <p:blipFill rotWithShape="1">
          <a:blip r:embed="rId2">
            <a:extLst>
              <a:ext uri="{28A0092B-C50C-407E-A947-70E740481C1C}">
                <a14:useLocalDpi xmlns:a14="http://schemas.microsoft.com/office/drawing/2010/main" val="0"/>
              </a:ext>
            </a:extLst>
          </a:blip>
          <a:srcRect l="7109" r="4002"/>
          <a:stretch/>
        </p:blipFill>
        <p:spPr>
          <a:xfrm>
            <a:off x="20" y="10"/>
            <a:ext cx="12191980" cy="6857990"/>
          </a:xfrm>
          <a:prstGeom prst="rect">
            <a:avLst/>
          </a:prstGeom>
        </p:spPr>
      </p:pic>
      <p:sp>
        <p:nvSpPr>
          <p:cNvPr id="2" name="TextBox 1">
            <a:extLst>
              <a:ext uri="{FF2B5EF4-FFF2-40B4-BE49-F238E27FC236}">
                <a16:creationId xmlns:a16="http://schemas.microsoft.com/office/drawing/2014/main" id="{AF57C76A-A5B1-4F50-9D17-9C2CE100F497}"/>
              </a:ext>
            </a:extLst>
          </p:cNvPr>
          <p:cNvSpPr txBox="1"/>
          <p:nvPr/>
        </p:nvSpPr>
        <p:spPr>
          <a:xfrm>
            <a:off x="5512190" y="3429000"/>
            <a:ext cx="1167619" cy="369332"/>
          </a:xfrm>
          <a:prstGeom prst="rect">
            <a:avLst/>
          </a:prstGeom>
          <a:noFill/>
        </p:spPr>
        <p:txBody>
          <a:bodyPr wrap="square" rtlCol="0">
            <a:spAutoFit/>
          </a:bodyPr>
          <a:lstStyle/>
          <a:p>
            <a:r>
              <a:rPr lang="en-US" dirty="0"/>
              <a:t>(KUNAL)</a:t>
            </a:r>
          </a:p>
        </p:txBody>
      </p:sp>
    </p:spTree>
    <p:extLst>
      <p:ext uri="{BB962C8B-B14F-4D97-AF65-F5344CB8AC3E}">
        <p14:creationId xmlns:p14="http://schemas.microsoft.com/office/powerpoint/2010/main" val="1831715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C219CC3-F47A-4C37-AD04-24EDB62C335E}"/>
              </a:ext>
            </a:extLst>
          </p:cNvPr>
          <p:cNvGraphicFramePr>
            <a:graphicFrameLocks noGrp="1"/>
          </p:cNvGraphicFramePr>
          <p:nvPr>
            <p:ph idx="1"/>
            <p:extLst>
              <p:ext uri="{D42A27DB-BD31-4B8C-83A1-F6EECF244321}">
                <p14:modId xmlns:p14="http://schemas.microsoft.com/office/powerpoint/2010/main" val="3345132428"/>
              </p:ext>
            </p:extLst>
          </p:nvPr>
        </p:nvGraphicFramePr>
        <p:xfrm>
          <a:off x="1315232" y="508498"/>
          <a:ext cx="10234765" cy="5841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3751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41E5-B4BC-46D1-BB99-80F92598CD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93C5B5-BB61-4464-A5C9-E7420ED2016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D7C794C-ACF4-443F-AC45-D1B8B3207A97}"/>
              </a:ext>
            </a:extLst>
          </p:cNvPr>
          <p:cNvPicPr/>
          <p:nvPr/>
        </p:nvPicPr>
        <p:blipFill rotWithShape="1">
          <a:blip r:embed="rId2"/>
          <a:srcRect r="5131"/>
          <a:stretch/>
        </p:blipFill>
        <p:spPr bwMode="auto">
          <a:xfrm>
            <a:off x="0" y="0"/>
            <a:ext cx="12192000"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46191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96E6-4947-47DD-9503-0EEDF4F50EE6}"/>
              </a:ext>
            </a:extLst>
          </p:cNvPr>
          <p:cNvSpPr>
            <a:spLocks noGrp="1"/>
          </p:cNvSpPr>
          <p:nvPr>
            <p:ph type="title"/>
          </p:nvPr>
        </p:nvSpPr>
        <p:spPr>
          <a:xfrm>
            <a:off x="2651942" y="488153"/>
            <a:ext cx="7552957" cy="731208"/>
          </a:xfrm>
        </p:spPr>
        <p:txBody>
          <a:bodyPr>
            <a:normAutofit fontScale="90000"/>
          </a:bodyPr>
          <a:lstStyle/>
          <a:p>
            <a:r>
              <a:rPr lang="en-US" sz="4400" b="1" dirty="0"/>
              <a:t>Human Resource Management</a:t>
            </a:r>
            <a:br>
              <a:rPr lang="en-US" sz="2800" dirty="0"/>
            </a:br>
            <a:r>
              <a:rPr lang="en-US" sz="2800" dirty="0"/>
              <a:t>(</a:t>
            </a:r>
            <a:r>
              <a:rPr lang="en-US" sz="2800" dirty="0" err="1"/>
              <a:t>Prathamesh</a:t>
            </a:r>
            <a:r>
              <a:rPr lang="en-US" sz="2800" dirty="0"/>
              <a:t>)</a:t>
            </a:r>
          </a:p>
        </p:txBody>
      </p:sp>
      <p:sp>
        <p:nvSpPr>
          <p:cNvPr id="3" name="Content Placeholder 2">
            <a:extLst>
              <a:ext uri="{FF2B5EF4-FFF2-40B4-BE49-F238E27FC236}">
                <a16:creationId xmlns:a16="http://schemas.microsoft.com/office/drawing/2014/main" id="{51AD4C50-E5D3-4ED5-8B06-779E1299F929}"/>
              </a:ext>
            </a:extLst>
          </p:cNvPr>
          <p:cNvSpPr>
            <a:spLocks noGrp="1"/>
          </p:cNvSpPr>
          <p:nvPr>
            <p:ph idx="1"/>
          </p:nvPr>
        </p:nvSpPr>
        <p:spPr>
          <a:xfrm>
            <a:off x="1251678" y="2286001"/>
            <a:ext cx="4363595" cy="3593591"/>
          </a:xfrm>
        </p:spPr>
        <p:txBody>
          <a:bodyPr>
            <a:normAutofit/>
          </a:bodyPr>
          <a:lstStyle/>
          <a:p>
            <a:r>
              <a:rPr lang="en-US" dirty="0"/>
              <a:t>In order to successfully complete this project, we need a considerable large team of experts.</a:t>
            </a:r>
          </a:p>
          <a:p>
            <a:r>
              <a:rPr lang="en-US" dirty="0"/>
              <a:t>To manage the workflow of the team we need human resource management which ensures the smooth working of the team</a:t>
            </a:r>
            <a:endParaRPr lang="en-US" dirty="0">
              <a:solidFill>
                <a:schemeClr val="tx1"/>
              </a:solidFill>
            </a:endParaRPr>
          </a:p>
        </p:txBody>
      </p:sp>
      <p:pic>
        <p:nvPicPr>
          <p:cNvPr id="7" name="Graphic 6" descr="Team">
            <a:extLst>
              <a:ext uri="{FF2B5EF4-FFF2-40B4-BE49-F238E27FC236}">
                <a16:creationId xmlns:a16="http://schemas.microsoft.com/office/drawing/2014/main" id="{12E02823-CD18-4B39-BEA4-1E02DEB5D5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8193" y="853757"/>
            <a:ext cx="5176744" cy="5176744"/>
          </a:xfrm>
          <a:prstGeom prst="rect">
            <a:avLst/>
          </a:prstGeom>
        </p:spPr>
      </p:pic>
    </p:spTree>
    <p:extLst>
      <p:ext uri="{BB962C8B-B14F-4D97-AF65-F5344CB8AC3E}">
        <p14:creationId xmlns:p14="http://schemas.microsoft.com/office/powerpoint/2010/main" val="1180252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FA09365-775A-456E-B662-1DB8A8CC2762}"/>
              </a:ext>
            </a:extLst>
          </p:cNvPr>
          <p:cNvSpPr>
            <a:spLocks noGrp="1"/>
          </p:cNvSpPr>
          <p:nvPr>
            <p:ph type="title"/>
          </p:nvPr>
        </p:nvSpPr>
        <p:spPr>
          <a:xfrm>
            <a:off x="1687162" y="612741"/>
            <a:ext cx="8817676" cy="801279"/>
          </a:xfrm>
        </p:spPr>
        <p:txBody>
          <a:bodyPr anchor="ctr">
            <a:normAutofit/>
          </a:bodyPr>
          <a:lstStyle/>
          <a:p>
            <a:r>
              <a:rPr lang="en-US" sz="4000" b="1" dirty="0">
                <a:solidFill>
                  <a:srgbClr val="FFC000"/>
                </a:solidFill>
              </a:rPr>
              <a:t>Team Members and Responsibilities</a:t>
            </a:r>
            <a:endParaRPr lang="en-US" sz="4000" dirty="0">
              <a:solidFill>
                <a:srgbClr val="FFC000"/>
              </a:solidFill>
            </a:endParaRPr>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80B6D8FF-7F4A-4B1B-A88A-6DF0E01A6D56}"/>
              </a:ext>
            </a:extLst>
          </p:cNvPr>
          <p:cNvGraphicFramePr>
            <a:graphicFrameLocks noGrp="1"/>
          </p:cNvGraphicFramePr>
          <p:nvPr>
            <p:ph idx="1"/>
            <p:extLst>
              <p:ext uri="{D42A27DB-BD31-4B8C-83A1-F6EECF244321}">
                <p14:modId xmlns:p14="http://schemas.microsoft.com/office/powerpoint/2010/main" val="1740110139"/>
              </p:ext>
            </p:extLst>
          </p:nvPr>
        </p:nvGraphicFramePr>
        <p:xfrm>
          <a:off x="0" y="1690120"/>
          <a:ext cx="12019280" cy="5167884"/>
        </p:xfrm>
        <a:graphic>
          <a:graphicData uri="http://schemas.openxmlformats.org/drawingml/2006/table">
            <a:tbl>
              <a:tblPr firstRow="1" firstCol="1" bandRow="1">
                <a:tableStyleId>{5C22544A-7EE6-4342-B048-85BDC9FD1C3A}</a:tableStyleId>
              </a:tblPr>
              <a:tblGrid>
                <a:gridCol w="2892999">
                  <a:extLst>
                    <a:ext uri="{9D8B030D-6E8A-4147-A177-3AD203B41FA5}">
                      <a16:colId xmlns:a16="http://schemas.microsoft.com/office/drawing/2014/main" val="3877673414"/>
                    </a:ext>
                  </a:extLst>
                </a:gridCol>
                <a:gridCol w="9126281">
                  <a:extLst>
                    <a:ext uri="{9D8B030D-6E8A-4147-A177-3AD203B41FA5}">
                      <a16:colId xmlns:a16="http://schemas.microsoft.com/office/drawing/2014/main" val="4263195700"/>
                    </a:ext>
                  </a:extLst>
                </a:gridCol>
              </a:tblGrid>
              <a:tr h="430657">
                <a:tc>
                  <a:txBody>
                    <a:bodyPr/>
                    <a:lstStyle/>
                    <a:p>
                      <a:pPr marL="0" marR="0" algn="ctr">
                        <a:lnSpc>
                          <a:spcPct val="115000"/>
                        </a:lnSpc>
                        <a:spcBef>
                          <a:spcPts val="0"/>
                        </a:spcBef>
                        <a:spcAft>
                          <a:spcPts val="0"/>
                        </a:spcAft>
                      </a:pPr>
                      <a:r>
                        <a:rPr lang="en-US" sz="1400">
                          <a:effectLst/>
                        </a:rPr>
                        <a:t>Role in Project</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a:effectLst/>
                        </a:rPr>
                        <a:t>Expectation of Project</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2287779062"/>
                  </a:ext>
                </a:extLst>
              </a:tr>
              <a:tr h="430657">
                <a:tc>
                  <a:txBody>
                    <a:bodyPr/>
                    <a:lstStyle/>
                    <a:p>
                      <a:pPr marL="0" marR="0" algn="r">
                        <a:lnSpc>
                          <a:spcPct val="115000"/>
                        </a:lnSpc>
                        <a:spcBef>
                          <a:spcPts val="0"/>
                        </a:spcBef>
                        <a:spcAft>
                          <a:spcPts val="0"/>
                        </a:spcAft>
                      </a:pPr>
                      <a:r>
                        <a:rPr lang="en-US" sz="1400">
                          <a:effectLst/>
                        </a:rPr>
                        <a:t>Project Manager</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a:effectLst/>
                        </a:rPr>
                        <a:t>Manages Scrum meetings and checks on project status.</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2103725030"/>
                  </a:ext>
                </a:extLst>
              </a:tr>
              <a:tr h="430657">
                <a:tc>
                  <a:txBody>
                    <a:bodyPr/>
                    <a:lstStyle/>
                    <a:p>
                      <a:pPr marL="0" marR="0" algn="r">
                        <a:lnSpc>
                          <a:spcPct val="115000"/>
                        </a:lnSpc>
                        <a:spcBef>
                          <a:spcPts val="0"/>
                        </a:spcBef>
                        <a:spcAft>
                          <a:spcPts val="0"/>
                        </a:spcAft>
                      </a:pPr>
                      <a:r>
                        <a:rPr lang="en-US" sz="1400">
                          <a:effectLst/>
                        </a:rPr>
                        <a:t>Business lead</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a:effectLst/>
                        </a:rPr>
                        <a:t>Observes the progress of the project based on business needs.</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2211291153"/>
                  </a:ext>
                </a:extLst>
              </a:tr>
              <a:tr h="430657">
                <a:tc>
                  <a:txBody>
                    <a:bodyPr/>
                    <a:lstStyle/>
                    <a:p>
                      <a:pPr marL="0" marR="0" algn="r">
                        <a:lnSpc>
                          <a:spcPct val="115000"/>
                        </a:lnSpc>
                        <a:spcBef>
                          <a:spcPts val="0"/>
                        </a:spcBef>
                        <a:spcAft>
                          <a:spcPts val="0"/>
                        </a:spcAft>
                      </a:pPr>
                      <a:r>
                        <a:rPr lang="en-US" sz="1400">
                          <a:effectLst/>
                        </a:rPr>
                        <a:t>Tech Lead</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dirty="0">
                          <a:effectLst/>
                        </a:rPr>
                        <a:t>Manages the development of the project.</a:t>
                      </a:r>
                      <a:endParaRPr lang="en-US" sz="1700" dirty="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3194012550"/>
                  </a:ext>
                </a:extLst>
              </a:tr>
              <a:tr h="430657">
                <a:tc>
                  <a:txBody>
                    <a:bodyPr/>
                    <a:lstStyle/>
                    <a:p>
                      <a:pPr marL="0" marR="0" algn="r">
                        <a:lnSpc>
                          <a:spcPct val="115000"/>
                        </a:lnSpc>
                        <a:spcBef>
                          <a:spcPts val="0"/>
                        </a:spcBef>
                        <a:spcAft>
                          <a:spcPts val="0"/>
                        </a:spcAft>
                      </a:pPr>
                      <a:r>
                        <a:rPr lang="en-US" sz="1400">
                          <a:effectLst/>
                        </a:rPr>
                        <a:t>Business Analyst</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a:effectLst/>
                        </a:rPr>
                        <a:t>Bridges the gap between developers and business.</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2528830619"/>
                  </a:ext>
                </a:extLst>
              </a:tr>
              <a:tr h="430657">
                <a:tc>
                  <a:txBody>
                    <a:bodyPr/>
                    <a:lstStyle/>
                    <a:p>
                      <a:pPr marL="0" marR="0" algn="r">
                        <a:lnSpc>
                          <a:spcPct val="115000"/>
                        </a:lnSpc>
                        <a:spcBef>
                          <a:spcPts val="0"/>
                        </a:spcBef>
                        <a:spcAft>
                          <a:spcPts val="0"/>
                        </a:spcAft>
                      </a:pPr>
                      <a:r>
                        <a:rPr lang="en-US" sz="1400">
                          <a:effectLst/>
                        </a:rPr>
                        <a:t>Testing Manager</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a:effectLst/>
                        </a:rPr>
                        <a:t>Leads the testing department for implementation.</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2177179882"/>
                  </a:ext>
                </a:extLst>
              </a:tr>
              <a:tr h="430657">
                <a:tc>
                  <a:txBody>
                    <a:bodyPr/>
                    <a:lstStyle/>
                    <a:p>
                      <a:pPr marL="0" marR="0" algn="r">
                        <a:lnSpc>
                          <a:spcPct val="115000"/>
                        </a:lnSpc>
                        <a:spcBef>
                          <a:spcPts val="0"/>
                        </a:spcBef>
                        <a:spcAft>
                          <a:spcPts val="0"/>
                        </a:spcAft>
                      </a:pPr>
                      <a:r>
                        <a:rPr lang="en-US" sz="1400">
                          <a:effectLst/>
                        </a:rPr>
                        <a:t>AWS Architect</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a:effectLst/>
                        </a:rPr>
                        <a:t>Develops and manages the cloud for the project.</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437048020"/>
                  </a:ext>
                </a:extLst>
              </a:tr>
              <a:tr h="430657">
                <a:tc>
                  <a:txBody>
                    <a:bodyPr/>
                    <a:lstStyle/>
                    <a:p>
                      <a:pPr marL="0" marR="0" algn="r">
                        <a:lnSpc>
                          <a:spcPct val="115000"/>
                        </a:lnSpc>
                        <a:spcBef>
                          <a:spcPts val="0"/>
                        </a:spcBef>
                        <a:spcAft>
                          <a:spcPts val="0"/>
                        </a:spcAft>
                      </a:pPr>
                      <a:r>
                        <a:rPr lang="en-US" sz="1400">
                          <a:effectLst/>
                        </a:rPr>
                        <a:t>Solutions consultant</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dirty="0">
                          <a:effectLst/>
                        </a:rPr>
                        <a:t>Monitors the smooth functionality of the project based on business standards of the company.</a:t>
                      </a:r>
                      <a:endParaRPr lang="en-US" sz="1700" dirty="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1399331088"/>
                  </a:ext>
                </a:extLst>
              </a:tr>
              <a:tr h="430657">
                <a:tc>
                  <a:txBody>
                    <a:bodyPr/>
                    <a:lstStyle/>
                    <a:p>
                      <a:pPr marL="0" marR="0" algn="r">
                        <a:lnSpc>
                          <a:spcPct val="115000"/>
                        </a:lnSpc>
                        <a:spcBef>
                          <a:spcPts val="0"/>
                        </a:spcBef>
                        <a:spcAft>
                          <a:spcPts val="0"/>
                        </a:spcAft>
                      </a:pPr>
                      <a:r>
                        <a:rPr lang="en-US" sz="1400">
                          <a:effectLst/>
                        </a:rPr>
                        <a:t>Subject Matter Expert</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a:effectLst/>
                        </a:rPr>
                        <a:t>Manages advising and training departments.</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2016243478"/>
                  </a:ext>
                </a:extLst>
              </a:tr>
              <a:tr h="430657">
                <a:tc>
                  <a:txBody>
                    <a:bodyPr/>
                    <a:lstStyle/>
                    <a:p>
                      <a:pPr marL="0" marR="0" algn="r">
                        <a:lnSpc>
                          <a:spcPct val="115000"/>
                        </a:lnSpc>
                        <a:spcBef>
                          <a:spcPts val="0"/>
                        </a:spcBef>
                        <a:spcAft>
                          <a:spcPts val="0"/>
                        </a:spcAft>
                      </a:pPr>
                      <a:r>
                        <a:rPr lang="en-US" sz="1400">
                          <a:effectLst/>
                        </a:rPr>
                        <a:t>Senior Software Developer</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a:effectLst/>
                        </a:rPr>
                        <a:t>Manages the development of the project.</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3161322004"/>
                  </a:ext>
                </a:extLst>
              </a:tr>
              <a:tr h="430657">
                <a:tc>
                  <a:txBody>
                    <a:bodyPr/>
                    <a:lstStyle/>
                    <a:p>
                      <a:pPr marL="0" marR="0" algn="r">
                        <a:lnSpc>
                          <a:spcPct val="115000"/>
                        </a:lnSpc>
                        <a:spcBef>
                          <a:spcPts val="0"/>
                        </a:spcBef>
                        <a:spcAft>
                          <a:spcPts val="0"/>
                        </a:spcAft>
                      </a:pPr>
                      <a:r>
                        <a:rPr lang="en-US" sz="1400">
                          <a:effectLst/>
                        </a:rPr>
                        <a:t>HR Manager</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a:effectLst/>
                        </a:rPr>
                        <a:t>Manages the workforce and checks the smooth functioning among stakeholders.</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2787904910"/>
                  </a:ext>
                </a:extLst>
              </a:tr>
              <a:tr h="430657">
                <a:tc>
                  <a:txBody>
                    <a:bodyPr/>
                    <a:lstStyle/>
                    <a:p>
                      <a:pPr marL="0" marR="0" algn="r">
                        <a:lnSpc>
                          <a:spcPct val="115000"/>
                        </a:lnSpc>
                        <a:spcBef>
                          <a:spcPts val="0"/>
                        </a:spcBef>
                        <a:spcAft>
                          <a:spcPts val="0"/>
                        </a:spcAft>
                      </a:pPr>
                      <a:r>
                        <a:rPr lang="en-US" sz="1400">
                          <a:effectLst/>
                        </a:rPr>
                        <a:t>Infrastructure Manager</a:t>
                      </a:r>
                      <a:endParaRPr lang="en-US" sz="17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tc>
                  <a:txBody>
                    <a:bodyPr/>
                    <a:lstStyle/>
                    <a:p>
                      <a:pPr marL="0" marR="0" algn="ctr">
                        <a:lnSpc>
                          <a:spcPct val="115000"/>
                        </a:lnSpc>
                        <a:spcBef>
                          <a:spcPts val="0"/>
                        </a:spcBef>
                        <a:spcAft>
                          <a:spcPts val="0"/>
                        </a:spcAft>
                      </a:pPr>
                      <a:r>
                        <a:rPr lang="en-US" sz="1400" dirty="0">
                          <a:effectLst/>
                        </a:rPr>
                        <a:t>Manages the administration and onsite requirements based on structural requirements.</a:t>
                      </a:r>
                      <a:endParaRPr lang="en-US" sz="1700" dirty="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80616" marR="80616" marT="0" marB="0" anchor="b"/>
                </a:tc>
                <a:extLst>
                  <a:ext uri="{0D108BD9-81ED-4DB2-BD59-A6C34878D82A}">
                    <a16:rowId xmlns:a16="http://schemas.microsoft.com/office/drawing/2014/main" val="4280727335"/>
                  </a:ext>
                </a:extLst>
              </a:tr>
            </a:tbl>
          </a:graphicData>
        </a:graphic>
      </p:graphicFrame>
    </p:spTree>
    <p:extLst>
      <p:ext uri="{BB962C8B-B14F-4D97-AF65-F5344CB8AC3E}">
        <p14:creationId xmlns:p14="http://schemas.microsoft.com/office/powerpoint/2010/main" val="3898556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0E0265D-56F5-4C6A-9164-C5629A96A0CF}"/>
              </a:ext>
            </a:extLst>
          </p:cNvPr>
          <p:cNvSpPr>
            <a:spLocks noGrp="1"/>
          </p:cNvSpPr>
          <p:nvPr>
            <p:ph type="title"/>
          </p:nvPr>
        </p:nvSpPr>
        <p:spPr>
          <a:xfrm>
            <a:off x="4913200" y="1308100"/>
            <a:ext cx="2365600" cy="706410"/>
          </a:xfrm>
        </p:spPr>
        <p:txBody>
          <a:bodyPr anchor="ctr">
            <a:normAutofit/>
          </a:bodyPr>
          <a:lstStyle/>
          <a:p>
            <a:r>
              <a:rPr lang="en-US" sz="4000" dirty="0"/>
              <a:t>Features</a:t>
            </a:r>
          </a:p>
        </p:txBody>
      </p:sp>
      <p:sp>
        <p:nvSpPr>
          <p:cNvPr id="2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3" name="Rectangle 2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1D6E4D67-5995-48FF-8BDA-4D050D37AEFD}"/>
              </a:ext>
            </a:extLst>
          </p:cNvPr>
          <p:cNvGraphicFramePr>
            <a:graphicFrameLocks noGrp="1"/>
          </p:cNvGraphicFramePr>
          <p:nvPr>
            <p:ph idx="1"/>
            <p:extLst>
              <p:ext uri="{D42A27DB-BD31-4B8C-83A1-F6EECF244321}">
                <p14:modId xmlns:p14="http://schemas.microsoft.com/office/powerpoint/2010/main" val="3547862943"/>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888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1407227-42C0-44FC-8D14-42A49493DF2C}"/>
              </a:ext>
            </a:extLst>
          </p:cNvPr>
          <p:cNvSpPr>
            <a:spLocks noGrp="1"/>
          </p:cNvSpPr>
          <p:nvPr>
            <p:ph type="title"/>
          </p:nvPr>
        </p:nvSpPr>
        <p:spPr>
          <a:xfrm>
            <a:off x="3243190" y="412760"/>
            <a:ext cx="5705618" cy="841005"/>
          </a:xfrm>
        </p:spPr>
        <p:txBody>
          <a:bodyPr anchor="ctr">
            <a:normAutofit/>
          </a:bodyPr>
          <a:lstStyle/>
          <a:p>
            <a:r>
              <a:rPr lang="en-US" sz="4000" dirty="0">
                <a:solidFill>
                  <a:srgbClr val="FFC000"/>
                </a:solidFill>
              </a:rPr>
              <a:t>Responsibility Matrix	</a:t>
            </a:r>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3699CE76-C361-476C-81DF-7DB90EE35A47}"/>
              </a:ext>
            </a:extLst>
          </p:cNvPr>
          <p:cNvGraphicFramePr>
            <a:graphicFrameLocks noGrp="1"/>
          </p:cNvGraphicFramePr>
          <p:nvPr>
            <p:ph idx="1"/>
            <p:extLst>
              <p:ext uri="{D42A27DB-BD31-4B8C-83A1-F6EECF244321}">
                <p14:modId xmlns:p14="http://schemas.microsoft.com/office/powerpoint/2010/main" val="3167667584"/>
              </p:ext>
            </p:extLst>
          </p:nvPr>
        </p:nvGraphicFramePr>
        <p:xfrm>
          <a:off x="0" y="1422400"/>
          <a:ext cx="12191999" cy="5435595"/>
        </p:xfrm>
        <a:graphic>
          <a:graphicData uri="http://schemas.openxmlformats.org/drawingml/2006/table">
            <a:tbl>
              <a:tblPr firstRow="1" firstCol="1" bandRow="1">
                <a:tableStyleId>{5C22544A-7EE6-4342-B048-85BDC9FD1C3A}</a:tableStyleId>
              </a:tblPr>
              <a:tblGrid>
                <a:gridCol w="2616203">
                  <a:extLst>
                    <a:ext uri="{9D8B030D-6E8A-4147-A177-3AD203B41FA5}">
                      <a16:colId xmlns:a16="http://schemas.microsoft.com/office/drawing/2014/main" val="3414812609"/>
                    </a:ext>
                  </a:extLst>
                </a:gridCol>
                <a:gridCol w="1595966">
                  <a:extLst>
                    <a:ext uri="{9D8B030D-6E8A-4147-A177-3AD203B41FA5}">
                      <a16:colId xmlns:a16="http://schemas.microsoft.com/office/drawing/2014/main" val="177361362"/>
                    </a:ext>
                  </a:extLst>
                </a:gridCol>
                <a:gridCol w="1595966">
                  <a:extLst>
                    <a:ext uri="{9D8B030D-6E8A-4147-A177-3AD203B41FA5}">
                      <a16:colId xmlns:a16="http://schemas.microsoft.com/office/drawing/2014/main" val="1024318792"/>
                    </a:ext>
                  </a:extLst>
                </a:gridCol>
                <a:gridCol w="1595966">
                  <a:extLst>
                    <a:ext uri="{9D8B030D-6E8A-4147-A177-3AD203B41FA5}">
                      <a16:colId xmlns:a16="http://schemas.microsoft.com/office/drawing/2014/main" val="1057715168"/>
                    </a:ext>
                  </a:extLst>
                </a:gridCol>
                <a:gridCol w="1595966">
                  <a:extLst>
                    <a:ext uri="{9D8B030D-6E8A-4147-A177-3AD203B41FA5}">
                      <a16:colId xmlns:a16="http://schemas.microsoft.com/office/drawing/2014/main" val="1251346636"/>
                    </a:ext>
                  </a:extLst>
                </a:gridCol>
                <a:gridCol w="1595966">
                  <a:extLst>
                    <a:ext uri="{9D8B030D-6E8A-4147-A177-3AD203B41FA5}">
                      <a16:colId xmlns:a16="http://schemas.microsoft.com/office/drawing/2014/main" val="2359182303"/>
                    </a:ext>
                  </a:extLst>
                </a:gridCol>
                <a:gridCol w="1595966">
                  <a:extLst>
                    <a:ext uri="{9D8B030D-6E8A-4147-A177-3AD203B41FA5}">
                      <a16:colId xmlns:a16="http://schemas.microsoft.com/office/drawing/2014/main" val="1105165314"/>
                    </a:ext>
                  </a:extLst>
                </a:gridCol>
              </a:tblGrid>
              <a:tr h="421671">
                <a:tc>
                  <a:txBody>
                    <a:bodyPr/>
                    <a:lstStyle/>
                    <a:p>
                      <a:pPr marL="0" marR="0" algn="ctr">
                        <a:lnSpc>
                          <a:spcPct val="115000"/>
                        </a:lnSpc>
                        <a:spcBef>
                          <a:spcPts val="0"/>
                        </a:spcBef>
                        <a:spcAft>
                          <a:spcPts val="0"/>
                        </a:spcAft>
                      </a:pPr>
                      <a:r>
                        <a:rPr lang="en-US" sz="1300">
                          <a:effectLst/>
                        </a:rPr>
                        <a:t>Designation</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Sprint1</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Sprint2</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Sprint3</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Sprint4</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Sprint5</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Sprint6</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1404857637"/>
                  </a:ext>
                </a:extLst>
              </a:tr>
              <a:tr h="421671">
                <a:tc>
                  <a:txBody>
                    <a:bodyPr/>
                    <a:lstStyle/>
                    <a:p>
                      <a:pPr marL="0" marR="0" algn="ctr">
                        <a:lnSpc>
                          <a:spcPct val="115000"/>
                        </a:lnSpc>
                        <a:spcBef>
                          <a:spcPts val="0"/>
                        </a:spcBef>
                        <a:spcAft>
                          <a:spcPts val="0"/>
                        </a:spcAft>
                      </a:pPr>
                      <a:r>
                        <a:rPr lang="en-US" sz="1300">
                          <a:effectLst/>
                        </a:rPr>
                        <a:t>Project Manager</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4107908466"/>
                  </a:ext>
                </a:extLst>
              </a:tr>
              <a:tr h="421671">
                <a:tc>
                  <a:txBody>
                    <a:bodyPr/>
                    <a:lstStyle/>
                    <a:p>
                      <a:pPr marL="0" marR="0" algn="ctr">
                        <a:lnSpc>
                          <a:spcPct val="115000"/>
                        </a:lnSpc>
                        <a:spcBef>
                          <a:spcPts val="0"/>
                        </a:spcBef>
                        <a:spcAft>
                          <a:spcPts val="0"/>
                        </a:spcAft>
                      </a:pPr>
                      <a:r>
                        <a:rPr lang="en-US" sz="1300">
                          <a:effectLst/>
                        </a:rPr>
                        <a:t>Business Lead</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 </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 </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 </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3042285634"/>
                  </a:ext>
                </a:extLst>
              </a:tr>
              <a:tr h="421671">
                <a:tc>
                  <a:txBody>
                    <a:bodyPr/>
                    <a:lstStyle/>
                    <a:p>
                      <a:pPr marL="0" marR="0" algn="ctr">
                        <a:lnSpc>
                          <a:spcPct val="115000"/>
                        </a:lnSpc>
                        <a:spcBef>
                          <a:spcPts val="0"/>
                        </a:spcBef>
                        <a:spcAft>
                          <a:spcPts val="0"/>
                        </a:spcAft>
                      </a:pPr>
                      <a:r>
                        <a:rPr lang="en-US" sz="1300">
                          <a:effectLst/>
                        </a:rPr>
                        <a:t>Tech Lead</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1424878750"/>
                  </a:ext>
                </a:extLst>
              </a:tr>
              <a:tr h="421671">
                <a:tc>
                  <a:txBody>
                    <a:bodyPr/>
                    <a:lstStyle/>
                    <a:p>
                      <a:pPr marL="0" marR="0" algn="ctr">
                        <a:lnSpc>
                          <a:spcPct val="115000"/>
                        </a:lnSpc>
                        <a:spcBef>
                          <a:spcPts val="0"/>
                        </a:spcBef>
                        <a:spcAft>
                          <a:spcPts val="0"/>
                        </a:spcAft>
                      </a:pPr>
                      <a:r>
                        <a:rPr lang="en-US" sz="1300">
                          <a:effectLst/>
                        </a:rPr>
                        <a:t>Business Analyst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 </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2670898487"/>
                  </a:ext>
                </a:extLst>
              </a:tr>
              <a:tr h="421671">
                <a:tc>
                  <a:txBody>
                    <a:bodyPr/>
                    <a:lstStyle/>
                    <a:p>
                      <a:pPr marL="0" marR="0" algn="ctr">
                        <a:lnSpc>
                          <a:spcPct val="115000"/>
                        </a:lnSpc>
                        <a:spcBef>
                          <a:spcPts val="0"/>
                        </a:spcBef>
                        <a:spcAft>
                          <a:spcPts val="0"/>
                        </a:spcAft>
                      </a:pPr>
                      <a:r>
                        <a:rPr lang="en-US" sz="1300">
                          <a:effectLst/>
                        </a:rPr>
                        <a:t>Testing Manager</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 </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3707930032"/>
                  </a:ext>
                </a:extLst>
              </a:tr>
              <a:tr h="421671">
                <a:tc>
                  <a:txBody>
                    <a:bodyPr/>
                    <a:lstStyle/>
                    <a:p>
                      <a:pPr marL="0" marR="0" algn="ctr">
                        <a:lnSpc>
                          <a:spcPct val="115000"/>
                        </a:lnSpc>
                        <a:spcBef>
                          <a:spcPts val="0"/>
                        </a:spcBef>
                        <a:spcAft>
                          <a:spcPts val="0"/>
                        </a:spcAft>
                      </a:pPr>
                      <a:r>
                        <a:rPr lang="en-US" sz="1300">
                          <a:effectLst/>
                        </a:rPr>
                        <a:t>AWS Architect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3964961926"/>
                  </a:ext>
                </a:extLst>
              </a:tr>
              <a:tr h="421671">
                <a:tc>
                  <a:txBody>
                    <a:bodyPr/>
                    <a:lstStyle/>
                    <a:p>
                      <a:pPr marL="0" marR="0" algn="ctr">
                        <a:lnSpc>
                          <a:spcPct val="115000"/>
                        </a:lnSpc>
                        <a:spcBef>
                          <a:spcPts val="0"/>
                        </a:spcBef>
                        <a:spcAft>
                          <a:spcPts val="0"/>
                        </a:spcAft>
                      </a:pPr>
                      <a:r>
                        <a:rPr lang="en-US" sz="1300">
                          <a:effectLst/>
                        </a:rPr>
                        <a:t>Solution Consultant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 </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929928224"/>
                  </a:ext>
                </a:extLst>
              </a:tr>
              <a:tr h="421671">
                <a:tc>
                  <a:txBody>
                    <a:bodyPr/>
                    <a:lstStyle/>
                    <a:p>
                      <a:pPr marL="0" marR="0" algn="ctr">
                        <a:lnSpc>
                          <a:spcPct val="115000"/>
                        </a:lnSpc>
                        <a:spcBef>
                          <a:spcPts val="0"/>
                        </a:spcBef>
                        <a:spcAft>
                          <a:spcPts val="0"/>
                        </a:spcAft>
                      </a:pPr>
                      <a:r>
                        <a:rPr lang="en-US" sz="1300">
                          <a:effectLst/>
                        </a:rPr>
                        <a:t>Subject Matter Expert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1592868141"/>
                  </a:ext>
                </a:extLst>
              </a:tr>
              <a:tr h="797214">
                <a:tc>
                  <a:txBody>
                    <a:bodyPr/>
                    <a:lstStyle/>
                    <a:p>
                      <a:pPr marL="0" marR="0" algn="ctr">
                        <a:lnSpc>
                          <a:spcPct val="115000"/>
                        </a:lnSpc>
                        <a:spcBef>
                          <a:spcPts val="0"/>
                        </a:spcBef>
                        <a:spcAft>
                          <a:spcPts val="0"/>
                        </a:spcAft>
                      </a:pPr>
                      <a:r>
                        <a:rPr lang="en-US" sz="1300">
                          <a:effectLst/>
                        </a:rPr>
                        <a:t>Senior Software</a:t>
                      </a:r>
                      <a:endParaRPr lang="en-US" sz="1400">
                        <a:effectLst/>
                      </a:endParaRPr>
                    </a:p>
                    <a:p>
                      <a:pPr marL="0" marR="0" algn="ctr">
                        <a:lnSpc>
                          <a:spcPct val="115000"/>
                        </a:lnSpc>
                        <a:spcBef>
                          <a:spcPts val="0"/>
                        </a:spcBef>
                        <a:spcAft>
                          <a:spcPts val="0"/>
                        </a:spcAft>
                      </a:pPr>
                      <a:r>
                        <a:rPr lang="en-US" sz="1300">
                          <a:effectLst/>
                        </a:rPr>
                        <a:t>Developer</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 </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 </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 </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1685365484"/>
                  </a:ext>
                </a:extLst>
              </a:tr>
              <a:tr h="421671">
                <a:tc>
                  <a:txBody>
                    <a:bodyPr/>
                    <a:lstStyle/>
                    <a:p>
                      <a:pPr marL="0" marR="0" algn="ctr">
                        <a:lnSpc>
                          <a:spcPct val="115000"/>
                        </a:lnSpc>
                        <a:spcBef>
                          <a:spcPts val="0"/>
                        </a:spcBef>
                        <a:spcAft>
                          <a:spcPts val="0"/>
                        </a:spcAft>
                      </a:pPr>
                      <a:r>
                        <a:rPr lang="en-US" sz="1300">
                          <a:effectLst/>
                        </a:rPr>
                        <a:t>HR Manager</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ctr">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520147339"/>
                  </a:ext>
                </a:extLst>
              </a:tr>
              <a:tr h="421671">
                <a:tc>
                  <a:txBody>
                    <a:bodyPr/>
                    <a:lstStyle/>
                    <a:p>
                      <a:pPr marL="0" marR="0" algn="just">
                        <a:lnSpc>
                          <a:spcPct val="115000"/>
                        </a:lnSpc>
                        <a:spcBef>
                          <a:spcPts val="0"/>
                        </a:spcBef>
                        <a:spcAft>
                          <a:spcPts val="0"/>
                        </a:spcAft>
                      </a:pPr>
                      <a:r>
                        <a:rPr lang="en-US" sz="1300">
                          <a:effectLst/>
                        </a:rPr>
                        <a:t>Infrastructure Manager</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just">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just">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just">
                        <a:lnSpc>
                          <a:spcPct val="115000"/>
                        </a:lnSpc>
                        <a:spcBef>
                          <a:spcPts val="0"/>
                        </a:spcBef>
                        <a:spcAft>
                          <a:spcPts val="0"/>
                        </a:spcAft>
                      </a:pPr>
                      <a:r>
                        <a:rPr lang="en-US" sz="1300">
                          <a:effectLst/>
                        </a:rPr>
                        <a:t>✔</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just">
                        <a:lnSpc>
                          <a:spcPct val="115000"/>
                        </a:lnSpc>
                        <a:spcBef>
                          <a:spcPts val="0"/>
                        </a:spcBef>
                        <a:spcAft>
                          <a:spcPts val="0"/>
                        </a:spcAft>
                      </a:pPr>
                      <a:r>
                        <a:rPr lang="en-US" sz="1300">
                          <a:effectLst/>
                        </a:rPr>
                        <a:t> </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just">
                        <a:lnSpc>
                          <a:spcPct val="115000"/>
                        </a:lnSpc>
                        <a:spcBef>
                          <a:spcPts val="0"/>
                        </a:spcBef>
                        <a:spcAft>
                          <a:spcPts val="0"/>
                        </a:spcAft>
                      </a:pPr>
                      <a:r>
                        <a:rPr lang="en-US" sz="1300">
                          <a:effectLst/>
                        </a:rPr>
                        <a:t> </a:t>
                      </a:r>
                      <a:endParaRPr lang="en-US" sz="14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tc>
                  <a:txBody>
                    <a:bodyPr/>
                    <a:lstStyle/>
                    <a:p>
                      <a:pPr marL="0" marR="0" algn="just">
                        <a:lnSpc>
                          <a:spcPct val="115000"/>
                        </a:lnSpc>
                        <a:spcBef>
                          <a:spcPts val="0"/>
                        </a:spcBef>
                        <a:spcAft>
                          <a:spcPts val="0"/>
                        </a:spcAft>
                      </a:pPr>
                      <a:r>
                        <a:rPr lang="en-US" sz="1300" dirty="0">
                          <a:effectLst/>
                        </a:rPr>
                        <a:t> </a:t>
                      </a:r>
                      <a:endParaRPr lang="en-US" sz="1400" dirty="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65323" marR="65323" marT="0" marB="0"/>
                </a:tc>
                <a:extLst>
                  <a:ext uri="{0D108BD9-81ED-4DB2-BD59-A6C34878D82A}">
                    <a16:rowId xmlns:a16="http://schemas.microsoft.com/office/drawing/2014/main" val="1433550526"/>
                  </a:ext>
                </a:extLst>
              </a:tr>
            </a:tbl>
          </a:graphicData>
        </a:graphic>
      </p:graphicFrame>
    </p:spTree>
    <p:extLst>
      <p:ext uri="{BB962C8B-B14F-4D97-AF65-F5344CB8AC3E}">
        <p14:creationId xmlns:p14="http://schemas.microsoft.com/office/powerpoint/2010/main" val="2809656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8B6CFDD-A411-472A-969A-4A3F3E9F43A9}"/>
              </a:ext>
            </a:extLst>
          </p:cNvPr>
          <p:cNvSpPr>
            <a:spLocks noGrp="1"/>
          </p:cNvSpPr>
          <p:nvPr>
            <p:ph type="title"/>
          </p:nvPr>
        </p:nvSpPr>
        <p:spPr>
          <a:xfrm>
            <a:off x="2541103" y="819497"/>
            <a:ext cx="7109793" cy="977206"/>
          </a:xfrm>
        </p:spPr>
        <p:txBody>
          <a:bodyPr anchor="ctr">
            <a:normAutofit fontScale="90000"/>
          </a:bodyPr>
          <a:lstStyle/>
          <a:p>
            <a:r>
              <a:rPr lang="en-US" sz="4000" b="1" dirty="0"/>
              <a:t>Communication Management</a:t>
            </a:r>
            <a:br>
              <a:rPr lang="en-US" sz="4000" b="1" dirty="0"/>
            </a:br>
            <a:r>
              <a:rPr lang="en-US" sz="4000" b="1" dirty="0"/>
              <a:t>(</a:t>
            </a:r>
            <a:r>
              <a:rPr lang="en-US" sz="4000" b="1" dirty="0" err="1"/>
              <a:t>Prathamesh</a:t>
            </a:r>
            <a:r>
              <a:rPr lang="en-US" sz="4000" b="1"/>
              <a:t>)</a:t>
            </a:r>
            <a:endParaRPr lang="en-US" sz="4000" dirty="0"/>
          </a:p>
        </p:txBody>
      </p:sp>
      <p:sp>
        <p:nvSpPr>
          <p:cNvPr id="2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3" name="Rectangle 2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30E58E5A-C222-49B2-BA64-8719656D1C51}"/>
              </a:ext>
            </a:extLst>
          </p:cNvPr>
          <p:cNvGraphicFramePr>
            <a:graphicFrameLocks noGrp="1"/>
          </p:cNvGraphicFramePr>
          <p:nvPr>
            <p:ph idx="1"/>
            <p:extLst>
              <p:ext uri="{D42A27DB-BD31-4B8C-83A1-F6EECF244321}">
                <p14:modId xmlns:p14="http://schemas.microsoft.com/office/powerpoint/2010/main" val="2573796894"/>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5471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D1E6D02-05F2-4B0D-91D9-2D1FB4B9A655}"/>
              </a:ext>
            </a:extLst>
          </p:cNvPr>
          <p:cNvSpPr>
            <a:spLocks noGrp="1"/>
          </p:cNvSpPr>
          <p:nvPr>
            <p:ph type="title"/>
          </p:nvPr>
        </p:nvSpPr>
        <p:spPr>
          <a:xfrm>
            <a:off x="3340538" y="1163946"/>
            <a:ext cx="5510924" cy="385771"/>
          </a:xfrm>
        </p:spPr>
        <p:txBody>
          <a:bodyPr anchor="ctr">
            <a:normAutofit fontScale="90000"/>
          </a:bodyPr>
          <a:lstStyle/>
          <a:p>
            <a:r>
              <a:rPr lang="en-US" sz="4000" b="1" dirty="0">
                <a:solidFill>
                  <a:srgbClr val="FFC000"/>
                </a:solidFill>
              </a:rPr>
              <a:t>Communication Plan</a:t>
            </a:r>
            <a:br>
              <a:rPr lang="en-US" sz="4000" dirty="0">
                <a:solidFill>
                  <a:srgbClr val="FFC000"/>
                </a:solidFill>
              </a:rPr>
            </a:br>
            <a:endParaRPr lang="en-US" sz="4000" dirty="0">
              <a:solidFill>
                <a:srgbClr val="FFC000"/>
              </a:solidFill>
            </a:endParaRPr>
          </a:p>
        </p:txBody>
      </p:sp>
      <p:sp>
        <p:nvSpPr>
          <p:cNvPr id="18"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9" name="Rectangle 14">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1">
            <a:extLst>
              <a:ext uri="{FF2B5EF4-FFF2-40B4-BE49-F238E27FC236}">
                <a16:creationId xmlns:a16="http://schemas.microsoft.com/office/drawing/2014/main" id="{6F0B7AA6-EE8F-4E9D-82D2-BE5996FDD300}"/>
              </a:ext>
            </a:extLst>
          </p:cNvPr>
          <p:cNvSpPr>
            <a:spLocks noChangeArrowheads="1"/>
          </p:cNvSpPr>
          <p:nvPr/>
        </p:nvSpPr>
        <p:spPr bwMode="auto">
          <a:xfrm>
            <a:off x="0" y="1795145"/>
            <a:ext cx="14274454" cy="117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Content Placeholder 4">
            <a:extLst>
              <a:ext uri="{FF2B5EF4-FFF2-40B4-BE49-F238E27FC236}">
                <a16:creationId xmlns:a16="http://schemas.microsoft.com/office/drawing/2014/main" id="{B35383F8-1C34-4D97-A54D-BB9472888E4E}"/>
              </a:ext>
            </a:extLst>
          </p:cNvPr>
          <p:cNvGraphicFramePr>
            <a:graphicFrameLocks noGrp="1"/>
          </p:cNvGraphicFramePr>
          <p:nvPr>
            <p:ph idx="1"/>
            <p:extLst>
              <p:ext uri="{D42A27DB-BD31-4B8C-83A1-F6EECF244321}">
                <p14:modId xmlns:p14="http://schemas.microsoft.com/office/powerpoint/2010/main" val="127893126"/>
              </p:ext>
            </p:extLst>
          </p:nvPr>
        </p:nvGraphicFramePr>
        <p:xfrm>
          <a:off x="0" y="1616696"/>
          <a:ext cx="11908537" cy="5241303"/>
        </p:xfrm>
        <a:graphic>
          <a:graphicData uri="http://schemas.openxmlformats.org/drawingml/2006/table">
            <a:tbl>
              <a:tblPr firstRow="1" firstCol="1" bandRow="1">
                <a:tableStyleId>{5C22544A-7EE6-4342-B048-85BDC9FD1C3A}</a:tableStyleId>
              </a:tblPr>
              <a:tblGrid>
                <a:gridCol w="3659653">
                  <a:extLst>
                    <a:ext uri="{9D8B030D-6E8A-4147-A177-3AD203B41FA5}">
                      <a16:colId xmlns:a16="http://schemas.microsoft.com/office/drawing/2014/main" val="939372786"/>
                    </a:ext>
                  </a:extLst>
                </a:gridCol>
                <a:gridCol w="2934261">
                  <a:extLst>
                    <a:ext uri="{9D8B030D-6E8A-4147-A177-3AD203B41FA5}">
                      <a16:colId xmlns:a16="http://schemas.microsoft.com/office/drawing/2014/main" val="967038961"/>
                    </a:ext>
                  </a:extLst>
                </a:gridCol>
                <a:gridCol w="1712347">
                  <a:extLst>
                    <a:ext uri="{9D8B030D-6E8A-4147-A177-3AD203B41FA5}">
                      <a16:colId xmlns:a16="http://schemas.microsoft.com/office/drawing/2014/main" val="3297175582"/>
                    </a:ext>
                  </a:extLst>
                </a:gridCol>
                <a:gridCol w="3602276">
                  <a:extLst>
                    <a:ext uri="{9D8B030D-6E8A-4147-A177-3AD203B41FA5}">
                      <a16:colId xmlns:a16="http://schemas.microsoft.com/office/drawing/2014/main" val="1352437775"/>
                    </a:ext>
                  </a:extLst>
                </a:gridCol>
              </a:tblGrid>
              <a:tr h="693192">
                <a:tc>
                  <a:txBody>
                    <a:bodyPr/>
                    <a:lstStyle/>
                    <a:p>
                      <a:pPr marL="0" marR="0">
                        <a:lnSpc>
                          <a:spcPct val="115000"/>
                        </a:lnSpc>
                        <a:spcBef>
                          <a:spcPts val="0"/>
                        </a:spcBef>
                        <a:spcAft>
                          <a:spcPts val="0"/>
                        </a:spcAft>
                      </a:pPr>
                      <a:r>
                        <a:rPr lang="en-US" sz="1400">
                          <a:effectLst/>
                        </a:rPr>
                        <a:t>Project Phase</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ctr"/>
                </a:tc>
                <a:tc>
                  <a:txBody>
                    <a:bodyPr/>
                    <a:lstStyle/>
                    <a:p>
                      <a:pPr marL="0" marR="0" algn="ctr">
                        <a:lnSpc>
                          <a:spcPct val="115000"/>
                        </a:lnSpc>
                        <a:spcBef>
                          <a:spcPts val="0"/>
                        </a:spcBef>
                        <a:spcAft>
                          <a:spcPts val="0"/>
                        </a:spcAft>
                      </a:pPr>
                      <a:r>
                        <a:rPr lang="en-US" sz="1400">
                          <a:effectLst/>
                        </a:rPr>
                        <a:t>Information Provider</a:t>
                      </a:r>
                      <a:br>
                        <a:rPr lang="en-US" sz="1400">
                          <a:effectLst/>
                        </a:rPr>
                      </a:br>
                      <a:r>
                        <a:rPr lang="en-US" sz="1400">
                          <a:effectLst/>
                        </a:rPr>
                        <a:t>(the sources)</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ctr"/>
                </a:tc>
                <a:tc>
                  <a:txBody>
                    <a:bodyPr/>
                    <a:lstStyle/>
                    <a:p>
                      <a:pPr marL="0" marR="0">
                        <a:lnSpc>
                          <a:spcPct val="115000"/>
                        </a:lnSpc>
                        <a:spcBef>
                          <a:spcPts val="0"/>
                        </a:spcBef>
                        <a:spcAft>
                          <a:spcPts val="0"/>
                        </a:spcAft>
                      </a:pPr>
                      <a:r>
                        <a:rPr lang="en-US" sz="1400">
                          <a:effectLst/>
                        </a:rPr>
                        <a:t>Frequency</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ctr"/>
                </a:tc>
                <a:tc>
                  <a:txBody>
                    <a:bodyPr/>
                    <a:lstStyle/>
                    <a:p>
                      <a:pPr marL="0" marR="0" algn="ctr">
                        <a:lnSpc>
                          <a:spcPct val="115000"/>
                        </a:lnSpc>
                        <a:spcBef>
                          <a:spcPts val="0"/>
                        </a:spcBef>
                        <a:spcAft>
                          <a:spcPts val="0"/>
                        </a:spcAft>
                      </a:pPr>
                      <a:r>
                        <a:rPr lang="en-US" sz="1400" dirty="0">
                          <a:effectLst/>
                        </a:rPr>
                        <a:t>Method of Communication </a:t>
                      </a:r>
                      <a:br>
                        <a:rPr lang="en-US" sz="1400" dirty="0">
                          <a:effectLst/>
                        </a:rPr>
                      </a:br>
                      <a:r>
                        <a:rPr lang="en-US" sz="1400" dirty="0">
                          <a:effectLst/>
                        </a:rPr>
                        <a:t>(the media)</a:t>
                      </a:r>
                      <a:endParaRPr lang="en-US" sz="1900" dirty="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ctr"/>
                </a:tc>
                <a:extLst>
                  <a:ext uri="{0D108BD9-81ED-4DB2-BD59-A6C34878D82A}">
                    <a16:rowId xmlns:a16="http://schemas.microsoft.com/office/drawing/2014/main" val="2015752543"/>
                  </a:ext>
                </a:extLst>
              </a:tr>
              <a:tr h="396584">
                <a:tc>
                  <a:txBody>
                    <a:bodyPr/>
                    <a:lstStyle/>
                    <a:p>
                      <a:pPr marL="0" marR="0">
                        <a:lnSpc>
                          <a:spcPct val="115000"/>
                        </a:lnSpc>
                        <a:spcBef>
                          <a:spcPts val="0"/>
                        </a:spcBef>
                        <a:spcAft>
                          <a:spcPts val="0"/>
                        </a:spcAft>
                      </a:pPr>
                      <a:r>
                        <a:rPr lang="en-US" sz="1500">
                          <a:effectLst/>
                        </a:rPr>
                        <a:t>Project Initiation</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Business, Scrum master</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Once a week</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Meeting, Formal update</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extLst>
                  <a:ext uri="{0D108BD9-81ED-4DB2-BD59-A6C34878D82A}">
                    <a16:rowId xmlns:a16="http://schemas.microsoft.com/office/drawing/2014/main" val="3513941171"/>
                  </a:ext>
                </a:extLst>
              </a:tr>
              <a:tr h="694441">
                <a:tc>
                  <a:txBody>
                    <a:bodyPr/>
                    <a:lstStyle/>
                    <a:p>
                      <a:pPr marL="0" marR="0">
                        <a:lnSpc>
                          <a:spcPct val="115000"/>
                        </a:lnSpc>
                        <a:spcBef>
                          <a:spcPts val="0"/>
                        </a:spcBef>
                        <a:spcAft>
                          <a:spcPts val="0"/>
                        </a:spcAft>
                      </a:pPr>
                      <a:r>
                        <a:rPr lang="en-US" sz="1500">
                          <a:effectLst/>
                        </a:rPr>
                        <a:t>Project Planning meeting</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Scrum master</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Once a week</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Meeting, Formal update</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extLst>
                  <a:ext uri="{0D108BD9-81ED-4DB2-BD59-A6C34878D82A}">
                    <a16:rowId xmlns:a16="http://schemas.microsoft.com/office/drawing/2014/main" val="769464835"/>
                  </a:ext>
                </a:extLst>
              </a:tr>
              <a:tr h="396584">
                <a:tc>
                  <a:txBody>
                    <a:bodyPr/>
                    <a:lstStyle/>
                    <a:p>
                      <a:pPr marL="0" marR="0">
                        <a:lnSpc>
                          <a:spcPct val="115000"/>
                        </a:lnSpc>
                        <a:spcBef>
                          <a:spcPts val="0"/>
                        </a:spcBef>
                        <a:spcAft>
                          <a:spcPts val="0"/>
                        </a:spcAft>
                      </a:pPr>
                      <a:r>
                        <a:rPr lang="en-US" sz="1500">
                          <a:effectLst/>
                        </a:rPr>
                        <a:t>Project Kickoff/Prep</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Scrum master</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Once a week</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JIRA, Confluence</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extLst>
                  <a:ext uri="{0D108BD9-81ED-4DB2-BD59-A6C34878D82A}">
                    <a16:rowId xmlns:a16="http://schemas.microsoft.com/office/drawing/2014/main" val="2654277052"/>
                  </a:ext>
                </a:extLst>
              </a:tr>
              <a:tr h="755778">
                <a:tc>
                  <a:txBody>
                    <a:bodyPr/>
                    <a:lstStyle/>
                    <a:p>
                      <a:pPr marL="0" marR="0">
                        <a:lnSpc>
                          <a:spcPct val="115000"/>
                        </a:lnSpc>
                        <a:spcBef>
                          <a:spcPts val="0"/>
                        </a:spcBef>
                        <a:spcAft>
                          <a:spcPts val="0"/>
                        </a:spcAft>
                      </a:pPr>
                      <a:r>
                        <a:rPr lang="en-US" sz="1500">
                          <a:effectLst/>
                        </a:rPr>
                        <a:t>Daily Scrum</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Scrum master</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Daily</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dirty="0">
                          <a:effectLst/>
                        </a:rPr>
                        <a:t>Standup meeting, JIRA, Confluence</a:t>
                      </a:r>
                      <a:endParaRPr lang="en-US" sz="1900" dirty="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extLst>
                  <a:ext uri="{0D108BD9-81ED-4DB2-BD59-A6C34878D82A}">
                    <a16:rowId xmlns:a16="http://schemas.microsoft.com/office/drawing/2014/main" val="723831338"/>
                  </a:ext>
                </a:extLst>
              </a:tr>
              <a:tr h="396584">
                <a:tc>
                  <a:txBody>
                    <a:bodyPr/>
                    <a:lstStyle/>
                    <a:p>
                      <a:pPr marL="0" marR="0">
                        <a:lnSpc>
                          <a:spcPct val="115000"/>
                        </a:lnSpc>
                        <a:spcBef>
                          <a:spcPts val="0"/>
                        </a:spcBef>
                        <a:spcAft>
                          <a:spcPts val="0"/>
                        </a:spcAft>
                      </a:pPr>
                      <a:r>
                        <a:rPr lang="en-US" sz="1500">
                          <a:effectLst/>
                        </a:rPr>
                        <a:t>Sprint Milestone Check</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Business, Scrum master</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Bi-weekly</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JIRA, Confluence</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extLst>
                  <a:ext uri="{0D108BD9-81ED-4DB2-BD59-A6C34878D82A}">
                    <a16:rowId xmlns:a16="http://schemas.microsoft.com/office/drawing/2014/main" val="290051431"/>
                  </a:ext>
                </a:extLst>
              </a:tr>
              <a:tr h="755778">
                <a:tc>
                  <a:txBody>
                    <a:bodyPr/>
                    <a:lstStyle/>
                    <a:p>
                      <a:pPr marL="0" marR="0">
                        <a:lnSpc>
                          <a:spcPct val="115000"/>
                        </a:lnSpc>
                        <a:spcBef>
                          <a:spcPts val="0"/>
                        </a:spcBef>
                        <a:spcAft>
                          <a:spcPts val="0"/>
                        </a:spcAft>
                      </a:pPr>
                      <a:r>
                        <a:rPr lang="en-US" sz="1500">
                          <a:effectLst/>
                        </a:rPr>
                        <a:t>Sprint Release review </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Business, Scrum master</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Once a week</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Meeting, Formal update, JIRA, Confluence</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extLst>
                  <a:ext uri="{0D108BD9-81ED-4DB2-BD59-A6C34878D82A}">
                    <a16:rowId xmlns:a16="http://schemas.microsoft.com/office/drawing/2014/main" val="1136390783"/>
                  </a:ext>
                </a:extLst>
              </a:tr>
              <a:tr h="396584">
                <a:tc>
                  <a:txBody>
                    <a:bodyPr/>
                    <a:lstStyle/>
                    <a:p>
                      <a:pPr marL="0" marR="0">
                        <a:lnSpc>
                          <a:spcPct val="115000"/>
                        </a:lnSpc>
                        <a:spcBef>
                          <a:spcPts val="0"/>
                        </a:spcBef>
                        <a:spcAft>
                          <a:spcPts val="0"/>
                        </a:spcAft>
                      </a:pPr>
                      <a:r>
                        <a:rPr lang="en-US" sz="1500">
                          <a:effectLst/>
                        </a:rPr>
                        <a:t>Sprint retrospective</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Scrum master</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Once a week</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Formal update</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extLst>
                  <a:ext uri="{0D108BD9-81ED-4DB2-BD59-A6C34878D82A}">
                    <a16:rowId xmlns:a16="http://schemas.microsoft.com/office/drawing/2014/main" val="3308950097"/>
                  </a:ext>
                </a:extLst>
              </a:tr>
              <a:tr h="755778">
                <a:tc>
                  <a:txBody>
                    <a:bodyPr/>
                    <a:lstStyle/>
                    <a:p>
                      <a:pPr marL="0" marR="0">
                        <a:lnSpc>
                          <a:spcPct val="115000"/>
                        </a:lnSpc>
                        <a:spcBef>
                          <a:spcPts val="0"/>
                        </a:spcBef>
                        <a:spcAft>
                          <a:spcPts val="0"/>
                        </a:spcAft>
                      </a:pPr>
                      <a:r>
                        <a:rPr lang="en-US" sz="1500">
                          <a:effectLst/>
                        </a:rPr>
                        <a:t>Sprint Closure</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Business, Scrum master</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a:effectLst/>
                        </a:rPr>
                        <a:t>Once a week</a:t>
                      </a:r>
                      <a:endParaRPr lang="en-US" sz="190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tc>
                  <a:txBody>
                    <a:bodyPr/>
                    <a:lstStyle/>
                    <a:p>
                      <a:pPr marL="0" marR="0">
                        <a:lnSpc>
                          <a:spcPct val="115000"/>
                        </a:lnSpc>
                        <a:spcBef>
                          <a:spcPts val="0"/>
                        </a:spcBef>
                        <a:spcAft>
                          <a:spcPts val="0"/>
                        </a:spcAft>
                      </a:pPr>
                      <a:r>
                        <a:rPr lang="en-US" sz="1500" dirty="0">
                          <a:effectLst/>
                        </a:rPr>
                        <a:t>Meeting, Formal update, JIRA, Confluence</a:t>
                      </a:r>
                      <a:endParaRPr lang="en-US" sz="1900" dirty="0">
                        <a:solidFill>
                          <a:srgbClr val="FFFFFF"/>
                        </a:solidFill>
                        <a:effectLst/>
                        <a:latin typeface="Microsoft Sans Serif" panose="020B0604020202020204" pitchFamily="34" charset="0"/>
                        <a:ea typeface="Times New Roman" panose="02020603050405020304" pitchFamily="18" charset="0"/>
                        <a:cs typeface="Times New Roman" panose="02020603050405020304" pitchFamily="18" charset="0"/>
                      </a:endParaRPr>
                    </a:p>
                  </a:txBody>
                  <a:tcPr marL="38708" marR="38708" marT="0" marB="0" anchor="b"/>
                </a:tc>
                <a:extLst>
                  <a:ext uri="{0D108BD9-81ED-4DB2-BD59-A6C34878D82A}">
                    <a16:rowId xmlns:a16="http://schemas.microsoft.com/office/drawing/2014/main" val="1738328019"/>
                  </a:ext>
                </a:extLst>
              </a:tr>
            </a:tbl>
          </a:graphicData>
        </a:graphic>
      </p:graphicFrame>
    </p:spTree>
    <p:extLst>
      <p:ext uri="{BB962C8B-B14F-4D97-AF65-F5344CB8AC3E}">
        <p14:creationId xmlns:p14="http://schemas.microsoft.com/office/powerpoint/2010/main" val="984148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BB8C1D0E-0B06-46C9-A8BD-A8E13FF99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4" name="Rectangle 13">
            <a:extLst>
              <a:ext uri="{FF2B5EF4-FFF2-40B4-BE49-F238E27FC236}">
                <a16:creationId xmlns:a16="http://schemas.microsoft.com/office/drawing/2014/main" id="{7D1ADC4A-8537-4084-99C7-F8D378A64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9453AC2-8882-459A-8985-3E24DD42A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4543" y="0"/>
            <a:ext cx="1196771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F765070-D676-4094-B9B6-06191DF6D75A}"/>
              </a:ext>
              <a:ext uri="{C183D7F6-B498-43B3-948B-1728B52AA6E4}">
                <adec:decorative xmlns:adec="http://schemas.microsoft.com/office/drawing/2017/decorative" val="1"/>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7200" r="-1" b="-1"/>
          <a:stretch/>
        </p:blipFill>
        <p:spPr>
          <a:xfrm>
            <a:off x="0" y="10"/>
            <a:ext cx="12232257" cy="6857990"/>
          </a:xfrm>
          <a:prstGeom prst="rect">
            <a:avLst/>
          </a:prstGeom>
        </p:spPr>
      </p:pic>
      <p:sp>
        <p:nvSpPr>
          <p:cNvPr id="4" name="Title 3">
            <a:extLst>
              <a:ext uri="{FF2B5EF4-FFF2-40B4-BE49-F238E27FC236}">
                <a16:creationId xmlns:a16="http://schemas.microsoft.com/office/drawing/2014/main" id="{B1771FAF-1DE9-4062-87D4-626B74D26525}"/>
              </a:ext>
            </a:extLst>
          </p:cNvPr>
          <p:cNvSpPr>
            <a:spLocks noGrp="1"/>
          </p:cNvSpPr>
          <p:nvPr>
            <p:ph type="title"/>
          </p:nvPr>
        </p:nvSpPr>
        <p:spPr>
          <a:xfrm>
            <a:off x="753403" y="148615"/>
            <a:ext cx="10318418" cy="1553372"/>
          </a:xfrm>
        </p:spPr>
        <p:txBody>
          <a:bodyPr vert="horz" lIns="91440" tIns="45720" rIns="91440" bIns="45720" rtlCol="0" anchor="ctr">
            <a:normAutofit/>
          </a:bodyPr>
          <a:lstStyle/>
          <a:p>
            <a:pPr algn="ctr"/>
            <a:r>
              <a:rPr lang="en-US" sz="5400" dirty="0">
                <a:solidFill>
                  <a:schemeClr val="accent1">
                    <a:lumMod val="75000"/>
                  </a:schemeClr>
                </a:solidFill>
              </a:rPr>
              <a:t>The End</a:t>
            </a:r>
          </a:p>
        </p:txBody>
      </p:sp>
      <p:sp>
        <p:nvSpPr>
          <p:cNvPr id="5" name="Text Placeholder 4">
            <a:extLst>
              <a:ext uri="{FF2B5EF4-FFF2-40B4-BE49-F238E27FC236}">
                <a16:creationId xmlns:a16="http://schemas.microsoft.com/office/drawing/2014/main" id="{5C44D5F0-4676-4AA1-B11E-C0D35F4762FF}"/>
              </a:ext>
            </a:extLst>
          </p:cNvPr>
          <p:cNvSpPr>
            <a:spLocks noGrp="1"/>
          </p:cNvSpPr>
          <p:nvPr>
            <p:ph type="body" idx="1"/>
          </p:nvPr>
        </p:nvSpPr>
        <p:spPr>
          <a:xfrm>
            <a:off x="283464" y="1412715"/>
            <a:ext cx="564948" cy="4914524"/>
          </a:xfrm>
        </p:spPr>
        <p:txBody>
          <a:bodyPr vert="wordArtVert" lIns="91440" tIns="45720" rIns="91440" bIns="45720" rtlCol="0" anchor="t">
            <a:normAutofit/>
          </a:bodyPr>
          <a:lstStyle/>
          <a:p>
            <a:pPr algn="ctr"/>
            <a:r>
              <a:rPr lang="en-US" dirty="0">
                <a:solidFill>
                  <a:schemeClr val="accent4">
                    <a:lumMod val="60000"/>
                    <a:lumOff val="40000"/>
                  </a:schemeClr>
                </a:solidFill>
              </a:rPr>
              <a:t>Thank You</a:t>
            </a:r>
          </a:p>
        </p:txBody>
      </p:sp>
      <p:sp>
        <p:nvSpPr>
          <p:cNvPr id="18" name="Rectangle 17">
            <a:extLst>
              <a:ext uri="{FF2B5EF4-FFF2-40B4-BE49-F238E27FC236}">
                <a16:creationId xmlns:a16="http://schemas.microsoft.com/office/drawing/2014/main" id="{D4A11FEA-6E98-401C-B708-DA2C95081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454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B6496A6-9378-489A-A47E-BC5E82E3B710}"/>
              </a:ext>
            </a:extLst>
          </p:cNvPr>
          <p:cNvSpPr txBox="1"/>
          <p:nvPr/>
        </p:nvSpPr>
        <p:spPr>
          <a:xfrm>
            <a:off x="9076482" y="5150104"/>
            <a:ext cx="3083463" cy="1631216"/>
          </a:xfrm>
          <a:prstGeom prst="rect">
            <a:avLst/>
          </a:prstGeom>
          <a:noFill/>
        </p:spPr>
        <p:txBody>
          <a:bodyPr wrap="square" rtlCol="0">
            <a:spAutoFit/>
          </a:bodyPr>
          <a:lstStyle/>
          <a:p>
            <a:r>
              <a:rPr lang="en-US" sz="2000" b="1" dirty="0">
                <a:solidFill>
                  <a:srgbClr val="FFC000"/>
                </a:solidFill>
              </a:rPr>
              <a:t>Anirudh Sundar Rajan</a:t>
            </a:r>
          </a:p>
          <a:p>
            <a:r>
              <a:rPr lang="en-US" sz="2000" b="1" dirty="0">
                <a:solidFill>
                  <a:srgbClr val="FFC000"/>
                </a:solidFill>
              </a:rPr>
              <a:t>Kunal Naik</a:t>
            </a:r>
          </a:p>
          <a:p>
            <a:r>
              <a:rPr lang="en-US" sz="2000" b="1" dirty="0">
                <a:solidFill>
                  <a:srgbClr val="FFC000"/>
                </a:solidFill>
              </a:rPr>
              <a:t>Prathamesh Dhapodkar</a:t>
            </a:r>
          </a:p>
          <a:p>
            <a:r>
              <a:rPr lang="en-US" sz="2000" b="1" dirty="0">
                <a:solidFill>
                  <a:srgbClr val="FFC000"/>
                </a:solidFill>
              </a:rPr>
              <a:t>Tae Kim</a:t>
            </a:r>
          </a:p>
          <a:p>
            <a:endParaRPr lang="en-US" sz="2000" dirty="0"/>
          </a:p>
        </p:txBody>
      </p:sp>
    </p:spTree>
    <p:extLst>
      <p:ext uri="{BB962C8B-B14F-4D97-AF65-F5344CB8AC3E}">
        <p14:creationId xmlns:p14="http://schemas.microsoft.com/office/powerpoint/2010/main" val="859940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905F862-6348-4B3C-8235-E577FCC82A7B}"/>
              </a:ext>
            </a:extLst>
          </p:cNvPr>
          <p:cNvSpPr>
            <a:spLocks noGrp="1"/>
          </p:cNvSpPr>
          <p:nvPr>
            <p:ph type="title"/>
          </p:nvPr>
        </p:nvSpPr>
        <p:spPr>
          <a:xfrm>
            <a:off x="4459406" y="1690485"/>
            <a:ext cx="3273188" cy="595515"/>
          </a:xfrm>
        </p:spPr>
        <p:txBody>
          <a:bodyPr anchor="ctr">
            <a:normAutofit fontScale="90000"/>
          </a:bodyPr>
          <a:lstStyle/>
          <a:p>
            <a:r>
              <a:rPr lang="en-US" sz="4000" dirty="0"/>
              <a:t>The Problem	</a:t>
            </a:r>
          </a:p>
        </p:txBody>
      </p:sp>
      <p:sp>
        <p:nvSpPr>
          <p:cNvPr id="17"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8"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2">
            <a:extLst>
              <a:ext uri="{FF2B5EF4-FFF2-40B4-BE49-F238E27FC236}">
                <a16:creationId xmlns:a16="http://schemas.microsoft.com/office/drawing/2014/main" id="{0CFCD166-85C0-4467-A0A5-7FE495241E38}"/>
              </a:ext>
            </a:extLst>
          </p:cNvPr>
          <p:cNvGraphicFramePr>
            <a:graphicFrameLocks noGrp="1"/>
          </p:cNvGraphicFramePr>
          <p:nvPr>
            <p:ph idx="1"/>
            <p:extLst>
              <p:ext uri="{D42A27DB-BD31-4B8C-83A1-F6EECF244321}">
                <p14:modId xmlns:p14="http://schemas.microsoft.com/office/powerpoint/2010/main" val="159445669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07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226B62B-4020-4223-9B6D-5C64D66CA520}"/>
              </a:ext>
            </a:extLst>
          </p:cNvPr>
          <p:cNvSpPr>
            <a:spLocks noGrp="1"/>
          </p:cNvSpPr>
          <p:nvPr>
            <p:ph type="title"/>
          </p:nvPr>
        </p:nvSpPr>
        <p:spPr>
          <a:xfrm>
            <a:off x="1251678" y="363531"/>
            <a:ext cx="10178322" cy="1492132"/>
          </a:xfrm>
        </p:spPr>
        <p:txBody>
          <a:bodyPr anchor="ctr">
            <a:normAutofit/>
          </a:bodyPr>
          <a:lstStyle/>
          <a:p>
            <a:r>
              <a:rPr lang="en-US" sz="4000" dirty="0"/>
              <a:t>This is where Cheese Chase comes into the picture</a:t>
            </a:r>
          </a:p>
        </p:txBody>
      </p:sp>
      <p:sp>
        <p:nvSpPr>
          <p:cNvPr id="2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3" name="Rectangle 2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40B5C6A8-9610-4242-9AEC-4C94D07F3C0D}"/>
              </a:ext>
            </a:extLst>
          </p:cNvPr>
          <p:cNvGraphicFramePr>
            <a:graphicFrameLocks noGrp="1"/>
          </p:cNvGraphicFramePr>
          <p:nvPr>
            <p:ph idx="1"/>
            <p:extLst>
              <p:ext uri="{D42A27DB-BD31-4B8C-83A1-F6EECF244321}">
                <p14:modId xmlns:p14="http://schemas.microsoft.com/office/powerpoint/2010/main" val="3226784774"/>
              </p:ext>
            </p:extLst>
          </p:nvPr>
        </p:nvGraphicFramePr>
        <p:xfrm>
          <a:off x="1093792" y="1855663"/>
          <a:ext cx="10179050" cy="4189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128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FBC71-B78B-46C1-A9FD-7105B3B8237E}"/>
              </a:ext>
            </a:extLst>
          </p:cNvPr>
          <p:cNvSpPr>
            <a:spLocks noGrp="1"/>
          </p:cNvSpPr>
          <p:nvPr>
            <p:ph type="title"/>
          </p:nvPr>
        </p:nvSpPr>
        <p:spPr>
          <a:xfrm>
            <a:off x="804334" y="1354945"/>
            <a:ext cx="2380780" cy="4148110"/>
          </a:xfrm>
        </p:spPr>
        <p:txBody>
          <a:bodyPr anchor="ctr">
            <a:noAutofit/>
          </a:bodyPr>
          <a:lstStyle/>
          <a:p>
            <a:r>
              <a:rPr lang="en-US" sz="2600" dirty="0">
                <a:solidFill>
                  <a:srgbClr val="2A1A00"/>
                </a:solidFill>
              </a:rPr>
              <a:t>This project is being developed using Agile Methodology</a:t>
            </a:r>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C5EA4555-180E-4774-99BF-B9BD3E3587FD}"/>
              </a:ext>
            </a:extLst>
          </p:cNvPr>
          <p:cNvSpPr>
            <a:spLocks noGrp="1"/>
          </p:cNvSpPr>
          <p:nvPr>
            <p:ph idx="1"/>
          </p:nvPr>
        </p:nvSpPr>
        <p:spPr>
          <a:xfrm>
            <a:off x="3828580" y="1354945"/>
            <a:ext cx="7601419" cy="4148110"/>
          </a:xfrm>
        </p:spPr>
        <p:txBody>
          <a:bodyPr anchor="ctr">
            <a:normAutofit/>
          </a:bodyPr>
          <a:lstStyle/>
          <a:p>
            <a:r>
              <a:rPr lang="en-US" sz="2200" dirty="0"/>
              <a:t>Agile enables us to dynamically develop the project and incorporate changes or new features at any point during development.</a:t>
            </a:r>
          </a:p>
          <a:p>
            <a:endParaRPr lang="en-US" dirty="0"/>
          </a:p>
        </p:txBody>
      </p:sp>
    </p:spTree>
    <p:extLst>
      <p:ext uri="{BB962C8B-B14F-4D97-AF65-F5344CB8AC3E}">
        <p14:creationId xmlns:p14="http://schemas.microsoft.com/office/powerpoint/2010/main" val="26863757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AF8E726-22D3-4E8A-968D-917F63A08987}"/>
              </a:ext>
            </a:extLst>
          </p:cNvPr>
          <p:cNvSpPr>
            <a:spLocks noGrp="1"/>
          </p:cNvSpPr>
          <p:nvPr>
            <p:ph type="title"/>
          </p:nvPr>
        </p:nvSpPr>
        <p:spPr>
          <a:xfrm>
            <a:off x="1250950" y="793867"/>
            <a:ext cx="10178322" cy="1492132"/>
          </a:xfrm>
        </p:spPr>
        <p:txBody>
          <a:bodyPr anchor="ctr">
            <a:normAutofit/>
          </a:bodyPr>
          <a:lstStyle/>
          <a:p>
            <a:r>
              <a:rPr lang="en-US" sz="4000" dirty="0"/>
              <a:t>Cheese Chase provides three primary functionalities </a:t>
            </a:r>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0" name="Content Placeholder 2">
            <a:extLst>
              <a:ext uri="{FF2B5EF4-FFF2-40B4-BE49-F238E27FC236}">
                <a16:creationId xmlns:a16="http://schemas.microsoft.com/office/drawing/2014/main" id="{4EEA41C4-FC49-432D-98B2-EB308DCAAD51}"/>
              </a:ext>
            </a:extLst>
          </p:cNvPr>
          <p:cNvGraphicFramePr>
            <a:graphicFrameLocks noGrp="1"/>
          </p:cNvGraphicFramePr>
          <p:nvPr>
            <p:ph idx="1"/>
            <p:extLst>
              <p:ext uri="{D42A27DB-BD31-4B8C-83A1-F6EECF244321}">
                <p14:modId xmlns:p14="http://schemas.microsoft.com/office/powerpoint/2010/main" val="1009144551"/>
              </p:ext>
            </p:extLst>
          </p:nvPr>
        </p:nvGraphicFramePr>
        <p:xfrm>
          <a:off x="1250950" y="2285999"/>
          <a:ext cx="10179050" cy="37942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527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36A01A-BB93-4F43-9A5E-217197727EC8}"/>
              </a:ext>
            </a:extLst>
          </p:cNvPr>
          <p:cNvSpPr>
            <a:spLocks noGrp="1"/>
          </p:cNvSpPr>
          <p:nvPr>
            <p:ph type="title"/>
          </p:nvPr>
        </p:nvSpPr>
        <p:spPr>
          <a:xfrm>
            <a:off x="2752532" y="1169523"/>
            <a:ext cx="7175885" cy="1116477"/>
          </a:xfrm>
        </p:spPr>
        <p:txBody>
          <a:bodyPr anchor="ctr">
            <a:normAutofit/>
          </a:bodyPr>
          <a:lstStyle/>
          <a:p>
            <a:r>
              <a:rPr lang="en-US" sz="4000" dirty="0"/>
              <a:t>Tools and services required</a:t>
            </a:r>
          </a:p>
        </p:txBody>
      </p:sp>
      <p:sp>
        <p:nvSpPr>
          <p:cNvPr id="2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23" name="Rectangle 2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100792D-16E5-4095-8C5D-3811D7153A1A}"/>
              </a:ext>
            </a:extLst>
          </p:cNvPr>
          <p:cNvGraphicFramePr>
            <a:graphicFrameLocks noGrp="1"/>
          </p:cNvGraphicFramePr>
          <p:nvPr>
            <p:ph idx="1"/>
            <p:extLst>
              <p:ext uri="{D42A27DB-BD31-4B8C-83A1-F6EECF244321}">
                <p14:modId xmlns:p14="http://schemas.microsoft.com/office/powerpoint/2010/main" val="4226601754"/>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97025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1442</Words>
  <Application>Microsoft Office PowerPoint</Application>
  <PresentationFormat>Widescreen</PresentationFormat>
  <Paragraphs>246</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Gill Sans MT</vt:lpstr>
      <vt:lpstr>Impact</vt:lpstr>
      <vt:lpstr>Microsoft Sans Serif</vt:lpstr>
      <vt:lpstr>Badge</vt:lpstr>
      <vt:lpstr>   Cheese Chase</vt:lpstr>
      <vt:lpstr>What is cheese chase(Tae Kim)    </vt:lpstr>
      <vt:lpstr>features</vt:lpstr>
      <vt:lpstr>Features</vt:lpstr>
      <vt:lpstr>The Problem </vt:lpstr>
      <vt:lpstr>This is where Cheese Chase comes into the picture</vt:lpstr>
      <vt:lpstr>This project is being developed using Agile Methodology</vt:lpstr>
      <vt:lpstr>Cheese Chase provides three primary functionalities </vt:lpstr>
      <vt:lpstr>Tools and services required</vt:lpstr>
      <vt:lpstr>Time Management (Tae Kim / Anirudh) </vt:lpstr>
      <vt:lpstr>Plan Schedule Management </vt:lpstr>
      <vt:lpstr>Defining Activities </vt:lpstr>
      <vt:lpstr>Sequence Activities </vt:lpstr>
      <vt:lpstr>PowerPoint Presentation</vt:lpstr>
      <vt:lpstr>PowerPoint Presentation</vt:lpstr>
      <vt:lpstr>PowerPoint Presentation</vt:lpstr>
      <vt:lpstr>PowerPoint Presentation</vt:lpstr>
      <vt:lpstr>PowerPoint Presentation</vt:lpstr>
      <vt:lpstr>Estimate Activity Resources </vt:lpstr>
      <vt:lpstr>Estimate Activity Duration </vt:lpstr>
      <vt:lpstr>Develop a Schedule </vt:lpstr>
      <vt:lpstr>PowerPoint Presentation</vt:lpstr>
      <vt:lpstr>PowerPoint Presentation</vt:lpstr>
      <vt:lpstr>Control Schedule</vt:lpstr>
      <vt:lpstr>Cost Management (Anirudh)</vt:lpstr>
      <vt:lpstr>Estimated Budget </vt:lpstr>
      <vt:lpstr>. Monitoring/Controlling Budget </vt:lpstr>
      <vt:lpstr>???</vt:lpstr>
      <vt:lpstr>Time Phased Budget </vt:lpstr>
      <vt:lpstr>PowerPoint Presentation</vt:lpstr>
      <vt:lpstr>Quality Management (Kunal)</vt:lpstr>
      <vt:lpstr>Quality Checklist </vt:lpstr>
      <vt:lpstr>PowerPoint Presentation</vt:lpstr>
      <vt:lpstr>Monitor and Control</vt:lpstr>
      <vt:lpstr>PowerPoint Presentation</vt:lpstr>
      <vt:lpstr>PowerPoint Presentation</vt:lpstr>
      <vt:lpstr>PowerPoint Presentation</vt:lpstr>
      <vt:lpstr>Human Resource Management (Prathamesh)</vt:lpstr>
      <vt:lpstr>Team Members and Responsibilities</vt:lpstr>
      <vt:lpstr>Responsibility Matrix </vt:lpstr>
      <vt:lpstr>Communication Management (Prathamesh)</vt:lpstr>
      <vt:lpstr>Communication Plan </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Cheese Chase</dc:title>
  <dc:creator>Sundar Rajan, Anirudh</dc:creator>
  <cp:lastModifiedBy>kunal naik</cp:lastModifiedBy>
  <cp:revision>37</cp:revision>
  <dcterms:created xsi:type="dcterms:W3CDTF">2019-11-13T06:00:18Z</dcterms:created>
  <dcterms:modified xsi:type="dcterms:W3CDTF">2019-11-15T04:09:26Z</dcterms:modified>
</cp:coreProperties>
</file>