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5" r:id="rId19"/>
    <p:sldId id="266" r:id="rId20"/>
    <p:sldId id="274" r:id="rId21"/>
    <p:sldId id="275" r:id="rId22"/>
  </p:sldIdLst>
  <p:sldSz cx="9144000" cy="5143500" type="screen16x9"/>
  <p:notesSz cx="6858000" cy="9144000"/>
  <p:embeddedFontLst>
    <p:embeddedFont>
      <p:font typeface="Albert Sans" panose="020B0604020202020204" charset="0"/>
      <p:regular r:id="rId24"/>
      <p:bold r:id="rId25"/>
      <p:italic r:id="rId26"/>
      <p:boldItalic r:id="rId27"/>
    </p:embeddedFont>
    <p:embeddedFont>
      <p:font typeface="Albert Sans Medium" panose="020B0604020202020204" charset="0"/>
      <p:regular r:id="rId28"/>
      <p:bold r:id="rId29"/>
      <p:italic r:id="rId30"/>
      <p:boldItalic r:id="rId31"/>
    </p:embeddedFont>
    <p:embeddedFont>
      <p:font typeface="DM Sans" panose="020F0502020204030204" pitchFamily="2" charset="0"/>
      <p:regular r:id="rId32"/>
      <p:bold r:id="rId33"/>
      <p:italic r:id="rId34"/>
      <p:boldItalic r:id="rId35"/>
    </p:embeddedFont>
    <p:embeddedFont>
      <p:font typeface="Poppins" panose="020B0502040204020203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3a1c435f2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3a1c435f2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dd46dd1d67_2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dd46dd1d67_2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a53f3764c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a53f3764c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d9256fe6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ed9256fe6f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340135a0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340135a0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3a1c435f2b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3a1c435f2b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3a1c435f2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3a1c435f2b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322aa435a4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322aa435a4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321137e6cc_9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321137e6cc_9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3a1c435f2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3a1c435f2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3a1c435f2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3a1c435f2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3a1c435f2b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3a1c435f2b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>
          <a:extLst>
            <a:ext uri="{FF2B5EF4-FFF2-40B4-BE49-F238E27FC236}">
              <a16:creationId xmlns:a16="http://schemas.microsoft.com/office/drawing/2014/main" id="{98609DE9-A6C1-FEB1-4046-A779C3426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3a1c435f2b_0_30:notes">
            <a:extLst>
              <a:ext uri="{FF2B5EF4-FFF2-40B4-BE49-F238E27FC236}">
                <a16:creationId xmlns:a16="http://schemas.microsoft.com/office/drawing/2014/main" id="{6A1426F8-B9FD-873A-0FFA-CFEB4E1BF1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3a1c435f2b_0_30:notes">
            <a:extLst>
              <a:ext uri="{FF2B5EF4-FFF2-40B4-BE49-F238E27FC236}">
                <a16:creationId xmlns:a16="http://schemas.microsoft.com/office/drawing/2014/main" id="{522A136D-4B08-5F3C-ECD5-EE04CABBF0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2445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3a1c435f2b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3a1c435f2b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529038"/>
            <a:ext cx="6919800" cy="20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721100"/>
            <a:ext cx="2308200" cy="7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386316" y="-769880"/>
            <a:ext cx="9276274" cy="9176905"/>
            <a:chOff x="-386316" y="-769880"/>
            <a:chExt cx="9276274" cy="9176905"/>
          </a:xfrm>
        </p:grpSpPr>
        <p:sp>
          <p:nvSpPr>
            <p:cNvPr id="12" name="Google Shape;12;p2"/>
            <p:cNvSpPr/>
            <p:nvPr/>
          </p:nvSpPr>
          <p:spPr>
            <a:xfrm>
              <a:off x="7629958" y="3058625"/>
              <a:ext cx="1260000" cy="5348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36200" y="3879112"/>
              <a:ext cx="1260000" cy="3707400"/>
            </a:xfrm>
            <a:prstGeom prst="roundRect">
              <a:avLst>
                <a:gd name="adj" fmla="val 50000"/>
              </a:avLst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312387" y="-769880"/>
              <a:ext cx="677400" cy="18285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-38477" y="-27518"/>
              <a:ext cx="698700" cy="698700"/>
            </a:xfrm>
            <a:prstGeom prst="chord">
              <a:avLst>
                <a:gd name="adj1" fmla="val 5399387"/>
                <a:gd name="adj2" fmla="val 16200000"/>
              </a:avLst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-386316" y="-27518"/>
              <a:ext cx="698700" cy="698700"/>
            </a:xfrm>
            <a:prstGeom prst="chord">
              <a:avLst>
                <a:gd name="adj1" fmla="val 5399387"/>
                <a:gd name="adj2" fmla="val 16200000"/>
              </a:avLst>
            </a:prstGeom>
            <a:solidFill>
              <a:srgbClr val="F2557A">
                <a:alpha val="524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>
            <a:spLocks noGrp="1"/>
          </p:cNvSpPr>
          <p:nvPr>
            <p:ph type="title" hasCustomPrompt="1"/>
          </p:nvPr>
        </p:nvSpPr>
        <p:spPr>
          <a:xfrm>
            <a:off x="1906200" y="1777975"/>
            <a:ext cx="5331600" cy="103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>
            <a:spLocks noGrp="1"/>
          </p:cNvSpPr>
          <p:nvPr>
            <p:ph type="subTitle" idx="1"/>
          </p:nvPr>
        </p:nvSpPr>
        <p:spPr>
          <a:xfrm>
            <a:off x="1906200" y="3168125"/>
            <a:ext cx="53316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67" name="Google Shape;67;p11"/>
          <p:cNvGrpSpPr/>
          <p:nvPr/>
        </p:nvGrpSpPr>
        <p:grpSpPr>
          <a:xfrm>
            <a:off x="579550" y="-5059050"/>
            <a:ext cx="8158450" cy="15215050"/>
            <a:chOff x="579550" y="-5059050"/>
            <a:chExt cx="8158450" cy="15215050"/>
          </a:xfrm>
        </p:grpSpPr>
        <p:sp>
          <p:nvSpPr>
            <p:cNvPr id="68" name="Google Shape;68;p11"/>
            <p:cNvSpPr/>
            <p:nvPr/>
          </p:nvSpPr>
          <p:spPr>
            <a:xfrm flipH="1">
              <a:off x="579550" y="-5059050"/>
              <a:ext cx="1026600" cy="6297300"/>
            </a:xfrm>
            <a:prstGeom prst="roundRect">
              <a:avLst>
                <a:gd name="adj" fmla="val 50000"/>
              </a:avLst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69" name="Google Shape;69;p11"/>
            <p:cNvSpPr/>
            <p:nvPr/>
          </p:nvSpPr>
          <p:spPr>
            <a:xfrm flipH="1">
              <a:off x="7711400" y="3858700"/>
              <a:ext cx="1026600" cy="6297300"/>
            </a:xfrm>
            <a:prstGeom prst="roundRect">
              <a:avLst>
                <a:gd name="adj" fmla="val 50000"/>
              </a:avLst>
            </a:prstGeom>
            <a:solidFill>
              <a:srgbClr val="F2557A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1777663" y="1761675"/>
            <a:ext cx="2509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2"/>
          </p:nvPr>
        </p:nvSpPr>
        <p:spPr>
          <a:xfrm>
            <a:off x="5757738" y="1761675"/>
            <a:ext cx="2509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3"/>
          </p:nvPr>
        </p:nvSpPr>
        <p:spPr>
          <a:xfrm>
            <a:off x="5757737" y="2793753"/>
            <a:ext cx="2509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4"/>
          </p:nvPr>
        </p:nvSpPr>
        <p:spPr>
          <a:xfrm>
            <a:off x="1777663" y="2793759"/>
            <a:ext cx="2509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5" hasCustomPrompt="1"/>
          </p:nvPr>
        </p:nvSpPr>
        <p:spPr>
          <a:xfrm>
            <a:off x="876463" y="1480275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6" hasCustomPrompt="1"/>
          </p:nvPr>
        </p:nvSpPr>
        <p:spPr>
          <a:xfrm>
            <a:off x="4856538" y="2512350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7" hasCustomPrompt="1"/>
          </p:nvPr>
        </p:nvSpPr>
        <p:spPr>
          <a:xfrm>
            <a:off x="4856538" y="1480275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8" hasCustomPrompt="1"/>
          </p:nvPr>
        </p:nvSpPr>
        <p:spPr>
          <a:xfrm>
            <a:off x="876463" y="2512350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9"/>
          </p:nvPr>
        </p:nvSpPr>
        <p:spPr>
          <a:xfrm>
            <a:off x="5757737" y="3825828"/>
            <a:ext cx="2509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3"/>
          </p:nvPr>
        </p:nvSpPr>
        <p:spPr>
          <a:xfrm>
            <a:off x="1777663" y="3825825"/>
            <a:ext cx="2509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14" hasCustomPrompt="1"/>
          </p:nvPr>
        </p:nvSpPr>
        <p:spPr>
          <a:xfrm>
            <a:off x="4856538" y="3544425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5" hasCustomPrompt="1"/>
          </p:nvPr>
        </p:nvSpPr>
        <p:spPr>
          <a:xfrm>
            <a:off x="876463" y="3544425"/>
            <a:ext cx="9012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6"/>
          </p:nvPr>
        </p:nvSpPr>
        <p:spPr>
          <a:xfrm>
            <a:off x="1777662" y="1480275"/>
            <a:ext cx="2509800" cy="3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7"/>
          </p:nvPr>
        </p:nvSpPr>
        <p:spPr>
          <a:xfrm>
            <a:off x="5757738" y="1480275"/>
            <a:ext cx="2509800" cy="3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8"/>
          </p:nvPr>
        </p:nvSpPr>
        <p:spPr>
          <a:xfrm>
            <a:off x="5757737" y="2512350"/>
            <a:ext cx="2509800" cy="3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9"/>
          </p:nvPr>
        </p:nvSpPr>
        <p:spPr>
          <a:xfrm>
            <a:off x="1777662" y="2512338"/>
            <a:ext cx="2509800" cy="3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20"/>
          </p:nvPr>
        </p:nvSpPr>
        <p:spPr>
          <a:xfrm>
            <a:off x="5757737" y="3544425"/>
            <a:ext cx="2509800" cy="3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21"/>
          </p:nvPr>
        </p:nvSpPr>
        <p:spPr>
          <a:xfrm>
            <a:off x="1777662" y="3544425"/>
            <a:ext cx="2509800" cy="3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91" name="Google Shape;91;p13"/>
          <p:cNvGrpSpPr/>
          <p:nvPr/>
        </p:nvGrpSpPr>
        <p:grpSpPr>
          <a:xfrm>
            <a:off x="-363114" y="-686855"/>
            <a:ext cx="9835298" cy="6115780"/>
            <a:chOff x="-363114" y="-686855"/>
            <a:chExt cx="9835298" cy="6115780"/>
          </a:xfrm>
        </p:grpSpPr>
        <p:sp>
          <p:nvSpPr>
            <p:cNvPr id="92" name="Google Shape;92;p13"/>
            <p:cNvSpPr/>
            <p:nvPr/>
          </p:nvSpPr>
          <p:spPr>
            <a:xfrm flipH="1">
              <a:off x="8812484" y="4331375"/>
              <a:ext cx="277200" cy="27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 rot="10800000" flipH="1">
              <a:off x="-173878" y="-686855"/>
              <a:ext cx="677400" cy="1828500"/>
            </a:xfrm>
            <a:prstGeom prst="roundRect">
              <a:avLst>
                <a:gd name="adj" fmla="val 50000"/>
              </a:avLst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94" name="Google Shape;94;p13"/>
            <p:cNvSpPr/>
            <p:nvPr/>
          </p:nvSpPr>
          <p:spPr>
            <a:xfrm flipH="1">
              <a:off x="-363114" y="781582"/>
              <a:ext cx="698700" cy="698700"/>
            </a:xfrm>
            <a:prstGeom prst="chord">
              <a:avLst>
                <a:gd name="adj1" fmla="val 5399387"/>
                <a:gd name="adj2" fmla="val 162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 flipH="1">
              <a:off x="8812484" y="4769225"/>
              <a:ext cx="659700" cy="659700"/>
            </a:xfrm>
            <a:prstGeom prst="ellipse">
              <a:avLst/>
            </a:prstGeom>
            <a:solidFill>
              <a:srgbClr val="F2557A">
                <a:alpha val="76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dk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2312325" y="3532875"/>
            <a:ext cx="58536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1"/>
          </p:nvPr>
        </p:nvSpPr>
        <p:spPr>
          <a:xfrm>
            <a:off x="2312275" y="1078725"/>
            <a:ext cx="5853600" cy="234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99" name="Google Shape;99;p14"/>
          <p:cNvGrpSpPr/>
          <p:nvPr/>
        </p:nvGrpSpPr>
        <p:grpSpPr>
          <a:xfrm>
            <a:off x="-3284446" y="334071"/>
            <a:ext cx="5348400" cy="2153758"/>
            <a:chOff x="-3284446" y="334071"/>
            <a:chExt cx="5348400" cy="2153758"/>
          </a:xfrm>
        </p:grpSpPr>
        <p:sp>
          <p:nvSpPr>
            <p:cNvPr id="100" name="Google Shape;100;p14"/>
            <p:cNvSpPr/>
            <p:nvPr/>
          </p:nvSpPr>
          <p:spPr>
            <a:xfrm rot="5400000" flipH="1">
              <a:off x="1474729" y="1719229"/>
              <a:ext cx="277200" cy="27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 rot="5400000" flipH="1">
              <a:off x="-1240246" y="-1710129"/>
              <a:ext cx="1260000" cy="53484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 rot="5400000" flipH="1">
              <a:off x="-1240233" y="4129"/>
              <a:ext cx="1260000" cy="3707400"/>
            </a:xfrm>
            <a:prstGeom prst="roundRect">
              <a:avLst>
                <a:gd name="adj" fmla="val 50000"/>
              </a:avLst>
            </a:prstGeom>
            <a:solidFill>
              <a:srgbClr val="F6F6F6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720000" y="1276938"/>
            <a:ext cx="3708000" cy="14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subTitle" idx="1"/>
          </p:nvPr>
        </p:nvSpPr>
        <p:spPr>
          <a:xfrm>
            <a:off x="720000" y="2750263"/>
            <a:ext cx="37080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>
            <a:spLocks noGrp="1"/>
          </p:cNvSpPr>
          <p:nvPr>
            <p:ph type="pic" idx="2"/>
          </p:nvPr>
        </p:nvSpPr>
        <p:spPr>
          <a:xfrm>
            <a:off x="5273100" y="533863"/>
            <a:ext cx="2910000" cy="40758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07" name="Google Shape;107;p15"/>
          <p:cNvGrpSpPr/>
          <p:nvPr/>
        </p:nvGrpSpPr>
        <p:grpSpPr>
          <a:xfrm>
            <a:off x="-1050200" y="3866575"/>
            <a:ext cx="1931825" cy="6297300"/>
            <a:chOff x="-1050200" y="3866575"/>
            <a:chExt cx="1931825" cy="6297300"/>
          </a:xfrm>
        </p:grpSpPr>
        <p:sp>
          <p:nvSpPr>
            <p:cNvPr id="108" name="Google Shape;108;p15"/>
            <p:cNvSpPr/>
            <p:nvPr/>
          </p:nvSpPr>
          <p:spPr>
            <a:xfrm rot="10800000" flipH="1">
              <a:off x="-1050200" y="3866575"/>
              <a:ext cx="1626600" cy="6297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 rot="10800000" flipH="1">
              <a:off x="211725" y="4650500"/>
              <a:ext cx="669900" cy="669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720000" y="1686150"/>
            <a:ext cx="3053100" cy="65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1"/>
          </p:nvPr>
        </p:nvSpPr>
        <p:spPr>
          <a:xfrm>
            <a:off x="720000" y="2292150"/>
            <a:ext cx="30531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13" name="Google Shape;113;p16"/>
          <p:cNvGrpSpPr/>
          <p:nvPr/>
        </p:nvGrpSpPr>
        <p:grpSpPr>
          <a:xfrm>
            <a:off x="-107150" y="-5035775"/>
            <a:ext cx="9299250" cy="15215050"/>
            <a:chOff x="-107150" y="-5059050"/>
            <a:chExt cx="9299250" cy="15215050"/>
          </a:xfrm>
        </p:grpSpPr>
        <p:sp>
          <p:nvSpPr>
            <p:cNvPr id="114" name="Google Shape;114;p16"/>
            <p:cNvSpPr/>
            <p:nvPr/>
          </p:nvSpPr>
          <p:spPr>
            <a:xfrm flipH="1">
              <a:off x="-107150" y="-5059050"/>
              <a:ext cx="1026600" cy="6297300"/>
            </a:xfrm>
            <a:prstGeom prst="roundRect">
              <a:avLst>
                <a:gd name="adj" fmla="val 50000"/>
              </a:avLst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15" name="Google Shape;115;p16"/>
            <p:cNvSpPr/>
            <p:nvPr/>
          </p:nvSpPr>
          <p:spPr>
            <a:xfrm flipH="1">
              <a:off x="8165500" y="3858700"/>
              <a:ext cx="1026600" cy="6297300"/>
            </a:xfrm>
            <a:prstGeom prst="roundRect">
              <a:avLst>
                <a:gd name="adj" fmla="val 50000"/>
              </a:avLst>
            </a:prstGeom>
            <a:solidFill>
              <a:srgbClr val="F2557A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116" name="Google Shape;116;p16"/>
          <p:cNvSpPr/>
          <p:nvPr/>
        </p:nvSpPr>
        <p:spPr>
          <a:xfrm rot="10800000" flipH="1">
            <a:off x="8430770" y="3055949"/>
            <a:ext cx="874500" cy="2573100"/>
          </a:xfrm>
          <a:prstGeom prst="roundRect">
            <a:avLst>
              <a:gd name="adj" fmla="val 50000"/>
            </a:avLst>
          </a:prstGeom>
          <a:solidFill>
            <a:srgbClr val="F6F6F6">
              <a:alpha val="20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Albert Sans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1746175" y="445025"/>
            <a:ext cx="6684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1746175" y="1215750"/>
            <a:ext cx="6684600" cy="33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23" name="Google Shape;123;p18"/>
          <p:cNvGrpSpPr/>
          <p:nvPr/>
        </p:nvGrpSpPr>
        <p:grpSpPr>
          <a:xfrm flipH="1">
            <a:off x="-1230850" y="2160950"/>
            <a:ext cx="2479800" cy="6297300"/>
            <a:chOff x="6564450" y="1268000"/>
            <a:chExt cx="2479800" cy="6297300"/>
          </a:xfrm>
        </p:grpSpPr>
        <p:sp>
          <p:nvSpPr>
            <p:cNvPr id="124" name="Google Shape;124;p18"/>
            <p:cNvSpPr/>
            <p:nvPr/>
          </p:nvSpPr>
          <p:spPr>
            <a:xfrm>
              <a:off x="7417650" y="1268000"/>
              <a:ext cx="1626600" cy="6297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6564450" y="2822300"/>
              <a:ext cx="1071600" cy="4365000"/>
            </a:xfrm>
            <a:prstGeom prst="roundRect">
              <a:avLst>
                <a:gd name="adj" fmla="val 50000"/>
              </a:avLst>
            </a:prstGeom>
            <a:solidFill>
              <a:srgbClr val="0584A4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6890850" y="2109800"/>
              <a:ext cx="418800" cy="418800"/>
            </a:xfrm>
            <a:prstGeom prst="ellipse">
              <a:avLst/>
            </a:prstGeom>
            <a:solidFill>
              <a:srgbClr val="F2557A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1721750" y="445025"/>
            <a:ext cx="5700300" cy="10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19"/>
          <p:cNvGrpSpPr/>
          <p:nvPr/>
        </p:nvGrpSpPr>
        <p:grpSpPr>
          <a:xfrm>
            <a:off x="-107146" y="-909126"/>
            <a:ext cx="9417818" cy="8992626"/>
            <a:chOff x="-107146" y="-909126"/>
            <a:chExt cx="9417818" cy="8992626"/>
          </a:xfrm>
        </p:grpSpPr>
        <p:sp>
          <p:nvSpPr>
            <p:cNvPr id="130" name="Google Shape;130;p19"/>
            <p:cNvSpPr/>
            <p:nvPr/>
          </p:nvSpPr>
          <p:spPr>
            <a:xfrm rot="10800000" flipH="1">
              <a:off x="8519272" y="3954900"/>
              <a:ext cx="791400" cy="4128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 rot="10800000" flipH="1">
              <a:off x="7958000" y="4588140"/>
              <a:ext cx="791400" cy="2862000"/>
            </a:xfrm>
            <a:prstGeom prst="roundRect">
              <a:avLst>
                <a:gd name="adj" fmla="val 50000"/>
              </a:avLst>
            </a:prstGeom>
            <a:solidFill>
              <a:srgbClr val="0584A4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grpSp>
          <p:nvGrpSpPr>
            <p:cNvPr id="132" name="Google Shape;132;p19"/>
            <p:cNvGrpSpPr/>
            <p:nvPr/>
          </p:nvGrpSpPr>
          <p:grpSpPr>
            <a:xfrm rot="5400000">
              <a:off x="-544100" y="-472171"/>
              <a:ext cx="1828500" cy="954591"/>
              <a:chOff x="-1253563" y="3992679"/>
              <a:chExt cx="1828500" cy="954591"/>
            </a:xfrm>
          </p:grpSpPr>
          <p:sp>
            <p:nvSpPr>
              <p:cNvPr id="133" name="Google Shape;133;p19"/>
              <p:cNvSpPr/>
              <p:nvPr/>
            </p:nvSpPr>
            <p:spPr>
              <a:xfrm rot="5400000" flipH="1">
                <a:off x="-119071" y="3992679"/>
                <a:ext cx="277200" cy="27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134" name="Google Shape;134;p19"/>
              <p:cNvSpPr/>
              <p:nvPr/>
            </p:nvSpPr>
            <p:spPr>
              <a:xfrm rot="5400000">
                <a:off x="-678013" y="3694320"/>
                <a:ext cx="677400" cy="1828500"/>
              </a:xfrm>
              <a:prstGeom prst="roundRect">
                <a:avLst>
                  <a:gd name="adj" fmla="val 50000"/>
                </a:avLst>
              </a:prstGeom>
              <a:solidFill>
                <a:srgbClr val="F2557A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37" name="Google Shape;137;p20"/>
          <p:cNvGrpSpPr/>
          <p:nvPr/>
        </p:nvGrpSpPr>
        <p:grpSpPr>
          <a:xfrm flipH="1">
            <a:off x="-822466" y="-3825506"/>
            <a:ext cx="9983475" cy="8969006"/>
            <a:chOff x="-22300" y="-3825506"/>
            <a:chExt cx="9983475" cy="8969006"/>
          </a:xfrm>
        </p:grpSpPr>
        <p:sp>
          <p:nvSpPr>
            <p:cNvPr id="138" name="Google Shape;138;p20"/>
            <p:cNvSpPr/>
            <p:nvPr/>
          </p:nvSpPr>
          <p:spPr>
            <a:xfrm flipH="1">
              <a:off x="8312375" y="-678400"/>
              <a:ext cx="1648800" cy="164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39" name="Google Shape;139;p20"/>
            <p:cNvSpPr/>
            <p:nvPr/>
          </p:nvSpPr>
          <p:spPr>
            <a:xfrm rot="5400000" flipH="1">
              <a:off x="-27100" y="4612200"/>
              <a:ext cx="536100" cy="5265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40" name="Google Shape;140;p20"/>
            <p:cNvSpPr/>
            <p:nvPr/>
          </p:nvSpPr>
          <p:spPr>
            <a:xfrm flipH="1">
              <a:off x="171200" y="4469010"/>
              <a:ext cx="526500" cy="526500"/>
            </a:xfrm>
            <a:prstGeom prst="ellipse">
              <a:avLst/>
            </a:prstGeom>
            <a:solidFill>
              <a:srgbClr val="0584A4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7819550" y="-3825506"/>
              <a:ext cx="1483500" cy="4365000"/>
            </a:xfrm>
            <a:prstGeom prst="roundRect">
              <a:avLst>
                <a:gd name="adj" fmla="val 50000"/>
              </a:avLst>
            </a:prstGeom>
            <a:solidFill>
              <a:srgbClr val="F6F6F6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13225" y="2271750"/>
            <a:ext cx="3318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267988"/>
            <a:ext cx="1324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713225" y="3356325"/>
            <a:ext cx="33183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l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44" name="Google Shape;144;p21"/>
          <p:cNvGrpSpPr/>
          <p:nvPr/>
        </p:nvGrpSpPr>
        <p:grpSpPr>
          <a:xfrm>
            <a:off x="-107146" y="-909126"/>
            <a:ext cx="9417818" cy="8992626"/>
            <a:chOff x="-107146" y="-909126"/>
            <a:chExt cx="9417818" cy="8992626"/>
          </a:xfrm>
        </p:grpSpPr>
        <p:sp>
          <p:nvSpPr>
            <p:cNvPr id="145" name="Google Shape;145;p21"/>
            <p:cNvSpPr/>
            <p:nvPr/>
          </p:nvSpPr>
          <p:spPr>
            <a:xfrm rot="10800000" flipH="1">
              <a:off x="8519272" y="3954900"/>
              <a:ext cx="791400" cy="4128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 rot="10800000" flipH="1">
              <a:off x="7958000" y="4588140"/>
              <a:ext cx="791400" cy="2862000"/>
            </a:xfrm>
            <a:prstGeom prst="roundRect">
              <a:avLst>
                <a:gd name="adj" fmla="val 50000"/>
              </a:avLst>
            </a:prstGeom>
            <a:solidFill>
              <a:srgbClr val="0584A4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grpSp>
          <p:nvGrpSpPr>
            <p:cNvPr id="147" name="Google Shape;147;p21"/>
            <p:cNvGrpSpPr/>
            <p:nvPr/>
          </p:nvGrpSpPr>
          <p:grpSpPr>
            <a:xfrm rot="5400000">
              <a:off x="-544100" y="-472171"/>
              <a:ext cx="1828500" cy="954591"/>
              <a:chOff x="-1253563" y="3992679"/>
              <a:chExt cx="1828500" cy="954591"/>
            </a:xfrm>
          </p:grpSpPr>
          <p:sp>
            <p:nvSpPr>
              <p:cNvPr id="148" name="Google Shape;148;p21"/>
              <p:cNvSpPr/>
              <p:nvPr/>
            </p:nvSpPr>
            <p:spPr>
              <a:xfrm rot="5400000" flipH="1">
                <a:off x="-119071" y="3992679"/>
                <a:ext cx="277200" cy="2772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149" name="Google Shape;149;p21"/>
              <p:cNvSpPr/>
              <p:nvPr/>
            </p:nvSpPr>
            <p:spPr>
              <a:xfrm rot="5400000">
                <a:off x="-678013" y="3694320"/>
                <a:ext cx="677400" cy="1828500"/>
              </a:xfrm>
              <a:prstGeom prst="roundRect">
                <a:avLst>
                  <a:gd name="adj" fmla="val 50000"/>
                </a:avLst>
              </a:prstGeom>
              <a:solidFill>
                <a:srgbClr val="F2557A">
                  <a:alpha val="65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1"/>
          </p:nvPr>
        </p:nvSpPr>
        <p:spPr>
          <a:xfrm>
            <a:off x="3099859" y="1710975"/>
            <a:ext cx="3619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subTitle" idx="2"/>
          </p:nvPr>
        </p:nvSpPr>
        <p:spPr>
          <a:xfrm>
            <a:off x="3099859" y="3946825"/>
            <a:ext cx="3619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3"/>
          </p:nvPr>
        </p:nvSpPr>
        <p:spPr>
          <a:xfrm>
            <a:off x="3099859" y="2828900"/>
            <a:ext cx="3619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subTitle" idx="4"/>
          </p:nvPr>
        </p:nvSpPr>
        <p:spPr>
          <a:xfrm>
            <a:off x="3099859" y="1324575"/>
            <a:ext cx="3619800" cy="52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5"/>
          </p:nvPr>
        </p:nvSpPr>
        <p:spPr>
          <a:xfrm>
            <a:off x="3099859" y="3560425"/>
            <a:ext cx="3619800" cy="52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6"/>
          </p:nvPr>
        </p:nvSpPr>
        <p:spPr>
          <a:xfrm>
            <a:off x="3099859" y="2442500"/>
            <a:ext cx="3619800" cy="52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58" name="Google Shape;158;p22"/>
          <p:cNvGrpSpPr/>
          <p:nvPr/>
        </p:nvGrpSpPr>
        <p:grpSpPr>
          <a:xfrm>
            <a:off x="-393450" y="136650"/>
            <a:ext cx="9412000" cy="7788778"/>
            <a:chOff x="-393450" y="136650"/>
            <a:chExt cx="9412000" cy="7788778"/>
          </a:xfrm>
        </p:grpSpPr>
        <p:sp>
          <p:nvSpPr>
            <p:cNvPr id="159" name="Google Shape;159;p22"/>
            <p:cNvSpPr/>
            <p:nvPr/>
          </p:nvSpPr>
          <p:spPr>
            <a:xfrm rot="10800000" flipH="1">
              <a:off x="8492050" y="136650"/>
              <a:ext cx="526500" cy="526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grpSp>
          <p:nvGrpSpPr>
            <p:cNvPr id="160" name="Google Shape;160;p22"/>
            <p:cNvGrpSpPr/>
            <p:nvPr/>
          </p:nvGrpSpPr>
          <p:grpSpPr>
            <a:xfrm>
              <a:off x="-393450" y="2571752"/>
              <a:ext cx="1462351" cy="5353676"/>
              <a:chOff x="-2108325" y="-2157248"/>
              <a:chExt cx="1462351" cy="5353676"/>
            </a:xfrm>
          </p:grpSpPr>
          <p:sp>
            <p:nvSpPr>
              <p:cNvPr id="161" name="Google Shape;161;p22"/>
              <p:cNvSpPr/>
              <p:nvPr/>
            </p:nvSpPr>
            <p:spPr>
              <a:xfrm rot="10800000" flipH="1">
                <a:off x="-2108325" y="-2157248"/>
                <a:ext cx="793500" cy="793500"/>
              </a:xfrm>
              <a:prstGeom prst="ellipse">
                <a:avLst/>
              </a:prstGeom>
              <a:solidFill>
                <a:srgbClr val="74CEC4">
                  <a:alpha val="6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162" name="Google Shape;162;p22"/>
              <p:cNvSpPr/>
              <p:nvPr/>
            </p:nvSpPr>
            <p:spPr>
              <a:xfrm rot="10800000">
                <a:off x="-1665375" y="-1168572"/>
                <a:ext cx="1019400" cy="43650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subTitle" idx="1"/>
          </p:nvPr>
        </p:nvSpPr>
        <p:spPr>
          <a:xfrm>
            <a:off x="716625" y="2255698"/>
            <a:ext cx="2439000" cy="187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ubTitle" idx="2"/>
          </p:nvPr>
        </p:nvSpPr>
        <p:spPr>
          <a:xfrm>
            <a:off x="3352500" y="2255698"/>
            <a:ext cx="2439000" cy="187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subTitle" idx="3"/>
          </p:nvPr>
        </p:nvSpPr>
        <p:spPr>
          <a:xfrm>
            <a:off x="5988375" y="2255698"/>
            <a:ext cx="2439000" cy="187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3"/>
          <p:cNvSpPr txBox="1">
            <a:spLocks noGrp="1"/>
          </p:cNvSpPr>
          <p:nvPr>
            <p:ph type="subTitle" idx="4"/>
          </p:nvPr>
        </p:nvSpPr>
        <p:spPr>
          <a:xfrm>
            <a:off x="716625" y="1480225"/>
            <a:ext cx="2439000" cy="86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9" name="Google Shape;169;p23"/>
          <p:cNvSpPr txBox="1">
            <a:spLocks noGrp="1"/>
          </p:cNvSpPr>
          <p:nvPr>
            <p:ph type="subTitle" idx="5"/>
          </p:nvPr>
        </p:nvSpPr>
        <p:spPr>
          <a:xfrm>
            <a:off x="3352500" y="1480225"/>
            <a:ext cx="2439000" cy="86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subTitle" idx="6"/>
          </p:nvPr>
        </p:nvSpPr>
        <p:spPr>
          <a:xfrm>
            <a:off x="5988375" y="1480225"/>
            <a:ext cx="2439000" cy="86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71" name="Google Shape;171;p23"/>
          <p:cNvGrpSpPr/>
          <p:nvPr/>
        </p:nvGrpSpPr>
        <p:grpSpPr>
          <a:xfrm>
            <a:off x="-928775" y="-93025"/>
            <a:ext cx="10062875" cy="6791097"/>
            <a:chOff x="-928775" y="-93025"/>
            <a:chExt cx="10062875" cy="6791097"/>
          </a:xfrm>
        </p:grpSpPr>
        <p:sp>
          <p:nvSpPr>
            <p:cNvPr id="172" name="Google Shape;172;p23"/>
            <p:cNvSpPr/>
            <p:nvPr/>
          </p:nvSpPr>
          <p:spPr>
            <a:xfrm>
              <a:off x="-928775" y="-93025"/>
              <a:ext cx="1648800" cy="1648800"/>
            </a:xfrm>
            <a:prstGeom prst="ellipse">
              <a:avLst/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grpSp>
          <p:nvGrpSpPr>
            <p:cNvPr id="173" name="Google Shape;173;p23"/>
            <p:cNvGrpSpPr/>
            <p:nvPr/>
          </p:nvGrpSpPr>
          <p:grpSpPr>
            <a:xfrm>
              <a:off x="8424000" y="4173728"/>
              <a:ext cx="710100" cy="2524343"/>
              <a:chOff x="8424000" y="4173728"/>
              <a:chExt cx="710100" cy="2524343"/>
            </a:xfrm>
          </p:grpSpPr>
          <p:sp>
            <p:nvSpPr>
              <p:cNvPr id="174" name="Google Shape;174;p23"/>
              <p:cNvSpPr/>
              <p:nvPr/>
            </p:nvSpPr>
            <p:spPr>
              <a:xfrm>
                <a:off x="8609250" y="4173728"/>
                <a:ext cx="339600" cy="339600"/>
              </a:xfrm>
              <a:prstGeom prst="ellipse">
                <a:avLst/>
              </a:prstGeom>
              <a:solidFill>
                <a:srgbClr val="F2557A">
                  <a:alpha val="76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175" name="Google Shape;175;p23"/>
              <p:cNvSpPr/>
              <p:nvPr/>
            </p:nvSpPr>
            <p:spPr>
              <a:xfrm>
                <a:off x="8424000" y="4608572"/>
                <a:ext cx="710100" cy="20895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4"/>
          <p:cNvSpPr txBox="1">
            <a:spLocks noGrp="1"/>
          </p:cNvSpPr>
          <p:nvPr>
            <p:ph type="subTitle" idx="1"/>
          </p:nvPr>
        </p:nvSpPr>
        <p:spPr>
          <a:xfrm>
            <a:off x="720000" y="1781139"/>
            <a:ext cx="38517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4"/>
          <p:cNvSpPr txBox="1">
            <a:spLocks noGrp="1"/>
          </p:cNvSpPr>
          <p:nvPr>
            <p:ph type="subTitle" idx="2"/>
          </p:nvPr>
        </p:nvSpPr>
        <p:spPr>
          <a:xfrm>
            <a:off x="4571802" y="1778800"/>
            <a:ext cx="38517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subTitle" idx="3"/>
          </p:nvPr>
        </p:nvSpPr>
        <p:spPr>
          <a:xfrm>
            <a:off x="720000" y="3635325"/>
            <a:ext cx="7704000" cy="6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subTitle" idx="4"/>
          </p:nvPr>
        </p:nvSpPr>
        <p:spPr>
          <a:xfrm>
            <a:off x="720000" y="1467825"/>
            <a:ext cx="38517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2" name="Google Shape;182;p24"/>
          <p:cNvSpPr txBox="1">
            <a:spLocks noGrp="1"/>
          </p:cNvSpPr>
          <p:nvPr>
            <p:ph type="subTitle" idx="5"/>
          </p:nvPr>
        </p:nvSpPr>
        <p:spPr>
          <a:xfrm>
            <a:off x="4571800" y="1467825"/>
            <a:ext cx="38517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subTitle" idx="6"/>
          </p:nvPr>
        </p:nvSpPr>
        <p:spPr>
          <a:xfrm>
            <a:off x="720000" y="3325377"/>
            <a:ext cx="7704000" cy="42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DM Sans"/>
              <a:buNone/>
              <a:defRPr sz="26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84" name="Google Shape;184;p24"/>
          <p:cNvGrpSpPr/>
          <p:nvPr/>
        </p:nvGrpSpPr>
        <p:grpSpPr>
          <a:xfrm>
            <a:off x="-22300" y="-3825506"/>
            <a:ext cx="9983475" cy="8969006"/>
            <a:chOff x="-22300" y="-3825506"/>
            <a:chExt cx="9983475" cy="8969006"/>
          </a:xfrm>
        </p:grpSpPr>
        <p:sp>
          <p:nvSpPr>
            <p:cNvPr id="185" name="Google Shape;185;p24"/>
            <p:cNvSpPr/>
            <p:nvPr/>
          </p:nvSpPr>
          <p:spPr>
            <a:xfrm flipH="1">
              <a:off x="8312375" y="-678400"/>
              <a:ext cx="1648800" cy="1648800"/>
            </a:xfrm>
            <a:prstGeom prst="ellipse">
              <a:avLst/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86" name="Google Shape;186;p24"/>
            <p:cNvSpPr/>
            <p:nvPr/>
          </p:nvSpPr>
          <p:spPr>
            <a:xfrm rot="5400000" flipH="1">
              <a:off x="-27100" y="4612200"/>
              <a:ext cx="536100" cy="526500"/>
            </a:xfrm>
            <a:prstGeom prst="round1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87" name="Google Shape;187;p24"/>
            <p:cNvSpPr/>
            <p:nvPr/>
          </p:nvSpPr>
          <p:spPr>
            <a:xfrm flipH="1">
              <a:off x="171200" y="4469010"/>
              <a:ext cx="526500" cy="526500"/>
            </a:xfrm>
            <a:prstGeom prst="ellipse">
              <a:avLst/>
            </a:prstGeom>
            <a:solidFill>
              <a:srgbClr val="0584A4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7819550" y="-3825506"/>
              <a:ext cx="1483500" cy="4365000"/>
            </a:xfrm>
            <a:prstGeom prst="roundRect">
              <a:avLst>
                <a:gd name="adj" fmla="val 50000"/>
              </a:avLst>
            </a:prstGeom>
            <a:solidFill>
              <a:srgbClr val="0584A4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subTitle" idx="1"/>
          </p:nvPr>
        </p:nvSpPr>
        <p:spPr>
          <a:xfrm>
            <a:off x="1747638" y="1647925"/>
            <a:ext cx="2626800" cy="91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5"/>
          <p:cNvSpPr txBox="1">
            <a:spLocks noGrp="1"/>
          </p:cNvSpPr>
          <p:nvPr>
            <p:ph type="subTitle" idx="2"/>
          </p:nvPr>
        </p:nvSpPr>
        <p:spPr>
          <a:xfrm>
            <a:off x="5186088" y="1647925"/>
            <a:ext cx="2626800" cy="91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subTitle" idx="3"/>
          </p:nvPr>
        </p:nvSpPr>
        <p:spPr>
          <a:xfrm>
            <a:off x="1747638" y="3231925"/>
            <a:ext cx="2626800" cy="91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5"/>
          <p:cNvSpPr txBox="1">
            <a:spLocks noGrp="1"/>
          </p:cNvSpPr>
          <p:nvPr>
            <p:ph type="subTitle" idx="4"/>
          </p:nvPr>
        </p:nvSpPr>
        <p:spPr>
          <a:xfrm>
            <a:off x="5186088" y="3231925"/>
            <a:ext cx="2626800" cy="91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subTitle" idx="5"/>
          </p:nvPr>
        </p:nvSpPr>
        <p:spPr>
          <a:xfrm>
            <a:off x="1747650" y="1215625"/>
            <a:ext cx="2626800" cy="48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subTitle" idx="6"/>
          </p:nvPr>
        </p:nvSpPr>
        <p:spPr>
          <a:xfrm>
            <a:off x="5186100" y="1215625"/>
            <a:ext cx="2626800" cy="48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subTitle" idx="7"/>
          </p:nvPr>
        </p:nvSpPr>
        <p:spPr>
          <a:xfrm>
            <a:off x="1747650" y="2799575"/>
            <a:ext cx="2626800" cy="48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98" name="Google Shape;198;p25"/>
          <p:cNvSpPr txBox="1">
            <a:spLocks noGrp="1"/>
          </p:cNvSpPr>
          <p:nvPr>
            <p:ph type="subTitle" idx="8"/>
          </p:nvPr>
        </p:nvSpPr>
        <p:spPr>
          <a:xfrm>
            <a:off x="5186100" y="2799575"/>
            <a:ext cx="2626800" cy="48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99" name="Google Shape;199;p25"/>
          <p:cNvGrpSpPr/>
          <p:nvPr/>
        </p:nvGrpSpPr>
        <p:grpSpPr>
          <a:xfrm>
            <a:off x="-2608950" y="-68353"/>
            <a:ext cx="14807675" cy="5426654"/>
            <a:chOff x="-2608950" y="-68353"/>
            <a:chExt cx="14807675" cy="5426654"/>
          </a:xfrm>
        </p:grpSpPr>
        <p:sp>
          <p:nvSpPr>
            <p:cNvPr id="200" name="Google Shape;200;p25"/>
            <p:cNvSpPr/>
            <p:nvPr/>
          </p:nvSpPr>
          <p:spPr>
            <a:xfrm rot="-5400000">
              <a:off x="9880775" y="-1781803"/>
              <a:ext cx="604500" cy="4031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01" name="Google Shape;201;p25"/>
            <p:cNvSpPr/>
            <p:nvPr/>
          </p:nvSpPr>
          <p:spPr>
            <a:xfrm rot="-5400000">
              <a:off x="9588139" y="-734549"/>
              <a:ext cx="604500" cy="2794500"/>
            </a:xfrm>
            <a:prstGeom prst="roundRect">
              <a:avLst>
                <a:gd name="adj" fmla="val 50000"/>
              </a:avLst>
            </a:prstGeom>
            <a:solidFill>
              <a:srgbClr val="74CEC4">
                <a:alpha val="6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02" name="Google Shape;202;p25"/>
            <p:cNvSpPr/>
            <p:nvPr/>
          </p:nvSpPr>
          <p:spPr>
            <a:xfrm rot="5400000">
              <a:off x="-895500" y="3040351"/>
              <a:ext cx="604500" cy="4031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03" name="Google Shape;203;p25"/>
            <p:cNvSpPr/>
            <p:nvPr/>
          </p:nvSpPr>
          <p:spPr>
            <a:xfrm rot="5400000">
              <a:off x="-380001" y="3806300"/>
              <a:ext cx="604500" cy="1641900"/>
            </a:xfrm>
            <a:prstGeom prst="roundRect">
              <a:avLst>
                <a:gd name="adj" fmla="val 50000"/>
              </a:avLst>
            </a:prstGeom>
            <a:solidFill>
              <a:srgbClr val="F2557A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subTitle" idx="1"/>
          </p:nvPr>
        </p:nvSpPr>
        <p:spPr>
          <a:xfrm>
            <a:off x="1046381" y="2149200"/>
            <a:ext cx="2066100" cy="63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subTitle" idx="2"/>
          </p:nvPr>
        </p:nvSpPr>
        <p:spPr>
          <a:xfrm>
            <a:off x="3538950" y="2149200"/>
            <a:ext cx="2066100" cy="63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subTitle" idx="3"/>
          </p:nvPr>
        </p:nvSpPr>
        <p:spPr>
          <a:xfrm>
            <a:off x="1046381" y="3840500"/>
            <a:ext cx="2066100" cy="63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subTitle" idx="4"/>
          </p:nvPr>
        </p:nvSpPr>
        <p:spPr>
          <a:xfrm>
            <a:off x="3538950" y="3840500"/>
            <a:ext cx="2066100" cy="63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5"/>
          </p:nvPr>
        </p:nvSpPr>
        <p:spPr>
          <a:xfrm>
            <a:off x="6031519" y="2149200"/>
            <a:ext cx="2066100" cy="63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6"/>
          <p:cNvSpPr txBox="1">
            <a:spLocks noGrp="1"/>
          </p:cNvSpPr>
          <p:nvPr>
            <p:ph type="subTitle" idx="6"/>
          </p:nvPr>
        </p:nvSpPr>
        <p:spPr>
          <a:xfrm>
            <a:off x="6031519" y="3840500"/>
            <a:ext cx="2066100" cy="635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subTitle" idx="7"/>
          </p:nvPr>
        </p:nvSpPr>
        <p:spPr>
          <a:xfrm>
            <a:off x="1046381" y="1732975"/>
            <a:ext cx="2066100" cy="49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subTitle" idx="8"/>
          </p:nvPr>
        </p:nvSpPr>
        <p:spPr>
          <a:xfrm>
            <a:off x="3538950" y="1732975"/>
            <a:ext cx="2066100" cy="49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subTitle" idx="9"/>
          </p:nvPr>
        </p:nvSpPr>
        <p:spPr>
          <a:xfrm>
            <a:off x="6031519" y="1732975"/>
            <a:ext cx="2066100" cy="49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subTitle" idx="13"/>
          </p:nvPr>
        </p:nvSpPr>
        <p:spPr>
          <a:xfrm>
            <a:off x="1046381" y="3424075"/>
            <a:ext cx="2066100" cy="49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6" name="Google Shape;216;p26"/>
          <p:cNvSpPr txBox="1">
            <a:spLocks noGrp="1"/>
          </p:cNvSpPr>
          <p:nvPr>
            <p:ph type="subTitle" idx="14"/>
          </p:nvPr>
        </p:nvSpPr>
        <p:spPr>
          <a:xfrm>
            <a:off x="3538950" y="3424075"/>
            <a:ext cx="2066100" cy="49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17" name="Google Shape;217;p26"/>
          <p:cNvSpPr txBox="1">
            <a:spLocks noGrp="1"/>
          </p:cNvSpPr>
          <p:nvPr>
            <p:ph type="subTitle" idx="15"/>
          </p:nvPr>
        </p:nvSpPr>
        <p:spPr>
          <a:xfrm>
            <a:off x="6031519" y="3424075"/>
            <a:ext cx="2066100" cy="49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-363114" y="-686855"/>
            <a:ext cx="9835298" cy="6115780"/>
            <a:chOff x="-363114" y="-686855"/>
            <a:chExt cx="9835298" cy="6115780"/>
          </a:xfrm>
        </p:grpSpPr>
        <p:sp>
          <p:nvSpPr>
            <p:cNvPr id="219" name="Google Shape;219;p26"/>
            <p:cNvSpPr/>
            <p:nvPr/>
          </p:nvSpPr>
          <p:spPr>
            <a:xfrm flipH="1">
              <a:off x="8812484" y="4331375"/>
              <a:ext cx="277200" cy="27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20" name="Google Shape;220;p26"/>
            <p:cNvSpPr/>
            <p:nvPr/>
          </p:nvSpPr>
          <p:spPr>
            <a:xfrm rot="10800000" flipH="1">
              <a:off x="-173878" y="-686855"/>
              <a:ext cx="677400" cy="1828500"/>
            </a:xfrm>
            <a:prstGeom prst="roundRect">
              <a:avLst>
                <a:gd name="adj" fmla="val 50000"/>
              </a:avLst>
            </a:prstGeom>
            <a:solidFill>
              <a:srgbClr val="74CEC4">
                <a:alpha val="6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21" name="Google Shape;221;p26"/>
            <p:cNvSpPr/>
            <p:nvPr/>
          </p:nvSpPr>
          <p:spPr>
            <a:xfrm flipH="1">
              <a:off x="-363114" y="781582"/>
              <a:ext cx="698700" cy="698700"/>
            </a:xfrm>
            <a:prstGeom prst="chord">
              <a:avLst>
                <a:gd name="adj1" fmla="val 5399387"/>
                <a:gd name="adj2" fmla="val 162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22" name="Google Shape;222;p26"/>
            <p:cNvSpPr/>
            <p:nvPr/>
          </p:nvSpPr>
          <p:spPr>
            <a:xfrm flipH="1">
              <a:off x="8812484" y="4769225"/>
              <a:ext cx="659700" cy="659700"/>
            </a:xfrm>
            <a:prstGeom prst="ellipse">
              <a:avLst/>
            </a:prstGeom>
            <a:solidFill>
              <a:srgbClr val="F2557A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_1">
    <p:bg>
      <p:bgPr>
        <a:solidFill>
          <a:schemeClr val="dk1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>
            <a:spLocks noGrp="1"/>
          </p:cNvSpPr>
          <p:nvPr>
            <p:ph type="title" hasCustomPrompt="1"/>
          </p:nvPr>
        </p:nvSpPr>
        <p:spPr>
          <a:xfrm>
            <a:off x="713225" y="628300"/>
            <a:ext cx="41172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5" name="Google Shape;225;p27"/>
          <p:cNvSpPr txBox="1">
            <a:spLocks noGrp="1"/>
          </p:cNvSpPr>
          <p:nvPr>
            <p:ph type="subTitle" idx="1"/>
          </p:nvPr>
        </p:nvSpPr>
        <p:spPr>
          <a:xfrm>
            <a:off x="713225" y="1211869"/>
            <a:ext cx="41172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27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980564"/>
            <a:ext cx="41172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7" name="Google Shape;227;p27"/>
          <p:cNvSpPr txBox="1">
            <a:spLocks noGrp="1"/>
          </p:cNvSpPr>
          <p:nvPr>
            <p:ph type="subTitle" idx="3"/>
          </p:nvPr>
        </p:nvSpPr>
        <p:spPr>
          <a:xfrm>
            <a:off x="713225" y="2564133"/>
            <a:ext cx="41172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27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3332828"/>
            <a:ext cx="41172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9" name="Google Shape;229;p27"/>
          <p:cNvSpPr txBox="1">
            <a:spLocks noGrp="1"/>
          </p:cNvSpPr>
          <p:nvPr>
            <p:ph type="subTitle" idx="5"/>
          </p:nvPr>
        </p:nvSpPr>
        <p:spPr>
          <a:xfrm>
            <a:off x="713225" y="3916397"/>
            <a:ext cx="41172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8"/>
          <p:cNvSpPr txBox="1">
            <a:spLocks noGrp="1"/>
          </p:cNvSpPr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8"/>
          <p:cNvSpPr txBox="1">
            <a:spLocks noGrp="1"/>
          </p:cNvSpPr>
          <p:nvPr>
            <p:ph type="subTitle" idx="1"/>
          </p:nvPr>
        </p:nvSpPr>
        <p:spPr>
          <a:xfrm>
            <a:off x="2347950" y="1598712"/>
            <a:ext cx="4448100" cy="12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28"/>
          <p:cNvSpPr txBox="1"/>
          <p:nvPr/>
        </p:nvSpPr>
        <p:spPr>
          <a:xfrm>
            <a:off x="2559250" y="3478300"/>
            <a:ext cx="40254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and includes icons by</a:t>
            </a:r>
            <a:r>
              <a:rPr lang="en" sz="1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</a:t>
            </a:r>
            <a:r>
              <a:rPr lang="en"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and infographics &amp; images by </a:t>
            </a:r>
            <a:r>
              <a:rPr lang="en" sz="12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1200" b="1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234" name="Google Shape;234;p28"/>
          <p:cNvGrpSpPr/>
          <p:nvPr/>
        </p:nvGrpSpPr>
        <p:grpSpPr>
          <a:xfrm flipH="1">
            <a:off x="262209" y="-769880"/>
            <a:ext cx="9276274" cy="9176905"/>
            <a:chOff x="-386316" y="-769880"/>
            <a:chExt cx="9276274" cy="9176905"/>
          </a:xfrm>
        </p:grpSpPr>
        <p:sp>
          <p:nvSpPr>
            <p:cNvPr id="235" name="Google Shape;235;p28"/>
            <p:cNvSpPr/>
            <p:nvPr/>
          </p:nvSpPr>
          <p:spPr>
            <a:xfrm>
              <a:off x="7629958" y="3058625"/>
              <a:ext cx="1260000" cy="5348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6736200" y="3879112"/>
              <a:ext cx="1260000" cy="3707400"/>
            </a:xfrm>
            <a:prstGeom prst="roundRect">
              <a:avLst>
                <a:gd name="adj" fmla="val 50000"/>
              </a:avLst>
            </a:prstGeom>
            <a:solidFill>
              <a:srgbClr val="74CEC4">
                <a:alpha val="6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37" name="Google Shape;237;p28"/>
            <p:cNvSpPr/>
            <p:nvPr/>
          </p:nvSpPr>
          <p:spPr>
            <a:xfrm rot="10800000">
              <a:off x="312387" y="-769880"/>
              <a:ext cx="677400" cy="18285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38" name="Google Shape;238;p28"/>
            <p:cNvSpPr/>
            <p:nvPr/>
          </p:nvSpPr>
          <p:spPr>
            <a:xfrm rot="10800000">
              <a:off x="-38477" y="-27518"/>
              <a:ext cx="698700" cy="698700"/>
            </a:xfrm>
            <a:prstGeom prst="chord">
              <a:avLst>
                <a:gd name="adj1" fmla="val 5399387"/>
                <a:gd name="adj2" fmla="val 16200000"/>
              </a:avLst>
            </a:prstGeom>
            <a:solidFill>
              <a:srgbClr val="74CEC4">
                <a:alpha val="6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 rot="10800000">
              <a:off x="-386316" y="-27518"/>
              <a:ext cx="698700" cy="698700"/>
            </a:xfrm>
            <a:prstGeom prst="chord">
              <a:avLst>
                <a:gd name="adj1" fmla="val 5399387"/>
                <a:gd name="adj2" fmla="val 16200000"/>
              </a:avLst>
            </a:prstGeom>
            <a:solidFill>
              <a:srgbClr val="F2557A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/>
          <p:nvPr/>
        </p:nvSpPr>
        <p:spPr>
          <a:xfrm flipH="1">
            <a:off x="8312375" y="-678400"/>
            <a:ext cx="1648800" cy="164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2" name="Google Shape;242;p29"/>
          <p:cNvSpPr/>
          <p:nvPr/>
        </p:nvSpPr>
        <p:spPr>
          <a:xfrm rot="5400000" flipH="1">
            <a:off x="-27100" y="4612200"/>
            <a:ext cx="536100" cy="526500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3" name="Google Shape;243;p29"/>
          <p:cNvSpPr/>
          <p:nvPr/>
        </p:nvSpPr>
        <p:spPr>
          <a:xfrm flipH="1">
            <a:off x="171200" y="4469010"/>
            <a:ext cx="526500" cy="526500"/>
          </a:xfrm>
          <a:prstGeom prst="ellipse">
            <a:avLst/>
          </a:prstGeom>
          <a:solidFill>
            <a:srgbClr val="0584A4">
              <a:alpha val="31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7819550" y="-3825506"/>
            <a:ext cx="1483500" cy="4365000"/>
          </a:xfrm>
          <a:prstGeom prst="roundRect">
            <a:avLst>
              <a:gd name="adj" fmla="val 50000"/>
            </a:avLst>
          </a:prstGeom>
          <a:solidFill>
            <a:srgbClr val="FFFFFF">
              <a:alpha val="41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30"/>
          <p:cNvGrpSpPr/>
          <p:nvPr/>
        </p:nvGrpSpPr>
        <p:grpSpPr>
          <a:xfrm>
            <a:off x="-363114" y="-686855"/>
            <a:ext cx="9835298" cy="6115780"/>
            <a:chOff x="-363114" y="-686855"/>
            <a:chExt cx="9835298" cy="6115780"/>
          </a:xfrm>
        </p:grpSpPr>
        <p:sp>
          <p:nvSpPr>
            <p:cNvPr id="247" name="Google Shape;247;p30"/>
            <p:cNvSpPr/>
            <p:nvPr/>
          </p:nvSpPr>
          <p:spPr>
            <a:xfrm flipH="1">
              <a:off x="8812484" y="4331375"/>
              <a:ext cx="277200" cy="27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48" name="Google Shape;248;p30"/>
            <p:cNvSpPr/>
            <p:nvPr/>
          </p:nvSpPr>
          <p:spPr>
            <a:xfrm rot="10800000" flipH="1">
              <a:off x="-173878" y="-686855"/>
              <a:ext cx="677400" cy="1828500"/>
            </a:xfrm>
            <a:prstGeom prst="roundRect">
              <a:avLst>
                <a:gd name="adj" fmla="val 50000"/>
              </a:avLst>
            </a:prstGeom>
            <a:solidFill>
              <a:srgbClr val="74CEC4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49" name="Google Shape;249;p30"/>
            <p:cNvSpPr/>
            <p:nvPr/>
          </p:nvSpPr>
          <p:spPr>
            <a:xfrm flipH="1">
              <a:off x="-363114" y="781582"/>
              <a:ext cx="698700" cy="698700"/>
            </a:xfrm>
            <a:prstGeom prst="chord">
              <a:avLst>
                <a:gd name="adj1" fmla="val 5399387"/>
                <a:gd name="adj2" fmla="val 162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50" name="Google Shape;250;p30"/>
            <p:cNvSpPr/>
            <p:nvPr/>
          </p:nvSpPr>
          <p:spPr>
            <a:xfrm flipH="1">
              <a:off x="8812484" y="4769225"/>
              <a:ext cx="659700" cy="659700"/>
            </a:xfrm>
            <a:prstGeom prst="ellipse">
              <a:avLst/>
            </a:prstGeom>
            <a:solidFill>
              <a:srgbClr val="EE325F">
                <a:alpha val="71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-363114" y="-686855"/>
            <a:ext cx="9835298" cy="6115780"/>
            <a:chOff x="-363114" y="-686855"/>
            <a:chExt cx="9835298" cy="6115780"/>
          </a:xfrm>
        </p:grpSpPr>
        <p:sp>
          <p:nvSpPr>
            <p:cNvPr id="25" name="Google Shape;25;p4"/>
            <p:cNvSpPr/>
            <p:nvPr/>
          </p:nvSpPr>
          <p:spPr>
            <a:xfrm flipH="1">
              <a:off x="8812484" y="4331375"/>
              <a:ext cx="277200" cy="27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 rot="10800000" flipH="1">
              <a:off x="-173878" y="-686855"/>
              <a:ext cx="677400" cy="1828500"/>
            </a:xfrm>
            <a:prstGeom prst="roundRect">
              <a:avLst>
                <a:gd name="adj" fmla="val 50000"/>
              </a:avLst>
            </a:prstGeom>
            <a:solidFill>
              <a:srgbClr val="74CEC4">
                <a:alpha val="6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 flipH="1">
              <a:off x="-363114" y="781582"/>
              <a:ext cx="698700" cy="698700"/>
            </a:xfrm>
            <a:prstGeom prst="chord">
              <a:avLst>
                <a:gd name="adj1" fmla="val 5399387"/>
                <a:gd name="adj2" fmla="val 162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flipH="1">
              <a:off x="8812484" y="4769225"/>
              <a:ext cx="659700" cy="659700"/>
            </a:xfrm>
            <a:prstGeom prst="ellipse">
              <a:avLst/>
            </a:prstGeom>
            <a:solidFill>
              <a:srgbClr val="F2557A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720000" y="3555900"/>
            <a:ext cx="7704000" cy="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720000" y="1888700"/>
            <a:ext cx="7704000" cy="9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720000" y="1387700"/>
            <a:ext cx="7704000" cy="50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720000" y="3054950"/>
            <a:ext cx="7704000" cy="50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 flipH="1">
            <a:off x="-286914" y="-686855"/>
            <a:ext cx="9835298" cy="2270105"/>
            <a:chOff x="-363114" y="-686855"/>
            <a:chExt cx="9835298" cy="2270105"/>
          </a:xfrm>
        </p:grpSpPr>
        <p:sp>
          <p:nvSpPr>
            <p:cNvPr id="36" name="Google Shape;36;p5"/>
            <p:cNvSpPr/>
            <p:nvPr/>
          </p:nvSpPr>
          <p:spPr>
            <a:xfrm flipH="1">
              <a:off x="8812484" y="1306050"/>
              <a:ext cx="277200" cy="277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37" name="Google Shape;37;p5"/>
            <p:cNvSpPr/>
            <p:nvPr/>
          </p:nvSpPr>
          <p:spPr>
            <a:xfrm rot="10800000" flipH="1">
              <a:off x="-173878" y="-686855"/>
              <a:ext cx="677400" cy="1828500"/>
            </a:xfrm>
            <a:prstGeom prst="roundRect">
              <a:avLst>
                <a:gd name="adj" fmla="val 50000"/>
              </a:avLst>
            </a:prstGeom>
            <a:solidFill>
              <a:srgbClr val="74CEC4">
                <a:alpha val="6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 flipH="1">
              <a:off x="-363114" y="781582"/>
              <a:ext cx="698700" cy="698700"/>
            </a:xfrm>
            <a:prstGeom prst="chord">
              <a:avLst>
                <a:gd name="adj1" fmla="val 5399387"/>
                <a:gd name="adj2" fmla="val 1620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39" name="Google Shape;39;p5"/>
            <p:cNvSpPr/>
            <p:nvPr/>
          </p:nvSpPr>
          <p:spPr>
            <a:xfrm flipH="1">
              <a:off x="8812484" y="539500"/>
              <a:ext cx="659700" cy="659700"/>
            </a:xfrm>
            <a:prstGeom prst="ellipse">
              <a:avLst/>
            </a:prstGeom>
            <a:solidFill>
              <a:srgbClr val="F2557A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-1253563" y="-2863475"/>
            <a:ext cx="10503560" cy="7810745"/>
            <a:chOff x="-1253563" y="-2863475"/>
            <a:chExt cx="10503560" cy="7810745"/>
          </a:xfrm>
        </p:grpSpPr>
        <p:sp>
          <p:nvSpPr>
            <p:cNvPr id="43" name="Google Shape;43;p6"/>
            <p:cNvSpPr/>
            <p:nvPr/>
          </p:nvSpPr>
          <p:spPr>
            <a:xfrm rot="10800000" flipH="1">
              <a:off x="8458597" y="-2863475"/>
              <a:ext cx="791400" cy="4128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10800000" flipH="1">
              <a:off x="7897325" y="-2230235"/>
              <a:ext cx="791400" cy="2862000"/>
            </a:xfrm>
            <a:prstGeom prst="roundRect">
              <a:avLst>
                <a:gd name="adj" fmla="val 50000"/>
              </a:avLst>
            </a:prstGeom>
            <a:solidFill>
              <a:srgbClr val="0584A4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grpSp>
          <p:nvGrpSpPr>
            <p:cNvPr id="45" name="Google Shape;45;p6"/>
            <p:cNvGrpSpPr/>
            <p:nvPr/>
          </p:nvGrpSpPr>
          <p:grpSpPr>
            <a:xfrm>
              <a:off x="-1253563" y="3992679"/>
              <a:ext cx="1828500" cy="954591"/>
              <a:chOff x="-1253563" y="3992679"/>
              <a:chExt cx="1828500" cy="954591"/>
            </a:xfrm>
          </p:grpSpPr>
          <p:sp>
            <p:nvSpPr>
              <p:cNvPr id="46" name="Google Shape;46;p6"/>
              <p:cNvSpPr/>
              <p:nvPr/>
            </p:nvSpPr>
            <p:spPr>
              <a:xfrm rot="5400000" flipH="1">
                <a:off x="-119071" y="3992679"/>
                <a:ext cx="277200" cy="2772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  <p:sp>
            <p:nvSpPr>
              <p:cNvPr id="47" name="Google Shape;47;p6"/>
              <p:cNvSpPr/>
              <p:nvPr/>
            </p:nvSpPr>
            <p:spPr>
              <a:xfrm rot="5400000">
                <a:off x="-678013" y="3694320"/>
                <a:ext cx="677400" cy="1828500"/>
              </a:xfrm>
              <a:prstGeom prst="roundRect">
                <a:avLst>
                  <a:gd name="adj" fmla="val 50000"/>
                </a:avLst>
              </a:prstGeom>
              <a:solidFill>
                <a:srgbClr val="74CEC4">
                  <a:alpha val="606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lbert Sans"/>
                  <a:ea typeface="Albert Sans"/>
                  <a:cs typeface="Albert Sans"/>
                  <a:sym typeface="Albert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2585575" y="445025"/>
            <a:ext cx="584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ubTitle" idx="1"/>
          </p:nvPr>
        </p:nvSpPr>
        <p:spPr>
          <a:xfrm>
            <a:off x="2585575" y="1347250"/>
            <a:ext cx="5845200" cy="31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Albert Sans Light"/>
              <a:buAutoNum type="arabicPeriod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1644450" y="1307100"/>
            <a:ext cx="5855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3" name="Google Shape;53;p8"/>
          <p:cNvGrpSpPr/>
          <p:nvPr/>
        </p:nvGrpSpPr>
        <p:grpSpPr>
          <a:xfrm>
            <a:off x="-2427224" y="-404176"/>
            <a:ext cx="12836711" cy="5212846"/>
            <a:chOff x="-2427224" y="-404176"/>
            <a:chExt cx="12836711" cy="5212846"/>
          </a:xfrm>
        </p:grpSpPr>
        <p:sp>
          <p:nvSpPr>
            <p:cNvPr id="54" name="Google Shape;54;p8"/>
            <p:cNvSpPr/>
            <p:nvPr/>
          </p:nvSpPr>
          <p:spPr>
            <a:xfrm rot="5400000" flipH="1">
              <a:off x="8153579" y="4331379"/>
              <a:ext cx="277200" cy="27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 rot="5400000" flipH="1">
              <a:off x="-1008524" y="-1822876"/>
              <a:ext cx="874500" cy="3711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 rot="5400000" flipH="1">
              <a:off x="-1008555" y="-633201"/>
              <a:ext cx="874500" cy="2573100"/>
            </a:xfrm>
            <a:prstGeom prst="roundRect">
              <a:avLst>
                <a:gd name="adj" fmla="val 50000"/>
              </a:avLst>
            </a:prstGeom>
            <a:solidFill>
              <a:srgbClr val="F6F6F6">
                <a:alpha val="2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 rot="5400000">
              <a:off x="9156537" y="3555720"/>
              <a:ext cx="677400" cy="1828500"/>
            </a:xfrm>
            <a:prstGeom prst="roundRect">
              <a:avLst>
                <a:gd name="adj" fmla="val 50000"/>
              </a:avLst>
            </a:prstGeom>
            <a:solidFill>
              <a:srgbClr val="0584A4">
                <a:alpha val="4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720000" y="3464675"/>
            <a:ext cx="4781100" cy="11439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>
            <a:spLocks noGrp="1"/>
          </p:cNvSpPr>
          <p:nvPr>
            <p:ph type="ctrTitle"/>
          </p:nvPr>
        </p:nvSpPr>
        <p:spPr>
          <a:xfrm>
            <a:off x="702525" y="1798227"/>
            <a:ext cx="6919800" cy="17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Mental Health Assessment System for CRPF Personnel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Current Status</a:t>
            </a:r>
            <a:endParaRPr/>
          </a:p>
        </p:txBody>
      </p:sp>
      <p:sp>
        <p:nvSpPr>
          <p:cNvPr id="322" name="Google Shape;322;p39"/>
          <p:cNvSpPr txBox="1">
            <a:spLocks noGrp="1"/>
          </p:cNvSpPr>
          <p:nvPr>
            <p:ph type="subTitle" idx="4"/>
          </p:nvPr>
        </p:nvSpPr>
        <p:spPr>
          <a:xfrm>
            <a:off x="803600" y="2044200"/>
            <a:ext cx="7761600" cy="30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Survey System: </a:t>
            </a:r>
            <a:r>
              <a:rPr lang="en" sz="1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Fully functional and stores real-time responses in Firebase Firestore.</a:t>
            </a:r>
            <a:endParaRPr sz="16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Stress Evaluation: </a:t>
            </a:r>
            <a:r>
              <a:rPr lang="en" sz="1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Automated stress calculation with instant scoring based on survey responses.</a:t>
            </a:r>
            <a:endParaRPr sz="16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Alert System:</a:t>
            </a:r>
            <a:r>
              <a:rPr lang="en" sz="1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Real-time alerts notify department heads immediately when high-stress levels are detected.</a:t>
            </a:r>
            <a:endParaRPr sz="16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Dashboard: </a:t>
            </a:r>
            <a:r>
              <a:rPr lang="en" sz="1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Tracks and highlights high-stress cases, enabling quick intervention.</a:t>
            </a:r>
            <a:endParaRPr sz="16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Readiness:</a:t>
            </a:r>
            <a:r>
              <a:rPr lang="en" sz="1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Stable, optimized, and ready for further testing and deployment.</a:t>
            </a:r>
            <a:endParaRPr sz="16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 Generation: </a:t>
            </a:r>
            <a:r>
              <a:rPr lang="en" sz="1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Weekly and monthly reports help track long-term mental health trends.</a:t>
            </a:r>
            <a:endParaRPr sz="16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3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2038" y="416500"/>
            <a:ext cx="3279924" cy="46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42"/>
          <p:cNvSpPr txBox="1"/>
          <p:nvPr/>
        </p:nvSpPr>
        <p:spPr>
          <a:xfrm>
            <a:off x="173225" y="150625"/>
            <a:ext cx="33897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12121"/>
                </a:solidFill>
              </a:rPr>
              <a:t>Introductory/Login Page:</a:t>
            </a:r>
            <a:endParaRPr b="1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988" y="531675"/>
            <a:ext cx="4002025" cy="44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3"/>
          <p:cNvSpPr txBox="1"/>
          <p:nvPr/>
        </p:nvSpPr>
        <p:spPr>
          <a:xfrm>
            <a:off x="516450" y="227525"/>
            <a:ext cx="3689100" cy="15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12121"/>
                </a:solidFill>
              </a:rPr>
              <a:t>Signup page:</a:t>
            </a:r>
            <a:endParaRPr b="1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363" y="496900"/>
            <a:ext cx="3627275" cy="4421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44"/>
          <p:cNvSpPr txBox="1"/>
          <p:nvPr/>
        </p:nvSpPr>
        <p:spPr>
          <a:xfrm>
            <a:off x="453825" y="185650"/>
            <a:ext cx="3689100" cy="15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12121"/>
                </a:solidFill>
              </a:rPr>
              <a:t>Admin Login:</a:t>
            </a:r>
            <a:endParaRPr b="1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650" y="883875"/>
            <a:ext cx="7340701" cy="3974251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5"/>
          <p:cNvSpPr txBox="1"/>
          <p:nvPr/>
        </p:nvSpPr>
        <p:spPr>
          <a:xfrm>
            <a:off x="662150" y="354275"/>
            <a:ext cx="3689100" cy="15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12121"/>
                </a:solidFill>
              </a:rPr>
              <a:t>Admin Dashboard:</a:t>
            </a:r>
            <a:endParaRPr b="1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5000" y="291925"/>
            <a:ext cx="3324974" cy="4751901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46"/>
          <p:cNvSpPr txBox="1"/>
          <p:nvPr/>
        </p:nvSpPr>
        <p:spPr>
          <a:xfrm>
            <a:off x="371125" y="211400"/>
            <a:ext cx="3689100" cy="15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12121"/>
                </a:solidFill>
              </a:rPr>
              <a:t>User Login:</a:t>
            </a:r>
            <a:endParaRPr b="1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500" y="984800"/>
            <a:ext cx="3719000" cy="40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47"/>
          <p:cNvSpPr txBox="1"/>
          <p:nvPr/>
        </p:nvSpPr>
        <p:spPr>
          <a:xfrm>
            <a:off x="516425" y="421275"/>
            <a:ext cx="7604100" cy="15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12121"/>
                </a:solidFill>
              </a:rPr>
              <a:t>User login followed by a personalized welcome and questionnaire:</a:t>
            </a:r>
            <a:endParaRPr b="1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00" y="1029250"/>
            <a:ext cx="8084176" cy="3955549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8"/>
          <p:cNvSpPr txBox="1"/>
          <p:nvPr/>
        </p:nvSpPr>
        <p:spPr>
          <a:xfrm>
            <a:off x="189375" y="312075"/>
            <a:ext cx="6058500" cy="14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12121"/>
                </a:solidFill>
              </a:rPr>
              <a:t>Confirmation screen indicating the completion of the assessment:</a:t>
            </a:r>
            <a:endParaRPr b="1">
              <a:solidFill>
                <a:srgbClr val="21212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328" name="Google Shape;328;p40"/>
          <p:cNvSpPr txBox="1">
            <a:spLocks noGrp="1"/>
          </p:cNvSpPr>
          <p:nvPr>
            <p:ph type="subTitle" idx="4"/>
          </p:nvPr>
        </p:nvSpPr>
        <p:spPr>
          <a:xfrm>
            <a:off x="781850" y="1331000"/>
            <a:ext cx="7761600" cy="391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 Model Integration</a:t>
            </a:r>
            <a:r>
              <a:rPr lang="en" sz="1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Implementing a machine learning model to enhance stress analysis accuracy by identifying patterns and trends in survey responses.</a:t>
            </a:r>
            <a:endParaRPr sz="16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Personalized Therapy Module</a:t>
            </a:r>
            <a:r>
              <a:rPr lang="en" sz="1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Introducing a customized support system offering personalized therapy recommendations based on individual stress patterns.</a:t>
            </a:r>
            <a:endParaRPr sz="16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Analytics Dashboard:</a:t>
            </a:r>
            <a:r>
              <a:rPr lang="en" sz="1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Building a visual analytics dashboard to track mental health trends over time, enabling informed decision-making and proactive interventions.</a:t>
            </a:r>
            <a:endParaRPr sz="16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 with Health Records:</a:t>
            </a:r>
            <a:r>
              <a:rPr lang="en" sz="1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Linking the system with existing medical records to monitor long-term health improvements and provide holistic care.</a:t>
            </a:r>
            <a:endParaRPr sz="16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334" name="Google Shape;334;p41"/>
          <p:cNvSpPr txBox="1">
            <a:spLocks noGrp="1"/>
          </p:cNvSpPr>
          <p:nvPr>
            <p:ph type="subTitle" idx="4"/>
          </p:nvPr>
        </p:nvSpPr>
        <p:spPr>
          <a:xfrm>
            <a:off x="781850" y="1211375"/>
            <a:ext cx="7761600" cy="34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Importance of the Project:</a:t>
            </a:r>
            <a:r>
              <a:rPr lang="en" sz="1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 system enhances the mental well-being of CRPF personnel by providing consistent mental health monitoring.</a:t>
            </a:r>
            <a:endParaRPr sz="16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Solved:</a:t>
            </a:r>
            <a:r>
              <a:rPr lang="en" sz="1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 addresses the lack of real-time stress assessment, enabling early detection of high-stress levels and immediate intervention, which improves decision-making and overall efficiency.</a:t>
            </a:r>
            <a:endParaRPr sz="16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Steps:</a:t>
            </a:r>
            <a:r>
              <a:rPr lang="en" sz="1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Moving forward with field testing to validate system performance, followed by optimization based on feedback and implementing advanced features like ML integration and therapy module.</a:t>
            </a:r>
            <a:endParaRPr sz="16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>
            <a:spLocks noGrp="1"/>
          </p:cNvSpPr>
          <p:nvPr>
            <p:ph type="title"/>
          </p:nvPr>
        </p:nvSpPr>
        <p:spPr>
          <a:xfrm>
            <a:off x="720000" y="3993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title" idx="5"/>
          </p:nvPr>
        </p:nvSpPr>
        <p:spPr>
          <a:xfrm>
            <a:off x="876475" y="1274075"/>
            <a:ext cx="919800" cy="37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01</a:t>
            </a:r>
            <a:endParaRPr/>
          </a:p>
        </p:txBody>
      </p:sp>
      <p:sp>
        <p:nvSpPr>
          <p:cNvPr id="262" name="Google Shape;262;p32"/>
          <p:cNvSpPr txBox="1">
            <a:spLocks noGrp="1"/>
          </p:cNvSpPr>
          <p:nvPr>
            <p:ph type="title" idx="6"/>
          </p:nvPr>
        </p:nvSpPr>
        <p:spPr>
          <a:xfrm>
            <a:off x="4905374" y="1953508"/>
            <a:ext cx="919800" cy="37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263" name="Google Shape;263;p32"/>
          <p:cNvSpPr txBox="1">
            <a:spLocks noGrp="1"/>
          </p:cNvSpPr>
          <p:nvPr>
            <p:ph type="title" idx="7"/>
          </p:nvPr>
        </p:nvSpPr>
        <p:spPr>
          <a:xfrm>
            <a:off x="4938974" y="1274075"/>
            <a:ext cx="919800" cy="37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title" idx="8"/>
          </p:nvPr>
        </p:nvSpPr>
        <p:spPr>
          <a:xfrm>
            <a:off x="876475" y="1953521"/>
            <a:ext cx="919800" cy="37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subTitle" idx="9"/>
          </p:nvPr>
        </p:nvSpPr>
        <p:spPr>
          <a:xfrm>
            <a:off x="5858837" y="2915988"/>
            <a:ext cx="25617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subTitle" idx="13"/>
          </p:nvPr>
        </p:nvSpPr>
        <p:spPr>
          <a:xfrm>
            <a:off x="1796338" y="2915986"/>
            <a:ext cx="2561700" cy="3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title" idx="14"/>
          </p:nvPr>
        </p:nvSpPr>
        <p:spPr>
          <a:xfrm>
            <a:off x="4938974" y="2580529"/>
            <a:ext cx="919800" cy="37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268" name="Google Shape;268;p32"/>
          <p:cNvSpPr txBox="1">
            <a:spLocks noGrp="1"/>
          </p:cNvSpPr>
          <p:nvPr>
            <p:ph type="title" idx="15"/>
          </p:nvPr>
        </p:nvSpPr>
        <p:spPr>
          <a:xfrm>
            <a:off x="876475" y="2570329"/>
            <a:ext cx="919800" cy="37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9" name="Google Shape;269;p32"/>
          <p:cNvSpPr txBox="1">
            <a:spLocks noGrp="1"/>
          </p:cNvSpPr>
          <p:nvPr>
            <p:ph type="subTitle" idx="16"/>
          </p:nvPr>
        </p:nvSpPr>
        <p:spPr>
          <a:xfrm>
            <a:off x="1796324" y="1480275"/>
            <a:ext cx="2852100" cy="23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70" name="Google Shape;270;p32"/>
          <p:cNvSpPr txBox="1">
            <a:spLocks noGrp="1"/>
          </p:cNvSpPr>
          <p:nvPr>
            <p:ph type="subTitle" idx="17"/>
          </p:nvPr>
        </p:nvSpPr>
        <p:spPr>
          <a:xfrm>
            <a:off x="5858850" y="1480275"/>
            <a:ext cx="2721600" cy="23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71" name="Google Shape;271;p32"/>
          <p:cNvSpPr txBox="1">
            <a:spLocks noGrp="1"/>
          </p:cNvSpPr>
          <p:nvPr>
            <p:ph type="subTitle" idx="18"/>
          </p:nvPr>
        </p:nvSpPr>
        <p:spPr>
          <a:xfrm>
            <a:off x="5858837" y="2112008"/>
            <a:ext cx="2561700" cy="23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272" name="Google Shape;272;p32"/>
          <p:cNvSpPr txBox="1">
            <a:spLocks noGrp="1"/>
          </p:cNvSpPr>
          <p:nvPr>
            <p:ph type="subTitle" idx="19"/>
          </p:nvPr>
        </p:nvSpPr>
        <p:spPr>
          <a:xfrm>
            <a:off x="1796338" y="2112000"/>
            <a:ext cx="2561700" cy="23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273" name="Google Shape;273;p32"/>
          <p:cNvSpPr txBox="1">
            <a:spLocks noGrp="1"/>
          </p:cNvSpPr>
          <p:nvPr>
            <p:ph type="subTitle" idx="20"/>
          </p:nvPr>
        </p:nvSpPr>
        <p:spPr>
          <a:xfrm>
            <a:off x="5858837" y="2743741"/>
            <a:ext cx="2561700" cy="23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74" name="Google Shape;274;p32"/>
          <p:cNvSpPr txBox="1">
            <a:spLocks noGrp="1"/>
          </p:cNvSpPr>
          <p:nvPr>
            <p:ph type="subTitle" idx="21"/>
          </p:nvPr>
        </p:nvSpPr>
        <p:spPr>
          <a:xfrm>
            <a:off x="1796338" y="2743741"/>
            <a:ext cx="2561700" cy="23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275" name="Google Shape;275;p32"/>
          <p:cNvSpPr txBox="1">
            <a:spLocks noGrp="1"/>
          </p:cNvSpPr>
          <p:nvPr>
            <p:ph type="title" idx="5"/>
          </p:nvPr>
        </p:nvSpPr>
        <p:spPr>
          <a:xfrm>
            <a:off x="1018000" y="3107200"/>
            <a:ext cx="884100" cy="6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76" name="Google Shape;276;p32"/>
          <p:cNvSpPr txBox="1">
            <a:spLocks noGrp="1"/>
          </p:cNvSpPr>
          <p:nvPr>
            <p:ph type="title" idx="7"/>
          </p:nvPr>
        </p:nvSpPr>
        <p:spPr>
          <a:xfrm>
            <a:off x="4923225" y="3135775"/>
            <a:ext cx="884100" cy="6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09</a:t>
            </a:r>
            <a:endParaRPr/>
          </a:p>
        </p:txBody>
      </p:sp>
      <p:sp>
        <p:nvSpPr>
          <p:cNvPr id="277" name="Google Shape;277;p32"/>
          <p:cNvSpPr txBox="1">
            <a:spLocks noGrp="1"/>
          </p:cNvSpPr>
          <p:nvPr>
            <p:ph type="subTitle" idx="16"/>
          </p:nvPr>
        </p:nvSpPr>
        <p:spPr>
          <a:xfrm>
            <a:off x="1796350" y="3170550"/>
            <a:ext cx="30009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278" name="Google Shape;278;p32"/>
          <p:cNvSpPr txBox="1">
            <a:spLocks noGrp="1"/>
          </p:cNvSpPr>
          <p:nvPr>
            <p:ph type="subTitle" idx="17"/>
          </p:nvPr>
        </p:nvSpPr>
        <p:spPr>
          <a:xfrm>
            <a:off x="5807650" y="3190975"/>
            <a:ext cx="2616300" cy="49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References</a:t>
            </a:r>
            <a:endParaRPr/>
          </a:p>
        </p:txBody>
      </p:sp>
      <p:sp>
        <p:nvSpPr>
          <p:cNvPr id="279" name="Google Shape;279;p32"/>
          <p:cNvSpPr txBox="1">
            <a:spLocks noGrp="1"/>
          </p:cNvSpPr>
          <p:nvPr>
            <p:ph type="subTitle" idx="17"/>
          </p:nvPr>
        </p:nvSpPr>
        <p:spPr>
          <a:xfrm>
            <a:off x="1828875" y="4007225"/>
            <a:ext cx="2787000" cy="3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 </a:t>
            </a:r>
            <a:endParaRPr/>
          </a:p>
        </p:txBody>
      </p:sp>
      <p:sp>
        <p:nvSpPr>
          <p:cNvPr id="280" name="Google Shape;280;p32"/>
          <p:cNvSpPr txBox="1"/>
          <p:nvPr/>
        </p:nvSpPr>
        <p:spPr>
          <a:xfrm>
            <a:off x="1018000" y="3800800"/>
            <a:ext cx="7104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  <a:endParaRPr sz="3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82" name="Google Shape;382;p49"/>
          <p:cNvSpPr txBox="1"/>
          <p:nvPr/>
        </p:nvSpPr>
        <p:spPr>
          <a:xfrm>
            <a:off x="369450" y="827675"/>
            <a:ext cx="8405100" cy="3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IEEE References </a:t>
            </a:r>
            <a:endParaRPr sz="16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1. S. Cohen, T. Kamarck, and R. Mermelstein, “A global measure of perceived stress,” J. Health Soc. Behav., vol. 24, no. 4, pp. 385–396, 1983. doi: 10.2307/2136404.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2. P. F. Lovibond and S. H. Lovibond, “The structure of negative emotional states: Comparison of the Depression Anxiety Stress Scales (DASS) with the Beck Depression and Anxiety Inventories,” Behav. Res. Ther., vol. 33, no. 3, pp. 335–343, 1995. doi: 10.1016/0005-7967(94)00075-U.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3. S. Levenstein et al., “Development of the Perceived Stress Questionnaire: A new tool for psychosomatic research,” J. Psychosom. Res., vol. 37, no. 1, pp. 19–32, 1993. doi: 10.1016/0022-3999(93)90120-5.</a:t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50"/>
          <p:cNvGrpSpPr/>
          <p:nvPr/>
        </p:nvGrpSpPr>
        <p:grpSpPr>
          <a:xfrm rot="10800000">
            <a:off x="-754600" y="-3412175"/>
            <a:ext cx="2479800" cy="6297300"/>
            <a:chOff x="6564450" y="1268000"/>
            <a:chExt cx="2479800" cy="6297300"/>
          </a:xfrm>
        </p:grpSpPr>
        <p:sp>
          <p:nvSpPr>
            <p:cNvPr id="388" name="Google Shape;388;p50"/>
            <p:cNvSpPr/>
            <p:nvPr/>
          </p:nvSpPr>
          <p:spPr>
            <a:xfrm>
              <a:off x="7417650" y="1268000"/>
              <a:ext cx="1626600" cy="6297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389" name="Google Shape;389;p50"/>
            <p:cNvSpPr/>
            <p:nvPr/>
          </p:nvSpPr>
          <p:spPr>
            <a:xfrm>
              <a:off x="6564450" y="2822300"/>
              <a:ext cx="1071600" cy="4365000"/>
            </a:xfrm>
            <a:prstGeom prst="roundRect">
              <a:avLst>
                <a:gd name="adj" fmla="val 50000"/>
              </a:avLst>
            </a:prstGeom>
            <a:solidFill>
              <a:srgbClr val="0584A4">
                <a:alpha val="40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  <p:sp>
          <p:nvSpPr>
            <p:cNvPr id="390" name="Google Shape;390;p50"/>
            <p:cNvSpPr/>
            <p:nvPr/>
          </p:nvSpPr>
          <p:spPr>
            <a:xfrm>
              <a:off x="6890850" y="2109800"/>
              <a:ext cx="418800" cy="418800"/>
            </a:xfrm>
            <a:prstGeom prst="ellipse">
              <a:avLst/>
            </a:prstGeom>
            <a:solidFill>
              <a:srgbClr val="F2557A">
                <a:alpha val="656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bert Sans"/>
                <a:ea typeface="Albert Sans"/>
                <a:cs typeface="Albert Sans"/>
                <a:sym typeface="Albert Sans"/>
              </a:endParaRPr>
            </a:p>
          </p:txBody>
        </p:sp>
      </p:grpSp>
      <p:sp>
        <p:nvSpPr>
          <p:cNvPr id="391" name="Google Shape;391;p50"/>
          <p:cNvSpPr txBox="1">
            <a:spLocks noGrp="1"/>
          </p:cNvSpPr>
          <p:nvPr>
            <p:ph type="title"/>
          </p:nvPr>
        </p:nvSpPr>
        <p:spPr>
          <a:xfrm>
            <a:off x="3122888" y="20424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Thank You!</a:t>
            </a:r>
            <a:endParaRPr sz="3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286" name="Google Shape;286;p33"/>
          <p:cNvSpPr txBox="1">
            <a:spLocks noGrp="1"/>
          </p:cNvSpPr>
          <p:nvPr>
            <p:ph type="subTitle" idx="4"/>
          </p:nvPr>
        </p:nvSpPr>
        <p:spPr>
          <a:xfrm>
            <a:off x="792725" y="1017725"/>
            <a:ext cx="7761600" cy="319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CRPF personnel work in high-stress environments where demanding and risky situations take a heavy toll on their mental health. Despite the critical need for mental well-being, there’s no real-time system in place to monitor stress levels or provide early intervention. This lack of timely support often affects decision-making, physical health, and overall efficiency, leading to delayed responses and worsening conditions. An automated solution is essential to track mental health, send timely alerts, and ensure effective follow-up for long-term well-being.</a:t>
            </a:r>
            <a:endParaRPr sz="16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292" name="Google Shape;292;p34"/>
          <p:cNvSpPr txBox="1">
            <a:spLocks noGrp="1"/>
          </p:cNvSpPr>
          <p:nvPr>
            <p:ph type="subTitle" idx="4"/>
          </p:nvPr>
        </p:nvSpPr>
        <p:spPr>
          <a:xfrm>
            <a:off x="781850" y="1211375"/>
            <a:ext cx="7761600" cy="32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Automated Stress Detection:</a:t>
            </a:r>
            <a:r>
              <a:rPr lang="en" sz="1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Uses a structured survey to assess and quantify mental health through regular, rating-based questions.</a:t>
            </a:r>
            <a:endParaRPr sz="16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Timely Intervention:</a:t>
            </a:r>
            <a:r>
              <a:rPr lang="en" sz="1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Automatically alerts department heads when high-stress levels are detected, ensuring quick action and support.</a:t>
            </a:r>
            <a:endParaRPr sz="16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Mental Health Tracking:</a:t>
            </a:r>
            <a:r>
              <a:rPr lang="en" sz="1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Tracks stress patterns over time, enabling proactive monitoring and early intervention.</a:t>
            </a:r>
            <a:endParaRPr sz="16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Secure Login &amp; Assessment:</a:t>
            </a:r>
            <a:r>
              <a:rPr lang="en" sz="1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Ensures only authorized personnel access the system via Firebase Authentication, protecting sensitive data.</a:t>
            </a:r>
            <a:endParaRPr sz="16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Dashboard:</a:t>
            </a:r>
            <a:r>
              <a:rPr lang="en" sz="16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Provides a centralized view of stress levels, highlighting high-stress cases and generating weekly and monthly reports.</a:t>
            </a:r>
            <a:endParaRPr sz="16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1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4"/>
          </p:nvPr>
        </p:nvSpPr>
        <p:spPr>
          <a:xfrm>
            <a:off x="847100" y="-2675225"/>
            <a:ext cx="7761600" cy="75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Frontend: React.js:</a:t>
            </a:r>
            <a:endParaRPr sz="15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React.js is used to build a responsive and interactive user interface for both CRPF personnel and admins. It offers component-based architecture, making it easy to manage different parts of the application like the survey form, admin dashboard, and login system. </a:t>
            </a:r>
            <a:endParaRPr sz="15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Authentication: Firebase Authentication:</a:t>
            </a:r>
            <a:br>
              <a:rPr lang="en" sz="15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5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Firebase Authentication provides secure and reliable login functionality using email and password-based authentication. It ensures that only authorized CRPF personnel and admins can access the system, protecting sensitive mental health data from unauthorized access.</a:t>
            </a:r>
            <a:endParaRPr sz="15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1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304" name="Google Shape;304;p36"/>
          <p:cNvSpPr txBox="1">
            <a:spLocks noGrp="1"/>
          </p:cNvSpPr>
          <p:nvPr>
            <p:ph type="subTitle" idx="4"/>
          </p:nvPr>
        </p:nvSpPr>
        <p:spPr>
          <a:xfrm>
            <a:off x="691200" y="3275325"/>
            <a:ext cx="7761600" cy="20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&amp; Storage: Firebase Firestore (NoSQL Database):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Firebase Firestore is a cloud-hosted, NoSQL database that stores survey responses, user profiles, and stress level reports in real-time.</a:t>
            </a:r>
            <a:endParaRPr sz="16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Alert System: Firestore Triggers &amp; Email Notifications:</a:t>
            </a:r>
            <a:b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Firestore triggers monitor the survey responses in real-time and automatically detect high-stress cases based on predefined thresholds. </a:t>
            </a:r>
            <a:endParaRPr sz="16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SMS Alert: Twilio</a:t>
            </a:r>
            <a:endParaRPr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Twilio is a cloud communication platform that allows developers to send SMS              alerts and messages through its API.</a:t>
            </a:r>
            <a:endParaRPr sz="16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1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and Functionalities</a:t>
            </a:r>
            <a:endParaRPr/>
          </a:p>
        </p:txBody>
      </p:sp>
      <p:sp>
        <p:nvSpPr>
          <p:cNvPr id="310" name="Google Shape;310;p37"/>
          <p:cNvSpPr txBox="1">
            <a:spLocks noGrp="1"/>
          </p:cNvSpPr>
          <p:nvPr>
            <p:ph type="subTitle" idx="4"/>
          </p:nvPr>
        </p:nvSpPr>
        <p:spPr>
          <a:xfrm>
            <a:off x="781850" y="1211766"/>
            <a:ext cx="7761600" cy="34867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Secure Login:</a:t>
            </a:r>
            <a:r>
              <a:rPr lang="en-US" sz="16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Uses Firebase Authentication to ensure only authorized CRPF personnel and admins can access the system, protecting sensitive mental health data.</a:t>
            </a: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Timed Assessment:</a:t>
            </a:r>
            <a:r>
              <a:rPr lang="en-US" sz="16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Conducts time-bound surveys (within 3 minutes) to prevent random or fake responses and maintain data accuracy.</a:t>
            </a: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Stress Score Calculation:</a:t>
            </a:r>
            <a:r>
              <a:rPr lang="en-US" sz="16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Evaluates survey responses in real-time, generating stress scores based on weighted criteria for quick analysis.</a:t>
            </a: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Automatic Alerts:</a:t>
            </a:r>
            <a:r>
              <a:rPr lang="en-US" sz="16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Triggers instant notifications to department heads when high-stress levels are detected, enabling fast and effective intervention.</a:t>
            </a: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Dashboard:</a:t>
            </a:r>
            <a:r>
              <a:rPr lang="en-US" sz="16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Provides a centralized, real-time view of personnel’s stress levels, highlighting critical cases and generating weekly and monthly reports.</a:t>
            </a:r>
            <a:endParaRPr lang="en-US" sz="14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>
          <a:extLst>
            <a:ext uri="{FF2B5EF4-FFF2-40B4-BE49-F238E27FC236}">
              <a16:creationId xmlns:a16="http://schemas.microsoft.com/office/drawing/2014/main" id="{9FC05EBC-9429-A63C-81ED-2CD6D23E0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7">
            <a:extLst>
              <a:ext uri="{FF2B5EF4-FFF2-40B4-BE49-F238E27FC236}">
                <a16:creationId xmlns:a16="http://schemas.microsoft.com/office/drawing/2014/main" id="{9A998E3E-97E2-A0D0-078C-D7CD8399C9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Stress Score Calculation</a:t>
            </a:r>
            <a:endParaRPr dirty="0"/>
          </a:p>
        </p:txBody>
      </p:sp>
      <p:sp>
        <p:nvSpPr>
          <p:cNvPr id="310" name="Google Shape;310;p37">
            <a:extLst>
              <a:ext uri="{FF2B5EF4-FFF2-40B4-BE49-F238E27FC236}">
                <a16:creationId xmlns:a16="http://schemas.microsoft.com/office/drawing/2014/main" id="{8B9AF87A-D2C7-4A3D-BD66-EAA819549186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96718" y="1300510"/>
            <a:ext cx="7761600" cy="25424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1275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Stress Score Formula:</a:t>
            </a:r>
          </a:p>
          <a:p>
            <a:pPr marL="869950" lvl="1" indent="-285750" algn="just"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Adding up all the answers from the survey.</a:t>
            </a:r>
          </a:p>
          <a:p>
            <a:pPr marL="869950" lvl="1" indent="-285750" algn="just"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 the maximum possible score.</a:t>
            </a:r>
          </a:p>
          <a:p>
            <a:pPr marL="869950" lvl="1" indent="-285750" algn="just"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 question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weightage ‘5’ 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makes </a:t>
            </a:r>
            <a:r>
              <a:rPr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Score as ’75’.</a:t>
            </a: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9950" lvl="1" indent="-285750" algn="just"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Calculating a stress percentage using the formula:</a:t>
            </a:r>
          </a:p>
          <a:p>
            <a:pPr marL="584200" lvl="1" indent="0" algn="just">
              <a:lnSpc>
                <a:spcPct val="100000"/>
              </a:lnSpc>
              <a:buClr>
                <a:srgbClr val="000000"/>
              </a:buClr>
              <a:buSzPts val="1600"/>
            </a:pPr>
            <a:endParaRPr lang="en-US" sz="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</a:t>
            </a:r>
            <a:r>
              <a:rPr lang="en-US" sz="1600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Stress Percentage = (1 – (Total Score / Max Score)) * 100</a:t>
            </a:r>
          </a:p>
          <a:p>
            <a:pPr marL="12700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lang="en-US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1275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Deciding if stress is "High" or “Low" based on whether the percentage is above 61%.</a:t>
            </a:r>
            <a:endParaRPr sz="14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6219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pic>
        <p:nvPicPr>
          <p:cNvPr id="316" name="Google Shape;3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825" y="1170125"/>
            <a:ext cx="6704351" cy="37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ellular Respiration and its Impact on Health Research Thesis Defense by Slidesgo">
  <a:themeElements>
    <a:clrScheme name="Simple Light">
      <a:dk1>
        <a:srgbClr val="0B3550"/>
      </a:dk1>
      <a:lt1>
        <a:srgbClr val="F6F6F6"/>
      </a:lt1>
      <a:dk2>
        <a:srgbClr val="0584A4"/>
      </a:dk2>
      <a:lt2>
        <a:srgbClr val="74CEC4"/>
      </a:lt2>
      <a:accent1>
        <a:srgbClr val="F2557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12C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1069</Words>
  <Application>Microsoft Office PowerPoint</Application>
  <PresentationFormat>On-screen Show (16:9)</PresentationFormat>
  <Paragraphs>141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Albert Sans</vt:lpstr>
      <vt:lpstr>Poppins</vt:lpstr>
      <vt:lpstr>Albert Sans Light</vt:lpstr>
      <vt:lpstr>DM Sans</vt:lpstr>
      <vt:lpstr>Nunito Light</vt:lpstr>
      <vt:lpstr>Albert Sans Medium</vt:lpstr>
      <vt:lpstr>Cellular Respiration and its Impact on Health Research Thesis Defense by Slidesgo</vt:lpstr>
      <vt:lpstr>Mental Health Assessment System for CRPF Personnel </vt:lpstr>
      <vt:lpstr>Table of contents</vt:lpstr>
      <vt:lpstr>Problem statement</vt:lpstr>
      <vt:lpstr>Objectives</vt:lpstr>
      <vt:lpstr>Technology Stack</vt:lpstr>
      <vt:lpstr>Technology Stack</vt:lpstr>
      <vt:lpstr>Features and Functionalities</vt:lpstr>
      <vt:lpstr>Stress Score Calculation</vt:lpstr>
      <vt:lpstr>Methodology</vt:lpstr>
      <vt:lpstr>Results and Current Status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Scope</vt:lpstr>
      <vt:lpstr>Conclusions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Jatin Dhanwani</cp:lastModifiedBy>
  <cp:revision>4</cp:revision>
  <dcterms:modified xsi:type="dcterms:W3CDTF">2025-02-27T05:53:42Z</dcterms:modified>
</cp:coreProperties>
</file>