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By:Prathamesh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Sanjiv Lahase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Prathamesh Sanjiv Lahase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Thakur Polytechnic &amp; Computer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- Improve Steganography algorithm for increased security.</a:t>
            </a:r>
          </a:p>
          <a:p>
            <a:pPr marL="305435" indent="-305435"/>
            <a:r>
              <a:rPr lang="en-US" dirty="0"/>
              <a:t>- Explore applications in audio and video files.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- Data security and privacy are major concerns in today's digital world.</a:t>
            </a:r>
          </a:p>
          <a:p>
            <a:pPr>
              <a:buFontTx/>
              <a:buChar char="-"/>
            </a:pPr>
            <a:r>
              <a:rPr lang="en-US" dirty="0"/>
              <a:t>- Sensitive information needs to be protected from unauthorized access.</a:t>
            </a:r>
          </a:p>
          <a:p>
            <a:pPr>
              <a:buFontTx/>
              <a:buChar char="-"/>
            </a:pPr>
            <a:r>
              <a:rPr lang="en-US" dirty="0"/>
              <a:t>- Current methods of secure data transmission have limitations.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- Programming Language: Python</a:t>
            </a:r>
          </a:p>
          <a:p>
            <a:pPr marL="0" indent="0">
              <a:buNone/>
            </a:pPr>
            <a:r>
              <a:rPr lang="en-IN" dirty="0"/>
              <a:t>- Library: OpenCV</a:t>
            </a:r>
          </a:p>
          <a:p>
            <a:pPr marL="0" indent="0">
              <a:buNone/>
            </a:pPr>
            <a:r>
              <a:rPr lang="en-IN" dirty="0"/>
              <a:t>- Framework: </a:t>
            </a:r>
            <a:r>
              <a:rPr lang="en-IN" dirty="0" err="1"/>
              <a:t>Jupyter</a:t>
            </a:r>
            <a:r>
              <a:rPr lang="en-IN" dirty="0"/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- Hide sensitive information within images using Steganography.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- Secure data transmission without arousing suspicion.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PRATHAMESH SANJIV LAHASE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89F45-D6EF-8675-4032-C23E0C1DD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0" y="1244742"/>
            <a:ext cx="4100671" cy="37623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28C5A-C884-8099-0935-1810290B0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631" y="1232452"/>
            <a:ext cx="3942737" cy="3303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788DE0-6C2E-EEFA-A550-C3AB11CA7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174" y="1232452"/>
            <a:ext cx="3755923" cy="42456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EB24D6-A192-E296-D19E-E3E852922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1" y="4872845"/>
            <a:ext cx="2094271" cy="17698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84CEDE-14C6-4C25-42BD-0AABB6404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9" y="4885134"/>
            <a:ext cx="2094271" cy="175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Steganography provides a secure method for data transmission.</a:t>
            </a:r>
          </a:p>
          <a:p>
            <a:r>
              <a:rPr lang="en-US" dirty="0"/>
              <a:t>- Python and OpenCV offer a suitable platform for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https://github.com/Prathamesh-Lahase/myproject_aicte.git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128</TotalTime>
  <Words>186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Prathamesh Lahase</cp:lastModifiedBy>
  <cp:revision>26</cp:revision>
  <dcterms:created xsi:type="dcterms:W3CDTF">2021-05-26T16:50:10Z</dcterms:created>
  <dcterms:modified xsi:type="dcterms:W3CDTF">2025-02-22T07:50:23Z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