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26CE531-7667-40D8-A138-037A8D1D6048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4C7BFCF-1420-42B6-A360-8CB5A384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6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531-7667-40D8-A138-037A8D1D6048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BFCF-1420-42B6-A360-8CB5A384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531-7667-40D8-A138-037A8D1D6048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BFCF-1420-42B6-A360-8CB5A384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72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531-7667-40D8-A138-037A8D1D6048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BFCF-1420-42B6-A360-8CB5A384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83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531-7667-40D8-A138-037A8D1D6048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BFCF-1420-42B6-A360-8CB5A384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13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531-7667-40D8-A138-037A8D1D6048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BFCF-1420-42B6-A360-8CB5A384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63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531-7667-40D8-A138-037A8D1D6048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BFCF-1420-42B6-A360-8CB5A384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9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26CE531-7667-40D8-A138-037A8D1D6048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BFCF-1420-42B6-A360-8CB5A384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90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26CE531-7667-40D8-A138-037A8D1D6048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BFCF-1420-42B6-A360-8CB5A384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3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531-7667-40D8-A138-037A8D1D6048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BFCF-1420-42B6-A360-8CB5A384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1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531-7667-40D8-A138-037A8D1D6048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BFCF-1420-42B6-A360-8CB5A384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531-7667-40D8-A138-037A8D1D6048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BFCF-1420-42B6-A360-8CB5A384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2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531-7667-40D8-A138-037A8D1D6048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BFCF-1420-42B6-A360-8CB5A384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0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531-7667-40D8-A138-037A8D1D6048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BFCF-1420-42B6-A360-8CB5A384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5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531-7667-40D8-A138-037A8D1D6048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BFCF-1420-42B6-A360-8CB5A384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8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531-7667-40D8-A138-037A8D1D6048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BFCF-1420-42B6-A360-8CB5A384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8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531-7667-40D8-A138-037A8D1D6048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BFCF-1420-42B6-A360-8CB5A384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9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26CE531-7667-40D8-A138-037A8D1D6048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4C7BFCF-1420-42B6-A360-8CB5A384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4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22" name="Rectangle 21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9CF2DA-FB3E-49E7-A3EF-1E360CC54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br>
              <a:rPr lang="en-US" sz="2600" b="1">
                <a:solidFill>
                  <a:schemeClr val="tx1"/>
                </a:solidFill>
              </a:rPr>
            </a:br>
            <a:br>
              <a:rPr lang="en-US" sz="2600" b="1">
                <a:solidFill>
                  <a:schemeClr val="tx1"/>
                </a:solidFill>
              </a:rPr>
            </a:br>
            <a:br>
              <a:rPr lang="en-US" sz="2600" b="1">
                <a:solidFill>
                  <a:schemeClr val="tx1"/>
                </a:solidFill>
              </a:rPr>
            </a:br>
            <a:br>
              <a:rPr lang="en-US" sz="2600">
                <a:solidFill>
                  <a:schemeClr val="tx1"/>
                </a:solidFill>
              </a:rPr>
            </a:br>
            <a:r>
              <a:rPr lang="en-US" sz="2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 Data Architecture for Business Intelligence</a:t>
            </a:r>
            <a:br>
              <a:rPr lang="en-US" sz="2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600">
                <a:solidFill>
                  <a:schemeClr val="tx1"/>
                </a:solidFill>
              </a:rPr>
            </a:br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 Dashboards using AdventureWorksDW2017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65338-DFFC-46EF-BD0E-CD15C31CA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 b="1"/>
              <a:t>Name: Priyanka Malpekar</a:t>
            </a:r>
          </a:p>
          <a:p>
            <a:pPr algn="ctr"/>
            <a:r>
              <a:rPr lang="en-US" sz="2000" b="1"/>
              <a:t>NUID:001302741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976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E08F-783C-41A4-847F-74480981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Reseller Visualization 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E72524-E117-45ED-9C92-6ABFE210C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144" y="2603500"/>
            <a:ext cx="6212024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83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20DD7-7540-4369-AE2B-554BA085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Reseller Visualization 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1EF48F-B75E-453F-968F-A0A56132F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990" y="2603500"/>
            <a:ext cx="6392333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5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C3E6-6E21-45D3-92CF-849EE4CF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Reseller Visualization 6</a:t>
            </a:r>
            <a:endParaRPr lang="en-US" sz="32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1DA83D-778D-46B3-B6CD-89F6157B7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164" y="2603500"/>
            <a:ext cx="5947984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5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DD9F-5F98-487D-ADD6-0882EA9D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Reseller Visualization 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70929F-6CC8-4362-B70E-1AAB70531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0609" y="2603500"/>
            <a:ext cx="4915094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34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0306-CB36-49C5-B87E-70BFE060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Reseller Visualization 8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BE4CCE-0E06-452D-9038-F0CB5B60E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802" y="2603500"/>
            <a:ext cx="596070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57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2249-F30E-4463-B5E2-04B63C5B2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Reseller Visualization 9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A43373-807F-47AC-B844-BB852609C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008" y="2603500"/>
            <a:ext cx="774429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90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2E18B-D292-41AD-9507-93ACCD98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Reseller Visualization 10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6E6F0A-C169-4EC5-A6CE-0BDA82F1E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085" y="2603500"/>
            <a:ext cx="7002143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08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B95EB-7084-4593-993F-8D86B4A3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Resellers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1A1996-A98D-4064-B1D2-240834BBA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6822" y="2603500"/>
            <a:ext cx="672266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43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5F5C-DD23-4951-A43D-17D64999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Reseller 2</a:t>
            </a:r>
            <a:r>
              <a:rPr lang="en-US" dirty="0"/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978CCE-BD0F-4A1D-8B30-0918AA9C1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077" y="2603500"/>
            <a:ext cx="6858158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5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B132-8818-45D7-B227-52281A46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Reseller 3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3980795-DE26-44E5-A16F-BE0947CEA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616" y="2603500"/>
            <a:ext cx="6871081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7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4447-963C-4B08-8C3F-D821A0E3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Data Sources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C82987-6975-470B-8A2B-77F9FC9CD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439" r="1" b="1"/>
          <a:stretch/>
        </p:blipFill>
        <p:spPr>
          <a:xfrm>
            <a:off x="828675" y="1463040"/>
            <a:ext cx="10525125" cy="471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64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0B8F-49A6-4BAF-971A-0D8FE0538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Reseller 4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06FB37-47E2-46F6-94DF-9F5BC9FFD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934479"/>
            <a:ext cx="8824913" cy="275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17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34C7-BBF9-4D0C-8AD7-F5392027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Dashboard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2FB933-5898-4BC2-B7DC-BE9C8DF95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613" y="2603500"/>
            <a:ext cx="6945087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71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26B29-8DC5-4D06-9D5A-0613AA650C6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95377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6600" dirty="0"/>
              <a:t>			Thank You</a:t>
            </a:r>
          </a:p>
        </p:txBody>
      </p:sp>
    </p:spTree>
    <p:extLst>
      <p:ext uri="{BB962C8B-B14F-4D97-AF65-F5344CB8AC3E}">
        <p14:creationId xmlns:p14="http://schemas.microsoft.com/office/powerpoint/2010/main" val="380009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AA9E-7208-49A3-A742-CD9B4032D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 Light (Headings)"/>
                <a:cs typeface="Times New Roman" panose="02020603050405020304" pitchFamily="18" charset="0"/>
              </a:rPr>
              <a:t>Reseller</a:t>
            </a:r>
            <a:r>
              <a:rPr lang="en-US" sz="3200" dirty="0">
                <a:cs typeface="Times New Roman" panose="02020603050405020304" pitchFamily="18" charset="0"/>
              </a:rPr>
              <a:t> Tabular Reports-</a:t>
            </a:r>
            <a:r>
              <a:rPr lang="en-US" sz="3200" dirty="0"/>
              <a:t>Product Hierarchy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0CBEF6-81BD-417E-9627-5031E55FA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916" y="2603500"/>
            <a:ext cx="7460481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43834-BAD8-4E36-BB96-EE31E57E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 Light (Headings)"/>
                <a:cs typeface="Times New Roman" panose="02020603050405020304" pitchFamily="18" charset="0"/>
              </a:rPr>
              <a:t>Reseller</a:t>
            </a:r>
            <a:r>
              <a:rPr lang="en-US" sz="3200" dirty="0">
                <a:cs typeface="Times New Roman" panose="02020603050405020304" pitchFamily="18" charset="0"/>
              </a:rPr>
              <a:t> Tabular Reports-</a:t>
            </a:r>
            <a:r>
              <a:rPr lang="en-US" sz="3200" dirty="0"/>
              <a:t>Reseller Hierarchy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E14AEE-9B16-4F54-ADEF-127A21BED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804" y="2603500"/>
            <a:ext cx="7698704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4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8234-F330-4E8C-A315-93685EB1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 Light (Headings)"/>
                <a:cs typeface="Times New Roman" panose="02020603050405020304" pitchFamily="18" charset="0"/>
              </a:rPr>
              <a:t>Reseller</a:t>
            </a:r>
            <a:r>
              <a:rPr lang="en-US" sz="3200" dirty="0">
                <a:cs typeface="Times New Roman" panose="02020603050405020304" pitchFamily="18" charset="0"/>
              </a:rPr>
              <a:t> Tabular Reports-</a:t>
            </a:r>
            <a:r>
              <a:rPr lang="en-US" sz="3200" dirty="0"/>
              <a:t>Geo Hierarchy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418AD6-2B22-48BC-9D31-EB7CC02D0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421" y="2603500"/>
            <a:ext cx="6975471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85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6FE0-9FB9-412D-9D0C-F48FDD87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 Light (Headings)"/>
                <a:cs typeface="Times New Roman" panose="02020603050405020304" pitchFamily="18" charset="0"/>
              </a:rPr>
              <a:t>Reseller</a:t>
            </a:r>
            <a:r>
              <a:rPr lang="en-US" sz="3200" dirty="0">
                <a:cs typeface="Times New Roman" panose="02020603050405020304" pitchFamily="18" charset="0"/>
              </a:rPr>
              <a:t> Tabular Reports-</a:t>
            </a:r>
            <a:r>
              <a:rPr lang="en-US" sz="3200" dirty="0"/>
              <a:t>Promotion Hierarchy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5AC039-0B48-42C1-8707-7E33A78CC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575" y="2603500"/>
            <a:ext cx="6849163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3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CBFB-2FAF-4364-BE40-75F852AC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Reseller Visualization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A392EA-17EF-413A-9E4A-241ADE8C5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3982" y="2603500"/>
            <a:ext cx="632834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1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72C1-8CF6-4D2E-ACF2-C9A5C38E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Reseller Visualization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6390C5-1F67-4127-8186-9E13D284D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4540" y="2603500"/>
            <a:ext cx="6967232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4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DC4E-5F4C-426A-BF80-4829C0B9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Reseller Visualization 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102EE7-46DE-47D5-B190-0D51F4712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3026" y="2603500"/>
            <a:ext cx="593026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60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Widescreen</PresentationFormat>
  <Paragraphs>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 Light (Headings)</vt:lpstr>
      <vt:lpstr>Century Gothic</vt:lpstr>
      <vt:lpstr>Times New Roman</vt:lpstr>
      <vt:lpstr>Wingdings 3</vt:lpstr>
      <vt:lpstr>Ion Boardroom</vt:lpstr>
      <vt:lpstr>    Designing Data Architecture for Business Intelligence  BI Dashboards using AdventureWorksDW2017</vt:lpstr>
      <vt:lpstr>Data Sources</vt:lpstr>
      <vt:lpstr>Reseller Tabular Reports-Product Hierarchy</vt:lpstr>
      <vt:lpstr>Reseller Tabular Reports-Reseller Hierarchy</vt:lpstr>
      <vt:lpstr>Reseller Tabular Reports-Geo Hierarchy</vt:lpstr>
      <vt:lpstr>Reseller Tabular Reports-Promotion Hierarchy</vt:lpstr>
      <vt:lpstr>Reseller Visualization 1</vt:lpstr>
      <vt:lpstr>Reseller Visualization 2</vt:lpstr>
      <vt:lpstr>Reseller Visualization 3</vt:lpstr>
      <vt:lpstr>Reseller Visualization 4</vt:lpstr>
      <vt:lpstr>Reseller Visualization 5</vt:lpstr>
      <vt:lpstr>Reseller Visualization 6</vt:lpstr>
      <vt:lpstr>Reseller Visualization 7</vt:lpstr>
      <vt:lpstr>Reseller Visualization 8</vt:lpstr>
      <vt:lpstr>Reseller Visualization 9</vt:lpstr>
      <vt:lpstr>Reseller Visualization 10</vt:lpstr>
      <vt:lpstr>Resellers 1</vt:lpstr>
      <vt:lpstr>Reseller 2 </vt:lpstr>
      <vt:lpstr>Reseller 3 </vt:lpstr>
      <vt:lpstr>Reseller 4</vt:lpstr>
      <vt:lpstr>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Designing Data Architecture for Business Intelligence  BI Dashboards using AdventureWorksDW2017</dc:title>
  <dc:creator>Priyanka Milind Malpekar</dc:creator>
  <cp:lastModifiedBy>Priyanka Milind Malpekar</cp:lastModifiedBy>
  <cp:revision>1</cp:revision>
  <dcterms:created xsi:type="dcterms:W3CDTF">2020-05-21T06:32:23Z</dcterms:created>
  <dcterms:modified xsi:type="dcterms:W3CDTF">2020-05-21T06:33:22Z</dcterms:modified>
</cp:coreProperties>
</file>