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7" r:id="rId10"/>
    <p:sldId id="268" r:id="rId11"/>
    <p:sldId id="269" r:id="rId12"/>
    <p:sldId id="270"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33D030-5A98-4C2E-BE89-37CF004A6EE3}">
          <p14:sldIdLst>
            <p14:sldId id="256"/>
            <p14:sldId id="257"/>
            <p14:sldId id="258"/>
            <p14:sldId id="260"/>
            <p14:sldId id="259"/>
            <p14:sldId id="261"/>
            <p14:sldId id="262"/>
            <p14:sldId id="263"/>
            <p14:sldId id="267"/>
            <p14:sldId id="268"/>
            <p14:sldId id="269"/>
            <p14:sldId id="270"/>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264588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DD02B-FD6E-42E7-B47C-A5A299A5DEBE}"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327556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36570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441353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889575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345046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903144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2996625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332209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35265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40544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CDD02B-FD6E-42E7-B47C-A5A299A5DEBE}"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24724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CDD02B-FD6E-42E7-B47C-A5A299A5DEBE}" type="datetimeFigureOut">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79215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CDD02B-FD6E-42E7-B47C-A5A299A5DEBE}" type="datetimeFigureOut">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63519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DD02B-FD6E-42E7-B47C-A5A299A5DEBE}" type="datetimeFigureOut">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320268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DD02B-FD6E-42E7-B47C-A5A299A5DEBE}"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287476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DD02B-FD6E-42E7-B47C-A5A299A5DEBE}"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336544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CDD02B-FD6E-42E7-B47C-A5A299A5DEBE}" type="datetimeFigureOut">
              <a:rPr lang="en-US" smtClean="0"/>
              <a:t>4/15/2022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7E0E43-24B9-4381-B7E2-EFFE25052A89}" type="slidenum">
              <a:rPr lang="en-US" smtClean="0"/>
              <a:t>‹#›</a:t>
            </a:fld>
            <a:endParaRPr lang="en-US"/>
          </a:p>
        </p:txBody>
      </p:sp>
    </p:spTree>
    <p:extLst>
      <p:ext uri="{BB962C8B-B14F-4D97-AF65-F5344CB8AC3E}">
        <p14:creationId xmlns:p14="http://schemas.microsoft.com/office/powerpoint/2010/main" val="2443539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F87A-5AFF-470B-AACB-B57B2EE13429}"/>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SneakerHeads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1D39BC4-9F77-46E5-84A1-3441D2EB96E7}"/>
              </a:ext>
            </a:extLst>
          </p:cNvPr>
          <p:cNvSpPr>
            <a:spLocks noGrp="1"/>
          </p:cNvSpPr>
          <p:nvPr>
            <p:ph type="subTitle" idx="1"/>
          </p:nvPr>
        </p:nvSpPr>
        <p:spPr>
          <a:xfrm>
            <a:off x="4291442" y="3511075"/>
            <a:ext cx="6987645" cy="1388534"/>
          </a:xfrm>
        </p:spPr>
        <p:txBody>
          <a:bodyPr>
            <a:noAutofit/>
          </a:bodyPr>
          <a:lstStyle/>
          <a:p>
            <a:pPr algn="l">
              <a:lnSpc>
                <a:spcPct val="120000"/>
              </a:lnSpc>
              <a:spcBef>
                <a:spcPts val="0"/>
              </a:spcBef>
              <a:spcAft>
                <a:spcPts val="265"/>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Prathamesh Ranshur.  </a:t>
            </a: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210943120073           </a:t>
            </a:r>
            <a:r>
              <a:rPr lang="en-IN" sz="16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Guided by: </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Mrs.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Harshita Maheshwari</a:t>
            </a:r>
            <a:endPar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R="0" lvl="0" algn="l">
              <a:lnSpc>
                <a:spcPct val="150000"/>
              </a:lnSpc>
              <a:spcBef>
                <a:spcPts val="0"/>
              </a:spcBef>
              <a:spcAft>
                <a:spcPts val="265"/>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Rohit Kale.                 </a:t>
            </a: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210943120082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l">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Jagruti Borse.             </a:t>
            </a: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210943120022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l">
              <a:lnSpc>
                <a:spcPct val="12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Shahezad Khan.         </a:t>
            </a: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210943120088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20000"/>
              </a:lnSpc>
              <a:spcBef>
                <a:spcPts val="0"/>
              </a:spcBef>
              <a:spcAft>
                <a:spcPts val="0"/>
              </a:spcAft>
            </a:pP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2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547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A98D-C317-4123-B961-213DF7E373CF}"/>
              </a:ext>
            </a:extLst>
          </p:cNvPr>
          <p:cNvSpPr>
            <a:spLocks noGrp="1"/>
          </p:cNvSpPr>
          <p:nvPr>
            <p:ph type="title"/>
          </p:nvPr>
        </p:nvSpPr>
        <p:spPr/>
        <p:txBody>
          <a:bodyPr/>
          <a:lstStyle/>
          <a:p>
            <a:r>
              <a:rPr lang="en-US" dirty="0"/>
              <a:t>Registration Page</a:t>
            </a:r>
          </a:p>
        </p:txBody>
      </p:sp>
      <p:sp>
        <p:nvSpPr>
          <p:cNvPr id="4" name="Text Placeholder 3">
            <a:extLst>
              <a:ext uri="{FF2B5EF4-FFF2-40B4-BE49-F238E27FC236}">
                <a16:creationId xmlns:a16="http://schemas.microsoft.com/office/drawing/2014/main" id="{5A640265-61C1-41B4-BE93-4FEA8D3E8360}"/>
              </a:ext>
            </a:extLst>
          </p:cNvPr>
          <p:cNvSpPr>
            <a:spLocks noGrp="1"/>
          </p:cNvSpPr>
          <p:nvPr>
            <p:ph type="body" sz="half" idx="2"/>
          </p:nvPr>
        </p:nvSpPr>
        <p:spPr/>
        <p:txBody>
          <a:bodyPr/>
          <a:lstStyle/>
          <a:p>
            <a:r>
              <a:rPr lang="en-US" dirty="0"/>
              <a:t>Customer Registration</a:t>
            </a:r>
          </a:p>
        </p:txBody>
      </p:sp>
      <p:pic>
        <p:nvPicPr>
          <p:cNvPr id="5" name="Picture Placeholder 4">
            <a:extLst>
              <a:ext uri="{FF2B5EF4-FFF2-40B4-BE49-F238E27FC236}">
                <a16:creationId xmlns:a16="http://schemas.microsoft.com/office/drawing/2014/main" id="{982BF1B3-0E7D-4E42-89B0-E2EBEB83FE1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5" t="11726" r="-65" b="929"/>
          <a:stretch/>
        </p:blipFill>
        <p:spPr bwMode="auto">
          <a:xfrm>
            <a:off x="2581955" y="726839"/>
            <a:ext cx="7607074" cy="37370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815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E486-B5ED-4CD4-A08D-27365BBA8876}"/>
              </a:ext>
            </a:extLst>
          </p:cNvPr>
          <p:cNvSpPr>
            <a:spLocks noGrp="1"/>
          </p:cNvSpPr>
          <p:nvPr>
            <p:ph type="title"/>
          </p:nvPr>
        </p:nvSpPr>
        <p:spPr/>
        <p:txBody>
          <a:bodyPr/>
          <a:lstStyle/>
          <a:p>
            <a:r>
              <a:rPr lang="en-US" dirty="0"/>
              <a:t>Rent page</a:t>
            </a:r>
          </a:p>
        </p:txBody>
      </p:sp>
      <p:sp>
        <p:nvSpPr>
          <p:cNvPr id="4" name="Text Placeholder 3">
            <a:extLst>
              <a:ext uri="{FF2B5EF4-FFF2-40B4-BE49-F238E27FC236}">
                <a16:creationId xmlns:a16="http://schemas.microsoft.com/office/drawing/2014/main" id="{471E793E-1DA6-4CE2-A9A6-FA7D6A544291}"/>
              </a:ext>
            </a:extLst>
          </p:cNvPr>
          <p:cNvSpPr>
            <a:spLocks noGrp="1"/>
          </p:cNvSpPr>
          <p:nvPr>
            <p:ph type="body" sz="half" idx="2"/>
          </p:nvPr>
        </p:nvSpPr>
        <p:spPr/>
        <p:txBody>
          <a:bodyPr/>
          <a:lstStyle/>
          <a:p>
            <a:r>
              <a:rPr lang="en-US" dirty="0"/>
              <a:t>Rental functionality for customer</a:t>
            </a:r>
          </a:p>
        </p:txBody>
      </p:sp>
      <p:pic>
        <p:nvPicPr>
          <p:cNvPr id="5" name="Picture Placeholder 4">
            <a:extLst>
              <a:ext uri="{FF2B5EF4-FFF2-40B4-BE49-F238E27FC236}">
                <a16:creationId xmlns:a16="http://schemas.microsoft.com/office/drawing/2014/main" id="{B9B24649-A710-46F8-B914-19DCEA4A228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1581" b="30237"/>
          <a:stretch/>
        </p:blipFill>
        <p:spPr bwMode="auto">
          <a:xfrm>
            <a:off x="2380694" y="1688840"/>
            <a:ext cx="8225944" cy="26918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359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D62E-33F3-4FB0-89AB-48022FBD6F3E}"/>
              </a:ext>
            </a:extLst>
          </p:cNvPr>
          <p:cNvSpPr>
            <a:spLocks noGrp="1"/>
          </p:cNvSpPr>
          <p:nvPr>
            <p:ph type="title"/>
          </p:nvPr>
        </p:nvSpPr>
        <p:spPr/>
        <p:txBody>
          <a:bodyPr/>
          <a:lstStyle/>
          <a:p>
            <a:r>
              <a:rPr lang="en-US" dirty="0"/>
              <a:t>Buying page </a:t>
            </a:r>
          </a:p>
        </p:txBody>
      </p:sp>
      <p:sp>
        <p:nvSpPr>
          <p:cNvPr id="4" name="Text Placeholder 3">
            <a:extLst>
              <a:ext uri="{FF2B5EF4-FFF2-40B4-BE49-F238E27FC236}">
                <a16:creationId xmlns:a16="http://schemas.microsoft.com/office/drawing/2014/main" id="{2AC424FE-42FC-40F3-ABED-2711F4589713}"/>
              </a:ext>
            </a:extLst>
          </p:cNvPr>
          <p:cNvSpPr>
            <a:spLocks noGrp="1"/>
          </p:cNvSpPr>
          <p:nvPr>
            <p:ph type="body" sz="half" idx="2"/>
          </p:nvPr>
        </p:nvSpPr>
        <p:spPr/>
        <p:txBody>
          <a:bodyPr/>
          <a:lstStyle/>
          <a:p>
            <a:r>
              <a:rPr lang="en-US" dirty="0"/>
              <a:t>Buying functionality for Customer</a:t>
            </a:r>
          </a:p>
        </p:txBody>
      </p:sp>
      <p:pic>
        <p:nvPicPr>
          <p:cNvPr id="5" name="Picture Placeholder 4">
            <a:extLst>
              <a:ext uri="{FF2B5EF4-FFF2-40B4-BE49-F238E27FC236}">
                <a16:creationId xmlns:a16="http://schemas.microsoft.com/office/drawing/2014/main" id="{7FAF7408-8862-4B9D-84EA-B3EA5920C14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1984" b="30237"/>
          <a:stretch/>
        </p:blipFill>
        <p:spPr bwMode="auto">
          <a:xfrm>
            <a:off x="2283375" y="1565933"/>
            <a:ext cx="8225944" cy="26732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032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F5AE-0240-4503-A233-65191FF6F2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A5BD63-ECD7-4192-A691-DACEDE814EAB}"/>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proposed system for the buying and renting of the sneakers makes the customer to have the product at an affordable range and experience the most exclusive collection of the sneakers. This varied sneakers are in  high demand among the people which gives a boost to the demand in these sneakers.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67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AE60-4A70-4DFE-A948-93621EEEC4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0662269F-B267-4076-9D46-B8E27A324155}"/>
              </a:ext>
            </a:extLst>
          </p:cNvPr>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Accessories can be added.</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Kids category can be included.</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Reliable payments methods with securities can be included.</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679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519-F91E-411E-B925-C0EA740D3082}"/>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98011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1822-532C-479B-80B7-532182FC9A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1AC7011-0C4A-4122-90A7-FCD30F410444}"/>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Definition</a:t>
            </a:r>
          </a:p>
          <a:p>
            <a:r>
              <a:rPr lang="en-US" dirty="0">
                <a:latin typeface="Times New Roman" panose="02020603050405020304" pitchFamily="18" charset="0"/>
                <a:cs typeface="Times New Roman" panose="02020603050405020304" pitchFamily="18" charset="0"/>
              </a:rPr>
              <a:t>Existing and Proposed System</a:t>
            </a:r>
          </a:p>
          <a:p>
            <a:r>
              <a:rPr lang="en-US" dirty="0">
                <a:latin typeface="Times New Roman" panose="02020603050405020304" pitchFamily="18" charset="0"/>
                <a:cs typeface="Times New Roman" panose="02020603050405020304" pitchFamily="18" charset="0"/>
              </a:rPr>
              <a:t>Objective </a:t>
            </a:r>
          </a:p>
          <a:p>
            <a:r>
              <a:rPr lang="en-US" dirty="0">
                <a:latin typeface="Times New Roman" panose="02020603050405020304" pitchFamily="18" charset="0"/>
                <a:cs typeface="Times New Roman" panose="02020603050405020304" pitchFamily="18" charset="0"/>
              </a:rPr>
              <a:t>Users</a:t>
            </a:r>
          </a:p>
          <a:p>
            <a:r>
              <a:rPr lang="en-US" dirty="0">
                <a:latin typeface="Times New Roman" panose="02020603050405020304" pitchFamily="18" charset="0"/>
                <a:cs typeface="Times New Roman" panose="02020603050405020304" pitchFamily="18" charset="0"/>
              </a:rPr>
              <a:t>Technologies Used</a:t>
            </a:r>
          </a:p>
          <a:p>
            <a:r>
              <a:rPr lang="en-US" dirty="0">
                <a:latin typeface="Times New Roman" panose="02020603050405020304" pitchFamily="18" charset="0"/>
                <a:cs typeface="Times New Roman" panose="02020603050405020304" pitchFamily="18" charset="0"/>
              </a:rPr>
              <a:t>Screenshots of Project</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Enhancements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3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7E02-458B-4C4E-9C6F-BCB9D88AE0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1A664CC-40F3-44DA-B9AC-BE626EE4EB3E}"/>
              </a:ext>
            </a:extLst>
          </p:cNvPr>
          <p:cNvSpPr>
            <a:spLocks noGrp="1"/>
          </p:cNvSpPr>
          <p:nvPr>
            <p:ph idx="1"/>
          </p:nvPr>
        </p:nvSpPr>
        <p:spPr/>
        <p:txBody>
          <a:bodyPr>
            <a:no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Sneakers are an integral part of our dressing-up routine, and you can go from formal to party, simple to stylish, casual to trendy in minutes by simply switching your shoes.</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huge variety and design of sneaker shoes are now available in the market for various activities.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value of a good pair of shoes is constant. Online shopping is the process preferred by many these days.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online sneaker shopping will relieve people by providing access for purchasing, renting exclusive collection sneakers.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Purpose of the project is to build an application program to provide a platform to rent expensive shoes at an affordable range that can be convenient for the customer and also manage the sales of the shoes.</a:t>
            </a: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01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6371-9D53-4D3E-95A4-616F0E4F06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DCA4DDB6-476E-4F2B-BB01-03E0CCB00C6E}"/>
              </a:ext>
            </a:extLst>
          </p:cNvPr>
          <p:cNvSpPr>
            <a:spLocks noGrp="1"/>
          </p:cNvSpPr>
          <p:nvPr>
            <p:ph idx="1"/>
          </p:nvPr>
        </p:nvSpPr>
        <p:spPr/>
        <p:txBody>
          <a:bodyPr>
            <a:noAutofit/>
          </a:bodyPr>
          <a:lstStyle/>
          <a:p>
            <a:r>
              <a:rPr lang="en-IN" sz="1800" dirty="0">
                <a:effectLst/>
                <a:latin typeface="Times New Roman" panose="02020603050405020304" pitchFamily="18" charset="0"/>
                <a:ea typeface="Calibri" panose="020F0502020204030204" pitchFamily="34" charset="0"/>
              </a:rPr>
              <a:t> Nowadays, the common people cannot afford the costly exclusive collections of shoes. So, our proposed website is for these people to make these expensive shoes available on a rental basis. </a:t>
            </a:r>
          </a:p>
          <a:p>
            <a:r>
              <a:rPr lang="en-IN" sz="1800" dirty="0">
                <a:effectLst/>
                <a:latin typeface="Times New Roman" panose="02020603050405020304" pitchFamily="18" charset="0"/>
                <a:ea typeface="Calibri" panose="020F0502020204030204" pitchFamily="34" charset="0"/>
              </a:rPr>
              <a:t>In order to increase online shopping, customer online shopping </a:t>
            </a:r>
            <a:r>
              <a:rPr lang="en-IN" sz="1800" dirty="0" err="1">
                <a:effectLst/>
                <a:latin typeface="Times New Roman" panose="02020603050405020304" pitchFamily="18" charset="0"/>
                <a:ea typeface="Calibri" panose="020F0502020204030204" pitchFamily="34" charset="0"/>
              </a:rPr>
              <a:t>behavior</a:t>
            </a:r>
            <a:r>
              <a:rPr lang="en-IN" sz="1800" dirty="0">
                <a:effectLst/>
                <a:latin typeface="Times New Roman" panose="02020603050405020304" pitchFamily="18" charset="0"/>
                <a:ea typeface="Calibri" panose="020F0502020204030204" pitchFamily="34" charset="0"/>
              </a:rPr>
              <a:t> while shopping online should be given priority. </a:t>
            </a:r>
          </a:p>
          <a:p>
            <a:r>
              <a:rPr lang="en-IN" sz="1800" dirty="0">
                <a:solidFill>
                  <a:srgbClr val="000000"/>
                </a:solidFill>
                <a:effectLst/>
                <a:latin typeface="Times New Roman" panose="02020603050405020304" pitchFamily="18" charset="0"/>
                <a:ea typeface="Calibri" panose="020F0502020204030204" pitchFamily="34" charset="0"/>
              </a:rPr>
              <a:t>The Current shopping System is critical to set up online shops, customers to browse through the shops, and a system administrator to approve and reject requests for new shops and maintain lists of shop categories. </a:t>
            </a:r>
          </a:p>
          <a:p>
            <a:pPr marL="228600" marR="0">
              <a:lnSpc>
                <a:spcPct val="115000"/>
              </a:lnSpc>
              <a:spcBef>
                <a:spcPts val="450"/>
              </a:spcBef>
              <a:spcAft>
                <a:spcPts val="0"/>
              </a:spcAf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This is a small scale project for Online Sneakers shopping System. The basic idea is that the customer can buy sneakers from anywhere during any time by using their email and password through which they have been logged in. </a:t>
            </a:r>
          </a:p>
          <a:p>
            <a:pPr marL="228600" marR="0">
              <a:lnSpc>
                <a:spcPct val="115000"/>
              </a:lnSpc>
              <a:spcBef>
                <a:spcPts val="450"/>
              </a:spcBef>
              <a:spcAft>
                <a:spcPts val="0"/>
              </a:spcAf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Some sneakers are too expensive for getting a hands-on, so we have provided a feature of buying a sneaker through rental system which is not present in existing systems.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8958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394F-7A96-4CF2-9790-16E5976D74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and Proposed System</a:t>
            </a:r>
          </a:p>
        </p:txBody>
      </p:sp>
      <p:sp>
        <p:nvSpPr>
          <p:cNvPr id="3" name="Content Placeholder 2">
            <a:extLst>
              <a:ext uri="{FF2B5EF4-FFF2-40B4-BE49-F238E27FC236}">
                <a16:creationId xmlns:a16="http://schemas.microsoft.com/office/drawing/2014/main" id="{6AD57149-9F5E-43BF-ABDE-F4826DDFAF4E}"/>
              </a:ext>
            </a:extLst>
          </p:cNvPr>
          <p:cNvSpPr>
            <a:spLocks noGrp="1"/>
          </p:cNvSpPr>
          <p:nvPr>
            <p:ph idx="1"/>
          </p:nvPr>
        </p:nvSpPr>
        <p:spPr/>
        <p:txBody>
          <a:bodyPr>
            <a:noAutofit/>
          </a:bodyPr>
          <a:lstStyle/>
          <a:p>
            <a:r>
              <a:rPr lang="en-US" sz="1800" b="1" dirty="0"/>
              <a:t>Existing System:</a:t>
            </a:r>
          </a:p>
          <a:p>
            <a:r>
              <a:rPr lang="en-IN" sz="1800" dirty="0">
                <a:effectLst/>
                <a:latin typeface="Times New Roman" panose="02020603050405020304" pitchFamily="18" charset="0"/>
                <a:ea typeface="Calibri" panose="020F0502020204030204" pitchFamily="34" charset="0"/>
              </a:rPr>
              <a:t>Traditionally if anyone wanted to buy a sneaker, he/ she would have to physically go a store and buy a sneaker which was good for older days when technology was not that improved but as time passed Online Systems were developed which consisted of an online application for buying sneakers without physically going to the place.</a:t>
            </a:r>
          </a:p>
          <a:p>
            <a:endParaRPr lang="en-IN" sz="1800" dirty="0">
              <a:latin typeface="Times New Roman" panose="02020603050405020304" pitchFamily="18" charset="0"/>
            </a:endParaRPr>
          </a:p>
          <a:p>
            <a:r>
              <a:rPr lang="en-US" sz="1800" b="1" dirty="0"/>
              <a:t>Proposed System:</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website where the customer can afford the exclusive high cost sneakers on the rental basis on a daily charges.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dirty="0"/>
          </a:p>
        </p:txBody>
      </p:sp>
    </p:spTree>
    <p:extLst>
      <p:ext uri="{BB962C8B-B14F-4D97-AF65-F5344CB8AC3E}">
        <p14:creationId xmlns:p14="http://schemas.microsoft.com/office/powerpoint/2010/main" val="161103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9C10-3719-44E4-9C44-5C408EE6C8DF}"/>
              </a:ext>
            </a:extLst>
          </p:cNvPr>
          <p:cNvSpPr>
            <a:spLocks noGrp="1"/>
          </p:cNvSpPr>
          <p:nvPr>
            <p:ph type="title"/>
          </p:nvPr>
        </p:nvSpPr>
        <p:spPr/>
        <p:txBody>
          <a:bodyPr>
            <a:normAutofit/>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Objective  			</a:t>
            </a:r>
          </a:p>
        </p:txBody>
      </p:sp>
      <p:sp>
        <p:nvSpPr>
          <p:cNvPr id="3" name="Content Placeholder 2">
            <a:extLst>
              <a:ext uri="{FF2B5EF4-FFF2-40B4-BE49-F238E27FC236}">
                <a16:creationId xmlns:a16="http://schemas.microsoft.com/office/drawing/2014/main" id="{884C352B-6206-4C47-BF74-0484E37705E8}"/>
              </a:ext>
            </a:extLst>
          </p:cNvPr>
          <p:cNvSpPr>
            <a:spLocks noGrp="1"/>
          </p:cNvSpPr>
          <p:nvPr>
            <p:ph idx="1"/>
          </p:nvPr>
        </p:nvSpPr>
        <p:spPr/>
        <p:txBody>
          <a:bodyPr/>
          <a:lstStyle/>
          <a:p>
            <a:pPr>
              <a:lnSpc>
                <a:spcPct val="106000"/>
              </a:lnSpc>
              <a:spcBef>
                <a:spcPts val="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develop an easy-to-use web-based interface where users can search for products, view a complete description of the products for renting or ordering.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Bef>
                <a:spcPts val="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provides an easy and convenient way to search for products specific to their needs.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Bef>
                <a:spcPts val="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List a set of products based on the search and the user can filter the list based on various parameters.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Bef>
                <a:spcPts val="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user can view the specification of the product with the image. </a:t>
            </a:r>
          </a:p>
          <a:p>
            <a:pPr>
              <a:lnSpc>
                <a:spcPct val="106000"/>
              </a:lnSpc>
              <a:spcBef>
                <a:spcPts val="0"/>
              </a:spcBef>
            </a:pPr>
            <a:r>
              <a:rPr lang="en-IN" sz="1800" dirty="0">
                <a:effectLst/>
                <a:latin typeface="Times New Roman" panose="02020603050405020304" pitchFamily="18" charset="0"/>
                <a:ea typeface="Calibri" panose="020F0502020204030204" pitchFamily="34" charset="0"/>
              </a:rPr>
              <a:t>The objective is to book the shoe from the platform as per the customer demand.</a:t>
            </a:r>
            <a:endParaRPr lang="en-US" dirty="0"/>
          </a:p>
        </p:txBody>
      </p:sp>
    </p:spTree>
    <p:extLst>
      <p:ext uri="{BB962C8B-B14F-4D97-AF65-F5344CB8AC3E}">
        <p14:creationId xmlns:p14="http://schemas.microsoft.com/office/powerpoint/2010/main" val="340682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E648-2079-45B3-9061-7B60991FE28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Users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1AB42D-031D-4B8C-A2E4-7CAD456D799F}"/>
              </a:ext>
            </a:extLst>
          </p:cNvPr>
          <p:cNvSpPr>
            <a:spLocks noGrp="1"/>
          </p:cNvSpPr>
          <p:nvPr>
            <p:ph idx="1"/>
          </p:nvPr>
        </p:nvSpPr>
        <p:spPr/>
        <p:txBody>
          <a:bodyPr>
            <a:noAutofit/>
          </a:bodyPr>
          <a:lstStyle/>
          <a:p>
            <a:r>
              <a:rPr lang="en-US" sz="1800" b="1" dirty="0">
                <a:latin typeface="Times New Roman" panose="02020603050405020304" pitchFamily="18" charset="0"/>
                <a:cs typeface="Times New Roman" panose="02020603050405020304" pitchFamily="18" charset="0"/>
              </a:rPr>
              <a:t>Admin:</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 in to the system.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View the list of all registered customers.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 remove, edit and update the details of the product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Maintain a record of the sales.   </a:t>
            </a:r>
          </a:p>
          <a:p>
            <a:r>
              <a:rPr lang="en-US" sz="1800" b="1" dirty="0">
                <a:latin typeface="Times New Roman" panose="02020603050405020304" pitchFamily="18" charset="0"/>
                <a:cs typeface="Times New Roman" panose="02020603050405020304" pitchFamily="18" charset="0"/>
              </a:rPr>
              <a:t>Customer: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 in to the system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Select the sneaker for rent/buy the product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Add/remove the product from the cart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View the product into the catalog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Book the product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Book time slot for rent </a:t>
            </a: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56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5481-8D5D-4582-97ED-6CECA0C24D3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Technologies Used</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DF8999-094E-44B2-990C-77C3D14BD048}"/>
              </a:ext>
            </a:extLst>
          </p:cNvPr>
          <p:cNvSpPr>
            <a:spLocks noGrp="1"/>
          </p:cNvSpPr>
          <p:nvPr>
            <p:ph idx="1"/>
          </p:nvPr>
        </p:nvSpPr>
        <p:spPr/>
        <p:txBody>
          <a:bodyPr>
            <a:noAutofit/>
          </a:bodyPr>
          <a:lstStyle/>
          <a:p>
            <a:r>
              <a:rPr lang="en-US" sz="1800" b="1" dirty="0">
                <a:latin typeface="Times New Roman" panose="02020603050405020304" pitchFamily="18" charset="0"/>
                <a:cs typeface="Times New Roman" panose="02020603050405020304" pitchFamily="18" charset="0"/>
              </a:rPr>
              <a:t>ReactJS:</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ReactJS is a declarative, efficient, and flexible JavaScript library for building reusable UI components. It is an open-source, component-based front end library responsible only for the view layer of the application.</a:t>
            </a:r>
          </a:p>
          <a:p>
            <a:r>
              <a:rPr lang="en-US" sz="1800" b="1" dirty="0">
                <a:solidFill>
                  <a:srgbClr val="333333"/>
                </a:solidFill>
                <a:latin typeface="Times New Roman" panose="02020603050405020304" pitchFamily="18" charset="0"/>
                <a:cs typeface="Times New Roman" panose="02020603050405020304" pitchFamily="18" charset="0"/>
              </a:rPr>
              <a:t>MySQL:</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MySQL is a relational database management system based on the Structured Query Language, which is the popular language for accessing and managing the records in the database. </a:t>
            </a:r>
          </a:p>
          <a:p>
            <a:r>
              <a:rPr lang="en-US" sz="1800" b="1" dirty="0">
                <a:latin typeface="Times New Roman" panose="02020603050405020304" pitchFamily="18" charset="0"/>
                <a:cs typeface="Times New Roman" panose="02020603050405020304" pitchFamily="18" charset="0"/>
              </a:rPr>
              <a:t>Spring: </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Spring Framework provides a comprehensive programming and configuration model for modern Java-based enterprise applications - on any kind of deployment platform. </a:t>
            </a:r>
          </a:p>
          <a:p>
            <a:r>
              <a:rPr lang="en-IN" sz="1800" b="1" dirty="0">
                <a:solidFill>
                  <a:srgbClr val="333333"/>
                </a:solidFill>
                <a:latin typeface="Times New Roman" panose="02020603050405020304" pitchFamily="18" charset="0"/>
                <a:cs typeface="Times New Roman" panose="02020603050405020304" pitchFamily="18" charset="0"/>
              </a:rPr>
              <a:t>Spring Boot</a:t>
            </a:r>
            <a:r>
              <a:rPr lang="en-IN" sz="1800" dirty="0">
                <a:solidFill>
                  <a:srgbClr val="333333"/>
                </a:solidFill>
                <a:latin typeface="Times New Roman" panose="02020603050405020304" pitchFamily="18" charset="0"/>
                <a:cs typeface="Times New Roman" panose="02020603050405020304" pitchFamily="18" charset="0"/>
              </a:rPr>
              <a: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It is a Spring module that provides the RAD (</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Rapid Application Development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feature to the Spring Framework. It is used to create a stand-alone Spring-based application that you can just run because it needs minimal Spring configuration. In short, Spring Boot is the combination of Spring Framework and Embedded Servers.</a:t>
            </a:r>
          </a:p>
          <a:p>
            <a:r>
              <a:rPr lang="en-US"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Testing</a:t>
            </a:r>
            <a:r>
              <a:rPr lang="en-US" sz="1800" b="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Postman is an API platform for building and using APIs.</a:t>
            </a:r>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The Postman platform includes a comprehensive set of tools that help accelerate the API lifecycle—from design, testing, documentation, and mocking to the sharing and discoverability of your APIs.</a:t>
            </a:r>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41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EA2F-295D-4834-A575-B5CCE0F42E30}"/>
              </a:ext>
            </a:extLst>
          </p:cNvPr>
          <p:cNvSpPr>
            <a:spLocks noGrp="1"/>
          </p:cNvSpPr>
          <p:nvPr>
            <p:ph type="title"/>
          </p:nvPr>
        </p:nvSpPr>
        <p:spPr/>
        <p:txBody>
          <a:bodyPr/>
          <a:lstStyle/>
          <a:p>
            <a:r>
              <a:rPr lang="en-US" dirty="0"/>
              <a:t>Homepage</a:t>
            </a:r>
          </a:p>
        </p:txBody>
      </p:sp>
      <p:sp>
        <p:nvSpPr>
          <p:cNvPr id="4" name="Text Placeholder 3">
            <a:extLst>
              <a:ext uri="{FF2B5EF4-FFF2-40B4-BE49-F238E27FC236}">
                <a16:creationId xmlns:a16="http://schemas.microsoft.com/office/drawing/2014/main" id="{939BB45B-B085-4C88-AB5E-4E7337EB5C3B}"/>
              </a:ext>
            </a:extLst>
          </p:cNvPr>
          <p:cNvSpPr>
            <a:spLocks noGrp="1"/>
          </p:cNvSpPr>
          <p:nvPr>
            <p:ph type="body" sz="half" idx="2"/>
          </p:nvPr>
        </p:nvSpPr>
        <p:spPr/>
        <p:txBody>
          <a:bodyPr/>
          <a:lstStyle/>
          <a:p>
            <a:r>
              <a:rPr lang="en-US" dirty="0"/>
              <a:t>Customer Login</a:t>
            </a:r>
          </a:p>
        </p:txBody>
      </p:sp>
      <p:pic>
        <p:nvPicPr>
          <p:cNvPr id="5" name="Picture Placeholder 4">
            <a:extLst>
              <a:ext uri="{FF2B5EF4-FFF2-40B4-BE49-F238E27FC236}">
                <a16:creationId xmlns:a16="http://schemas.microsoft.com/office/drawing/2014/main" id="{504BF09B-34F6-4567-AC25-899BA83A906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91" b="-519"/>
          <a:stretch/>
        </p:blipFill>
        <p:spPr>
          <a:xfrm>
            <a:off x="2386012" y="233265"/>
            <a:ext cx="7579082" cy="4255457"/>
          </a:xfrm>
          <a:prstGeom prst="rect">
            <a:avLst/>
          </a:prstGeom>
        </p:spPr>
      </p:pic>
    </p:spTree>
    <p:extLst>
      <p:ext uri="{BB962C8B-B14F-4D97-AF65-F5344CB8AC3E}">
        <p14:creationId xmlns:p14="http://schemas.microsoft.com/office/powerpoint/2010/main" val="151992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62</TotalTime>
  <Words>912</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Times New Roman</vt:lpstr>
      <vt:lpstr>Parallax</vt:lpstr>
      <vt:lpstr>SneakerHeads </vt:lpstr>
      <vt:lpstr>Contents:</vt:lpstr>
      <vt:lpstr>Introduction</vt:lpstr>
      <vt:lpstr>Problem Definition</vt:lpstr>
      <vt:lpstr>Existing  and Proposed System</vt:lpstr>
      <vt:lpstr> Objective     </vt:lpstr>
      <vt:lpstr>Users     </vt:lpstr>
      <vt:lpstr>Technologies Used  </vt:lpstr>
      <vt:lpstr>Homepage</vt:lpstr>
      <vt:lpstr>Registration Page</vt:lpstr>
      <vt:lpstr>Rent page</vt:lpstr>
      <vt:lpstr>Buying page </vt:lpstr>
      <vt:lpstr>Conclusion </vt:lpstr>
      <vt:lpstr>Future Enhancements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DEVIL</dc:creator>
  <cp:lastModifiedBy>DEVIL</cp:lastModifiedBy>
  <cp:revision>26</cp:revision>
  <dcterms:created xsi:type="dcterms:W3CDTF">2022-04-14T17:17:14Z</dcterms:created>
  <dcterms:modified xsi:type="dcterms:W3CDTF">2022-04-15T17:28:19Z</dcterms:modified>
</cp:coreProperties>
</file>