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2"/>
  </p:notesMasterIdLst>
  <p:handoutMasterIdLst>
    <p:handoutMasterId r:id="rId33"/>
  </p:handoutMasterIdLst>
  <p:sldIdLst>
    <p:sldId id="257" r:id="rId5"/>
    <p:sldId id="270" r:id="rId6"/>
    <p:sldId id="393" r:id="rId7"/>
    <p:sldId id="392" r:id="rId8"/>
    <p:sldId id="394" r:id="rId9"/>
    <p:sldId id="395" r:id="rId10"/>
    <p:sldId id="396" r:id="rId11"/>
    <p:sldId id="397" r:id="rId12"/>
    <p:sldId id="399" r:id="rId13"/>
    <p:sldId id="401" r:id="rId14"/>
    <p:sldId id="400" r:id="rId15"/>
    <p:sldId id="402" r:id="rId16"/>
    <p:sldId id="403" r:id="rId17"/>
    <p:sldId id="404" r:id="rId18"/>
    <p:sldId id="405" r:id="rId19"/>
    <p:sldId id="406" r:id="rId20"/>
    <p:sldId id="407" r:id="rId21"/>
    <p:sldId id="409" r:id="rId22"/>
    <p:sldId id="408" r:id="rId23"/>
    <p:sldId id="416" r:id="rId24"/>
    <p:sldId id="410" r:id="rId25"/>
    <p:sldId id="411" r:id="rId26"/>
    <p:sldId id="412" r:id="rId27"/>
    <p:sldId id="414" r:id="rId28"/>
    <p:sldId id="415" r:id="rId29"/>
    <p:sldId id="413" r:id="rId30"/>
    <p:sldId id="3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0BD38-6369-419B-B233-6C366EAC4C87}" v="11" dt="2023-03-03T21:40:46.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3725" autoAdjust="0"/>
  </p:normalViewPr>
  <p:slideViewPr>
    <p:cSldViewPr snapToGrid="0">
      <p:cViewPr>
        <p:scale>
          <a:sx n="35" d="100"/>
          <a:sy n="35" d="100"/>
        </p:scale>
        <p:origin x="1868" y="7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Thite" userId="d45a394744bdf7f1" providerId="LiveId" clId="{1AF0BD38-6369-419B-B233-6C366EAC4C87}"/>
    <pc:docChg chg="undo redo custSel addSld delSld modSld sldOrd">
      <pc:chgData name="Prathamesh Thite" userId="d45a394744bdf7f1" providerId="LiveId" clId="{1AF0BD38-6369-419B-B233-6C366EAC4C87}" dt="2023-03-03T23:19:02.687" v="713" actId="20577"/>
      <pc:docMkLst>
        <pc:docMk/>
      </pc:docMkLst>
      <pc:sldChg chg="modSp mod">
        <pc:chgData name="Prathamesh Thite" userId="d45a394744bdf7f1" providerId="LiveId" clId="{1AF0BD38-6369-419B-B233-6C366EAC4C87}" dt="2023-03-03T21:44:56.409" v="495" actId="1076"/>
        <pc:sldMkLst>
          <pc:docMk/>
          <pc:sldMk cId="752814286" sldId="257"/>
        </pc:sldMkLst>
        <pc:spChg chg="mod">
          <ac:chgData name="Prathamesh Thite" userId="d45a394744bdf7f1" providerId="LiveId" clId="{1AF0BD38-6369-419B-B233-6C366EAC4C87}" dt="2023-03-03T21:44:53.600" v="494" actId="1076"/>
          <ac:spMkLst>
            <pc:docMk/>
            <pc:sldMk cId="752814286" sldId="257"/>
            <ac:spMk id="2" creationId="{286E938C-9D94-4B05-979A-D39FFC457291}"/>
          </ac:spMkLst>
        </pc:spChg>
        <pc:spChg chg="mod">
          <ac:chgData name="Prathamesh Thite" userId="d45a394744bdf7f1" providerId="LiveId" clId="{1AF0BD38-6369-419B-B233-6C366EAC4C87}" dt="2023-03-03T21:44:56.409" v="495" actId="1076"/>
          <ac:spMkLst>
            <pc:docMk/>
            <pc:sldMk cId="752814286" sldId="257"/>
            <ac:spMk id="3" creationId="{D9A11267-FC52-4990-8D98-010AFABA5544}"/>
          </ac:spMkLst>
        </pc:spChg>
      </pc:sldChg>
      <pc:sldChg chg="delSp modSp mod">
        <pc:chgData name="Prathamesh Thite" userId="d45a394744bdf7f1" providerId="LiveId" clId="{1AF0BD38-6369-419B-B233-6C366EAC4C87}" dt="2023-03-03T21:42:28" v="446" actId="478"/>
        <pc:sldMkLst>
          <pc:docMk/>
          <pc:sldMk cId="3891345585" sldId="270"/>
        </pc:sldMkLst>
        <pc:spChg chg="del mod">
          <ac:chgData name="Prathamesh Thite" userId="d45a394744bdf7f1" providerId="LiveId" clId="{1AF0BD38-6369-419B-B233-6C366EAC4C87}" dt="2023-03-03T21:42:26.014" v="445" actId="478"/>
          <ac:spMkLst>
            <pc:docMk/>
            <pc:sldMk cId="3891345585" sldId="270"/>
            <ac:spMk id="4" creationId="{0C329F70-04F7-4C70-BCF8-D4371F54EF2F}"/>
          </ac:spMkLst>
        </pc:spChg>
        <pc:spChg chg="del">
          <ac:chgData name="Prathamesh Thite" userId="d45a394744bdf7f1" providerId="LiveId" clId="{1AF0BD38-6369-419B-B233-6C366EAC4C87}" dt="2023-03-03T21:42:28" v="446" actId="478"/>
          <ac:spMkLst>
            <pc:docMk/>
            <pc:sldMk cId="3891345585" sldId="270"/>
            <ac:spMk id="5" creationId="{06A3302E-502D-4151-81C9-5FD6AF9596D6}"/>
          </ac:spMkLst>
        </pc:spChg>
      </pc:sldChg>
      <pc:sldChg chg="delSp modSp del mod">
        <pc:chgData name="Prathamesh Thite" userId="d45a394744bdf7f1" providerId="LiveId" clId="{1AF0BD38-6369-419B-B233-6C366EAC4C87}" dt="2023-03-03T21:45:16.919" v="496" actId="47"/>
        <pc:sldMkLst>
          <pc:docMk/>
          <pc:sldMk cId="3521561301" sldId="321"/>
        </pc:sldMkLst>
        <pc:spChg chg="del mod">
          <ac:chgData name="Prathamesh Thite" userId="d45a394744bdf7f1" providerId="LiveId" clId="{1AF0BD38-6369-419B-B233-6C366EAC4C87}" dt="2023-03-03T21:41:27.441" v="429" actId="478"/>
          <ac:spMkLst>
            <pc:docMk/>
            <pc:sldMk cId="3521561301" sldId="321"/>
            <ac:spMk id="4" creationId="{0C329F70-04F7-4C70-BCF8-D4371F54EF2F}"/>
          </ac:spMkLst>
        </pc:spChg>
        <pc:spChg chg="del">
          <ac:chgData name="Prathamesh Thite" userId="d45a394744bdf7f1" providerId="LiveId" clId="{1AF0BD38-6369-419B-B233-6C366EAC4C87}" dt="2023-03-03T21:41:23.557" v="428" actId="478"/>
          <ac:spMkLst>
            <pc:docMk/>
            <pc:sldMk cId="3521561301" sldId="321"/>
            <ac:spMk id="5" creationId="{06A3302E-502D-4151-81C9-5FD6AF9596D6}"/>
          </ac:spMkLst>
        </pc:spChg>
      </pc:sldChg>
      <pc:sldChg chg="delSp modSp mod">
        <pc:chgData name="Prathamesh Thite" userId="d45a394744bdf7f1" providerId="LiveId" clId="{1AF0BD38-6369-419B-B233-6C366EAC4C87}" dt="2023-03-03T21:46:14.936" v="558" actId="20577"/>
        <pc:sldMkLst>
          <pc:docMk/>
          <pc:sldMk cId="3247798845" sldId="391"/>
        </pc:sldMkLst>
        <pc:spChg chg="del">
          <ac:chgData name="Prathamesh Thite" userId="d45a394744bdf7f1" providerId="LiveId" clId="{1AF0BD38-6369-419B-B233-6C366EAC4C87}" dt="2023-03-03T21:41:14.680" v="424" actId="478"/>
          <ac:spMkLst>
            <pc:docMk/>
            <pc:sldMk cId="3247798845" sldId="391"/>
            <ac:spMk id="4" creationId="{7823E305-6365-4345-8BD1-4A31C61D96CB}"/>
          </ac:spMkLst>
        </pc:spChg>
        <pc:spChg chg="del">
          <ac:chgData name="Prathamesh Thite" userId="d45a394744bdf7f1" providerId="LiveId" clId="{1AF0BD38-6369-419B-B233-6C366EAC4C87}" dt="2023-03-03T21:41:16.539" v="425" actId="478"/>
          <ac:spMkLst>
            <pc:docMk/>
            <pc:sldMk cId="3247798845" sldId="391"/>
            <ac:spMk id="5" creationId="{0B37A3FF-ED32-4C4A-A21F-848A3BF6F896}"/>
          </ac:spMkLst>
        </pc:spChg>
        <pc:spChg chg="mod">
          <ac:chgData name="Prathamesh Thite" userId="d45a394744bdf7f1" providerId="LiveId" clId="{1AF0BD38-6369-419B-B233-6C366EAC4C87}" dt="2023-03-03T21:46:14.936" v="558" actId="20577"/>
          <ac:spMkLst>
            <pc:docMk/>
            <pc:sldMk cId="3247798845" sldId="391"/>
            <ac:spMk id="22" creationId="{F8FAEED9-1ECD-45F9-87A0-9394BAEABB79}"/>
          </ac:spMkLst>
        </pc:spChg>
        <pc:spChg chg="mod">
          <ac:chgData name="Prathamesh Thite" userId="d45a394744bdf7f1" providerId="LiveId" clId="{1AF0BD38-6369-419B-B233-6C366EAC4C87}" dt="2023-03-03T21:41:11.142" v="423" actId="14100"/>
          <ac:spMkLst>
            <pc:docMk/>
            <pc:sldMk cId="3247798845" sldId="391"/>
            <ac:spMk id="23" creationId="{8E5E4638-9BCB-4C2E-914F-CC868E2020D5}"/>
          </ac:spMkLst>
        </pc:spChg>
      </pc:sldChg>
      <pc:sldChg chg="delSp mod">
        <pc:chgData name="Prathamesh Thite" userId="d45a394744bdf7f1" providerId="LiveId" clId="{1AF0BD38-6369-419B-B233-6C366EAC4C87}" dt="2023-03-03T21:42:35.471" v="448" actId="478"/>
        <pc:sldMkLst>
          <pc:docMk/>
          <pc:sldMk cId="1272806566" sldId="392"/>
        </pc:sldMkLst>
        <pc:spChg chg="del">
          <ac:chgData name="Prathamesh Thite" userId="d45a394744bdf7f1" providerId="LiveId" clId="{1AF0BD38-6369-419B-B233-6C366EAC4C87}" dt="2023-03-03T21:42:33.594" v="447" actId="478"/>
          <ac:spMkLst>
            <pc:docMk/>
            <pc:sldMk cId="1272806566" sldId="392"/>
            <ac:spMk id="4" creationId="{0C329F70-04F7-4C70-BCF8-D4371F54EF2F}"/>
          </ac:spMkLst>
        </pc:spChg>
        <pc:spChg chg="del">
          <ac:chgData name="Prathamesh Thite" userId="d45a394744bdf7f1" providerId="LiveId" clId="{1AF0BD38-6369-419B-B233-6C366EAC4C87}" dt="2023-03-03T21:42:35.471" v="448" actId="478"/>
          <ac:spMkLst>
            <pc:docMk/>
            <pc:sldMk cId="1272806566" sldId="392"/>
            <ac:spMk id="5" creationId="{06A3302E-502D-4151-81C9-5FD6AF9596D6}"/>
          </ac:spMkLst>
        </pc:spChg>
      </pc:sldChg>
      <pc:sldChg chg="delSp mod">
        <pc:chgData name="Prathamesh Thite" userId="d45a394744bdf7f1" providerId="LiveId" clId="{1AF0BD38-6369-419B-B233-6C366EAC4C87}" dt="2023-03-03T21:42:43.218" v="450" actId="478"/>
        <pc:sldMkLst>
          <pc:docMk/>
          <pc:sldMk cId="2555553130" sldId="394"/>
        </pc:sldMkLst>
        <pc:spChg chg="del">
          <ac:chgData name="Prathamesh Thite" userId="d45a394744bdf7f1" providerId="LiveId" clId="{1AF0BD38-6369-419B-B233-6C366EAC4C87}" dt="2023-03-03T21:42:41.148" v="449" actId="478"/>
          <ac:spMkLst>
            <pc:docMk/>
            <pc:sldMk cId="2555553130" sldId="394"/>
            <ac:spMk id="4" creationId="{0C329F70-04F7-4C70-BCF8-D4371F54EF2F}"/>
          </ac:spMkLst>
        </pc:spChg>
        <pc:spChg chg="del">
          <ac:chgData name="Prathamesh Thite" userId="d45a394744bdf7f1" providerId="LiveId" clId="{1AF0BD38-6369-419B-B233-6C366EAC4C87}" dt="2023-03-03T21:42:43.218" v="450" actId="478"/>
          <ac:spMkLst>
            <pc:docMk/>
            <pc:sldMk cId="2555553130" sldId="394"/>
            <ac:spMk id="5" creationId="{06A3302E-502D-4151-81C9-5FD6AF9596D6}"/>
          </ac:spMkLst>
        </pc:spChg>
      </pc:sldChg>
      <pc:sldChg chg="delSp mod">
        <pc:chgData name="Prathamesh Thite" userId="d45a394744bdf7f1" providerId="LiveId" clId="{1AF0BD38-6369-419B-B233-6C366EAC4C87}" dt="2023-03-03T21:42:49.209" v="452" actId="478"/>
        <pc:sldMkLst>
          <pc:docMk/>
          <pc:sldMk cId="3303736066" sldId="395"/>
        </pc:sldMkLst>
        <pc:spChg chg="del">
          <ac:chgData name="Prathamesh Thite" userId="d45a394744bdf7f1" providerId="LiveId" clId="{1AF0BD38-6369-419B-B233-6C366EAC4C87}" dt="2023-03-03T21:42:46.944" v="451" actId="478"/>
          <ac:spMkLst>
            <pc:docMk/>
            <pc:sldMk cId="3303736066" sldId="395"/>
            <ac:spMk id="4" creationId="{0C329F70-04F7-4C70-BCF8-D4371F54EF2F}"/>
          </ac:spMkLst>
        </pc:spChg>
        <pc:spChg chg="del">
          <ac:chgData name="Prathamesh Thite" userId="d45a394744bdf7f1" providerId="LiveId" clId="{1AF0BD38-6369-419B-B233-6C366EAC4C87}" dt="2023-03-03T21:42:49.209" v="452" actId="478"/>
          <ac:spMkLst>
            <pc:docMk/>
            <pc:sldMk cId="3303736066" sldId="395"/>
            <ac:spMk id="5" creationId="{06A3302E-502D-4151-81C9-5FD6AF9596D6}"/>
          </ac:spMkLst>
        </pc:spChg>
      </pc:sldChg>
      <pc:sldChg chg="delSp modSp mod">
        <pc:chgData name="Prathamesh Thite" userId="d45a394744bdf7f1" providerId="LiveId" clId="{1AF0BD38-6369-419B-B233-6C366EAC4C87}" dt="2023-03-03T21:42:56.415" v="455" actId="478"/>
        <pc:sldMkLst>
          <pc:docMk/>
          <pc:sldMk cId="104826308" sldId="396"/>
        </pc:sldMkLst>
        <pc:spChg chg="del">
          <ac:chgData name="Prathamesh Thite" userId="d45a394744bdf7f1" providerId="LiveId" clId="{1AF0BD38-6369-419B-B233-6C366EAC4C87}" dt="2023-03-03T21:42:53.112" v="453" actId="478"/>
          <ac:spMkLst>
            <pc:docMk/>
            <pc:sldMk cId="104826308" sldId="396"/>
            <ac:spMk id="4" creationId="{0C329F70-04F7-4C70-BCF8-D4371F54EF2F}"/>
          </ac:spMkLst>
        </pc:spChg>
        <pc:spChg chg="del mod">
          <ac:chgData name="Prathamesh Thite" userId="d45a394744bdf7f1" providerId="LiveId" clId="{1AF0BD38-6369-419B-B233-6C366EAC4C87}" dt="2023-03-03T21:42:56.415" v="455" actId="478"/>
          <ac:spMkLst>
            <pc:docMk/>
            <pc:sldMk cId="104826308" sldId="396"/>
            <ac:spMk id="5" creationId="{06A3302E-502D-4151-81C9-5FD6AF9596D6}"/>
          </ac:spMkLst>
        </pc:spChg>
      </pc:sldChg>
      <pc:sldChg chg="delSp mod">
        <pc:chgData name="Prathamesh Thite" userId="d45a394744bdf7f1" providerId="LiveId" clId="{1AF0BD38-6369-419B-B233-6C366EAC4C87}" dt="2023-03-03T21:43:03.239" v="457" actId="478"/>
        <pc:sldMkLst>
          <pc:docMk/>
          <pc:sldMk cId="1701640693" sldId="397"/>
        </pc:sldMkLst>
        <pc:spChg chg="del">
          <ac:chgData name="Prathamesh Thite" userId="d45a394744bdf7f1" providerId="LiveId" clId="{1AF0BD38-6369-419B-B233-6C366EAC4C87}" dt="2023-03-03T21:43:00.468" v="456" actId="478"/>
          <ac:spMkLst>
            <pc:docMk/>
            <pc:sldMk cId="1701640693" sldId="397"/>
            <ac:spMk id="4" creationId="{0C329F70-04F7-4C70-BCF8-D4371F54EF2F}"/>
          </ac:spMkLst>
        </pc:spChg>
        <pc:spChg chg="del">
          <ac:chgData name="Prathamesh Thite" userId="d45a394744bdf7f1" providerId="LiveId" clId="{1AF0BD38-6369-419B-B233-6C366EAC4C87}" dt="2023-03-03T21:43:03.239" v="457" actId="478"/>
          <ac:spMkLst>
            <pc:docMk/>
            <pc:sldMk cId="1701640693" sldId="397"/>
            <ac:spMk id="5" creationId="{06A3302E-502D-4151-81C9-5FD6AF9596D6}"/>
          </ac:spMkLst>
        </pc:spChg>
      </pc:sldChg>
      <pc:sldChg chg="delSp modSp mod">
        <pc:chgData name="Prathamesh Thite" userId="d45a394744bdf7f1" providerId="LiveId" clId="{1AF0BD38-6369-419B-B233-6C366EAC4C87}" dt="2023-03-03T21:43:11.166" v="461" actId="478"/>
        <pc:sldMkLst>
          <pc:docMk/>
          <pc:sldMk cId="420076805" sldId="399"/>
        </pc:sldMkLst>
        <pc:spChg chg="mod">
          <ac:chgData name="Prathamesh Thite" userId="d45a394744bdf7f1" providerId="LiveId" clId="{1AF0BD38-6369-419B-B233-6C366EAC4C87}" dt="2023-03-03T21:29:24.365" v="373" actId="20577"/>
          <ac:spMkLst>
            <pc:docMk/>
            <pc:sldMk cId="420076805" sldId="399"/>
            <ac:spMk id="2" creationId="{CBAAD0FA-7BA4-C160-3C91-F6AF8689535B}"/>
          </ac:spMkLst>
        </pc:spChg>
        <pc:spChg chg="del mod">
          <ac:chgData name="Prathamesh Thite" userId="d45a394744bdf7f1" providerId="LiveId" clId="{1AF0BD38-6369-419B-B233-6C366EAC4C87}" dt="2023-03-03T21:43:08.798" v="460" actId="478"/>
          <ac:spMkLst>
            <pc:docMk/>
            <pc:sldMk cId="420076805" sldId="399"/>
            <ac:spMk id="4" creationId="{0C329F70-04F7-4C70-BCF8-D4371F54EF2F}"/>
          </ac:spMkLst>
        </pc:spChg>
        <pc:spChg chg="del">
          <ac:chgData name="Prathamesh Thite" userId="d45a394744bdf7f1" providerId="LiveId" clId="{1AF0BD38-6369-419B-B233-6C366EAC4C87}" dt="2023-03-03T21:43:11.166" v="461" actId="478"/>
          <ac:spMkLst>
            <pc:docMk/>
            <pc:sldMk cId="420076805" sldId="399"/>
            <ac:spMk id="5" creationId="{06A3302E-502D-4151-81C9-5FD6AF9596D6}"/>
          </ac:spMkLst>
        </pc:spChg>
      </pc:sldChg>
      <pc:sldChg chg="addSp delSp mod">
        <pc:chgData name="Prathamesh Thite" userId="d45a394744bdf7f1" providerId="LiveId" clId="{1AF0BD38-6369-419B-B233-6C366EAC4C87}" dt="2023-03-03T21:43:25.994" v="467" actId="478"/>
        <pc:sldMkLst>
          <pc:docMk/>
          <pc:sldMk cId="1041310281" sldId="400"/>
        </pc:sldMkLst>
        <pc:spChg chg="del">
          <ac:chgData name="Prathamesh Thite" userId="d45a394744bdf7f1" providerId="LiveId" clId="{1AF0BD38-6369-419B-B233-6C366EAC4C87}" dt="2023-03-03T21:43:21.028" v="464" actId="478"/>
          <ac:spMkLst>
            <pc:docMk/>
            <pc:sldMk cId="1041310281" sldId="400"/>
            <ac:spMk id="4" creationId="{0C329F70-04F7-4C70-BCF8-D4371F54EF2F}"/>
          </ac:spMkLst>
        </pc:spChg>
        <pc:spChg chg="del">
          <ac:chgData name="Prathamesh Thite" userId="d45a394744bdf7f1" providerId="LiveId" clId="{1AF0BD38-6369-419B-B233-6C366EAC4C87}" dt="2023-03-03T21:43:25.994" v="467" actId="478"/>
          <ac:spMkLst>
            <pc:docMk/>
            <pc:sldMk cId="1041310281" sldId="400"/>
            <ac:spMk id="5" creationId="{06A3302E-502D-4151-81C9-5FD6AF9596D6}"/>
          </ac:spMkLst>
        </pc:spChg>
        <pc:picChg chg="add del">
          <ac:chgData name="Prathamesh Thite" userId="d45a394744bdf7f1" providerId="LiveId" clId="{1AF0BD38-6369-419B-B233-6C366EAC4C87}" dt="2023-03-03T21:43:23.376" v="466" actId="478"/>
          <ac:picMkLst>
            <pc:docMk/>
            <pc:sldMk cId="1041310281" sldId="400"/>
            <ac:picMk id="2" creationId="{300D2B66-2675-E548-63A4-4A9113B6768F}"/>
          </ac:picMkLst>
        </pc:picChg>
      </pc:sldChg>
      <pc:sldChg chg="delSp mod">
        <pc:chgData name="Prathamesh Thite" userId="d45a394744bdf7f1" providerId="LiveId" clId="{1AF0BD38-6369-419B-B233-6C366EAC4C87}" dt="2023-03-03T21:43:18.057" v="463" actId="478"/>
        <pc:sldMkLst>
          <pc:docMk/>
          <pc:sldMk cId="1213584713" sldId="401"/>
        </pc:sldMkLst>
        <pc:spChg chg="del">
          <ac:chgData name="Prathamesh Thite" userId="d45a394744bdf7f1" providerId="LiveId" clId="{1AF0BD38-6369-419B-B233-6C366EAC4C87}" dt="2023-03-03T21:43:16.124" v="462" actId="478"/>
          <ac:spMkLst>
            <pc:docMk/>
            <pc:sldMk cId="1213584713" sldId="401"/>
            <ac:spMk id="4" creationId="{0C329F70-04F7-4C70-BCF8-D4371F54EF2F}"/>
          </ac:spMkLst>
        </pc:spChg>
        <pc:spChg chg="del">
          <ac:chgData name="Prathamesh Thite" userId="d45a394744bdf7f1" providerId="LiveId" clId="{1AF0BD38-6369-419B-B233-6C366EAC4C87}" dt="2023-03-03T21:43:18.057" v="463" actId="478"/>
          <ac:spMkLst>
            <pc:docMk/>
            <pc:sldMk cId="1213584713" sldId="401"/>
            <ac:spMk id="5" creationId="{06A3302E-502D-4151-81C9-5FD6AF9596D6}"/>
          </ac:spMkLst>
        </pc:spChg>
      </pc:sldChg>
      <pc:sldChg chg="delSp mod">
        <pc:chgData name="Prathamesh Thite" userId="d45a394744bdf7f1" providerId="LiveId" clId="{1AF0BD38-6369-419B-B233-6C366EAC4C87}" dt="2023-03-03T21:43:31.086" v="469" actId="478"/>
        <pc:sldMkLst>
          <pc:docMk/>
          <pc:sldMk cId="3119139947" sldId="402"/>
        </pc:sldMkLst>
        <pc:spChg chg="del">
          <ac:chgData name="Prathamesh Thite" userId="d45a394744bdf7f1" providerId="LiveId" clId="{1AF0BD38-6369-419B-B233-6C366EAC4C87}" dt="2023-03-03T21:43:28.867" v="468" actId="478"/>
          <ac:spMkLst>
            <pc:docMk/>
            <pc:sldMk cId="3119139947" sldId="402"/>
            <ac:spMk id="4" creationId="{0C329F70-04F7-4C70-BCF8-D4371F54EF2F}"/>
          </ac:spMkLst>
        </pc:spChg>
        <pc:spChg chg="del">
          <ac:chgData name="Prathamesh Thite" userId="d45a394744bdf7f1" providerId="LiveId" clId="{1AF0BD38-6369-419B-B233-6C366EAC4C87}" dt="2023-03-03T21:43:31.086" v="469" actId="478"/>
          <ac:spMkLst>
            <pc:docMk/>
            <pc:sldMk cId="3119139947" sldId="402"/>
            <ac:spMk id="5" creationId="{06A3302E-502D-4151-81C9-5FD6AF9596D6}"/>
          </ac:spMkLst>
        </pc:spChg>
      </pc:sldChg>
      <pc:sldChg chg="delSp mod">
        <pc:chgData name="Prathamesh Thite" userId="d45a394744bdf7f1" providerId="LiveId" clId="{1AF0BD38-6369-419B-B233-6C366EAC4C87}" dt="2023-03-03T21:43:36.476" v="471" actId="478"/>
        <pc:sldMkLst>
          <pc:docMk/>
          <pc:sldMk cId="2848724856" sldId="403"/>
        </pc:sldMkLst>
        <pc:spChg chg="del">
          <ac:chgData name="Prathamesh Thite" userId="d45a394744bdf7f1" providerId="LiveId" clId="{1AF0BD38-6369-419B-B233-6C366EAC4C87}" dt="2023-03-03T21:43:34.025" v="470" actId="478"/>
          <ac:spMkLst>
            <pc:docMk/>
            <pc:sldMk cId="2848724856" sldId="403"/>
            <ac:spMk id="4" creationId="{0C329F70-04F7-4C70-BCF8-D4371F54EF2F}"/>
          </ac:spMkLst>
        </pc:spChg>
        <pc:spChg chg="del">
          <ac:chgData name="Prathamesh Thite" userId="d45a394744bdf7f1" providerId="LiveId" clId="{1AF0BD38-6369-419B-B233-6C366EAC4C87}" dt="2023-03-03T21:43:36.476" v="471" actId="478"/>
          <ac:spMkLst>
            <pc:docMk/>
            <pc:sldMk cId="2848724856" sldId="403"/>
            <ac:spMk id="5" creationId="{06A3302E-502D-4151-81C9-5FD6AF9596D6}"/>
          </ac:spMkLst>
        </pc:spChg>
      </pc:sldChg>
      <pc:sldChg chg="delSp modSp mod">
        <pc:chgData name="Prathamesh Thite" userId="d45a394744bdf7f1" providerId="LiveId" clId="{1AF0BD38-6369-419B-B233-6C366EAC4C87}" dt="2023-03-03T21:43:44.088" v="474" actId="478"/>
        <pc:sldMkLst>
          <pc:docMk/>
          <pc:sldMk cId="3812510142" sldId="404"/>
        </pc:sldMkLst>
        <pc:spChg chg="del">
          <ac:chgData name="Prathamesh Thite" userId="d45a394744bdf7f1" providerId="LiveId" clId="{1AF0BD38-6369-419B-B233-6C366EAC4C87}" dt="2023-03-03T21:43:39.728" v="472" actId="478"/>
          <ac:spMkLst>
            <pc:docMk/>
            <pc:sldMk cId="3812510142" sldId="404"/>
            <ac:spMk id="4" creationId="{0C329F70-04F7-4C70-BCF8-D4371F54EF2F}"/>
          </ac:spMkLst>
        </pc:spChg>
        <pc:spChg chg="del mod">
          <ac:chgData name="Prathamesh Thite" userId="d45a394744bdf7f1" providerId="LiveId" clId="{1AF0BD38-6369-419B-B233-6C366EAC4C87}" dt="2023-03-03T21:43:44.088" v="474" actId="478"/>
          <ac:spMkLst>
            <pc:docMk/>
            <pc:sldMk cId="3812510142" sldId="404"/>
            <ac:spMk id="5" creationId="{06A3302E-502D-4151-81C9-5FD6AF9596D6}"/>
          </ac:spMkLst>
        </pc:spChg>
      </pc:sldChg>
      <pc:sldChg chg="delSp modSp mod">
        <pc:chgData name="Prathamesh Thite" userId="d45a394744bdf7f1" providerId="LiveId" clId="{1AF0BD38-6369-419B-B233-6C366EAC4C87}" dt="2023-03-03T21:43:52.298" v="478" actId="478"/>
        <pc:sldMkLst>
          <pc:docMk/>
          <pc:sldMk cId="332571405" sldId="405"/>
        </pc:sldMkLst>
        <pc:spChg chg="del mod">
          <ac:chgData name="Prathamesh Thite" userId="d45a394744bdf7f1" providerId="LiveId" clId="{1AF0BD38-6369-419B-B233-6C366EAC4C87}" dt="2023-03-03T21:43:50.410" v="477" actId="478"/>
          <ac:spMkLst>
            <pc:docMk/>
            <pc:sldMk cId="332571405" sldId="405"/>
            <ac:spMk id="4" creationId="{0C329F70-04F7-4C70-BCF8-D4371F54EF2F}"/>
          </ac:spMkLst>
        </pc:spChg>
        <pc:spChg chg="del">
          <ac:chgData name="Prathamesh Thite" userId="d45a394744bdf7f1" providerId="LiveId" clId="{1AF0BD38-6369-419B-B233-6C366EAC4C87}" dt="2023-03-03T21:43:52.298" v="478" actId="478"/>
          <ac:spMkLst>
            <pc:docMk/>
            <pc:sldMk cId="332571405" sldId="405"/>
            <ac:spMk id="5" creationId="{06A3302E-502D-4151-81C9-5FD6AF9596D6}"/>
          </ac:spMkLst>
        </pc:spChg>
      </pc:sldChg>
      <pc:sldChg chg="delSp modSp mod">
        <pc:chgData name="Prathamesh Thite" userId="d45a394744bdf7f1" providerId="LiveId" clId="{1AF0BD38-6369-419B-B233-6C366EAC4C87}" dt="2023-03-03T21:44:01.042" v="481" actId="478"/>
        <pc:sldMkLst>
          <pc:docMk/>
          <pc:sldMk cId="1348427442" sldId="406"/>
        </pc:sldMkLst>
        <pc:spChg chg="del mod">
          <ac:chgData name="Prathamesh Thite" userId="d45a394744bdf7f1" providerId="LiveId" clId="{1AF0BD38-6369-419B-B233-6C366EAC4C87}" dt="2023-03-03T21:43:58.723" v="480" actId="478"/>
          <ac:spMkLst>
            <pc:docMk/>
            <pc:sldMk cId="1348427442" sldId="406"/>
            <ac:spMk id="4" creationId="{0C329F70-04F7-4C70-BCF8-D4371F54EF2F}"/>
          </ac:spMkLst>
        </pc:spChg>
        <pc:spChg chg="del">
          <ac:chgData name="Prathamesh Thite" userId="d45a394744bdf7f1" providerId="LiveId" clId="{1AF0BD38-6369-419B-B233-6C366EAC4C87}" dt="2023-03-03T21:44:01.042" v="481" actId="478"/>
          <ac:spMkLst>
            <pc:docMk/>
            <pc:sldMk cId="1348427442" sldId="406"/>
            <ac:spMk id="5" creationId="{06A3302E-502D-4151-81C9-5FD6AF9596D6}"/>
          </ac:spMkLst>
        </pc:spChg>
      </pc:sldChg>
      <pc:sldChg chg="delSp mod">
        <pc:chgData name="Prathamesh Thite" userId="d45a394744bdf7f1" providerId="LiveId" clId="{1AF0BD38-6369-419B-B233-6C366EAC4C87}" dt="2023-03-03T21:44:07.819" v="483" actId="478"/>
        <pc:sldMkLst>
          <pc:docMk/>
          <pc:sldMk cId="1508526497" sldId="407"/>
        </pc:sldMkLst>
        <pc:spChg chg="del">
          <ac:chgData name="Prathamesh Thite" userId="d45a394744bdf7f1" providerId="LiveId" clId="{1AF0BD38-6369-419B-B233-6C366EAC4C87}" dt="2023-03-03T21:44:05.630" v="482" actId="478"/>
          <ac:spMkLst>
            <pc:docMk/>
            <pc:sldMk cId="1508526497" sldId="407"/>
            <ac:spMk id="4" creationId="{0C329F70-04F7-4C70-BCF8-D4371F54EF2F}"/>
          </ac:spMkLst>
        </pc:spChg>
        <pc:spChg chg="del">
          <ac:chgData name="Prathamesh Thite" userId="d45a394744bdf7f1" providerId="LiveId" clId="{1AF0BD38-6369-419B-B233-6C366EAC4C87}" dt="2023-03-03T21:44:07.819" v="483" actId="478"/>
          <ac:spMkLst>
            <pc:docMk/>
            <pc:sldMk cId="1508526497" sldId="407"/>
            <ac:spMk id="5" creationId="{06A3302E-502D-4151-81C9-5FD6AF9596D6}"/>
          </ac:spMkLst>
        </pc:spChg>
      </pc:sldChg>
      <pc:sldChg chg="delSp modSp mod">
        <pc:chgData name="Prathamesh Thite" userId="d45a394744bdf7f1" providerId="LiveId" clId="{1AF0BD38-6369-419B-B233-6C366EAC4C87}" dt="2023-03-03T23:06:21.486" v="561" actId="33524"/>
        <pc:sldMkLst>
          <pc:docMk/>
          <pc:sldMk cId="230893025" sldId="408"/>
        </pc:sldMkLst>
        <pc:spChg chg="del">
          <ac:chgData name="Prathamesh Thite" userId="d45a394744bdf7f1" providerId="LiveId" clId="{1AF0BD38-6369-419B-B233-6C366EAC4C87}" dt="2023-03-03T21:44:26.756" v="488" actId="478"/>
          <ac:spMkLst>
            <pc:docMk/>
            <pc:sldMk cId="230893025" sldId="408"/>
            <ac:spMk id="4" creationId="{0C329F70-04F7-4C70-BCF8-D4371F54EF2F}"/>
          </ac:spMkLst>
        </pc:spChg>
        <pc:spChg chg="del">
          <ac:chgData name="Prathamesh Thite" userId="d45a394744bdf7f1" providerId="LiveId" clId="{1AF0BD38-6369-419B-B233-6C366EAC4C87}" dt="2023-03-03T21:44:29.932" v="489" actId="478"/>
          <ac:spMkLst>
            <pc:docMk/>
            <pc:sldMk cId="230893025" sldId="408"/>
            <ac:spMk id="5" creationId="{06A3302E-502D-4151-81C9-5FD6AF9596D6}"/>
          </ac:spMkLst>
        </pc:spChg>
        <pc:spChg chg="mod">
          <ac:chgData name="Prathamesh Thite" userId="d45a394744bdf7f1" providerId="LiveId" clId="{1AF0BD38-6369-419B-B233-6C366EAC4C87}" dt="2023-03-03T23:06:21.486" v="561" actId="33524"/>
          <ac:spMkLst>
            <pc:docMk/>
            <pc:sldMk cId="230893025" sldId="408"/>
            <ac:spMk id="7" creationId="{4B18D636-CC10-4B1E-AA38-419DCCF2D9C9}"/>
          </ac:spMkLst>
        </pc:spChg>
      </pc:sldChg>
      <pc:sldChg chg="delSp modSp mod">
        <pc:chgData name="Prathamesh Thite" userId="d45a394744bdf7f1" providerId="LiveId" clId="{1AF0BD38-6369-419B-B233-6C366EAC4C87}" dt="2023-03-03T23:14:25.276" v="685" actId="5793"/>
        <pc:sldMkLst>
          <pc:docMk/>
          <pc:sldMk cId="2303528782" sldId="409"/>
        </pc:sldMkLst>
        <pc:spChg chg="del">
          <ac:chgData name="Prathamesh Thite" userId="d45a394744bdf7f1" providerId="LiveId" clId="{1AF0BD38-6369-419B-B233-6C366EAC4C87}" dt="2023-03-03T21:44:12.023" v="484" actId="478"/>
          <ac:spMkLst>
            <pc:docMk/>
            <pc:sldMk cId="2303528782" sldId="409"/>
            <ac:spMk id="4" creationId="{0C329F70-04F7-4C70-BCF8-D4371F54EF2F}"/>
          </ac:spMkLst>
        </pc:spChg>
        <pc:spChg chg="del">
          <ac:chgData name="Prathamesh Thite" userId="d45a394744bdf7f1" providerId="LiveId" clId="{1AF0BD38-6369-419B-B233-6C366EAC4C87}" dt="2023-03-03T21:44:23.523" v="487" actId="478"/>
          <ac:spMkLst>
            <pc:docMk/>
            <pc:sldMk cId="2303528782" sldId="409"/>
            <ac:spMk id="5" creationId="{06A3302E-502D-4151-81C9-5FD6AF9596D6}"/>
          </ac:spMkLst>
        </pc:spChg>
        <pc:spChg chg="mod">
          <ac:chgData name="Prathamesh Thite" userId="d45a394744bdf7f1" providerId="LiveId" clId="{1AF0BD38-6369-419B-B233-6C366EAC4C87}" dt="2023-03-03T23:14:25.276" v="685" actId="5793"/>
          <ac:spMkLst>
            <pc:docMk/>
            <pc:sldMk cId="2303528782" sldId="409"/>
            <ac:spMk id="7" creationId="{C8AE89D2-5FAE-D06D-3983-FFBEB24550C6}"/>
          </ac:spMkLst>
        </pc:spChg>
      </pc:sldChg>
      <pc:sldChg chg="addSp delSp modSp mod">
        <pc:chgData name="Prathamesh Thite" userId="d45a394744bdf7f1" providerId="LiveId" clId="{1AF0BD38-6369-419B-B233-6C366EAC4C87}" dt="2023-03-03T23:19:02.687" v="713" actId="20577"/>
        <pc:sldMkLst>
          <pc:docMk/>
          <pc:sldMk cId="3602233698" sldId="410"/>
        </pc:sldMkLst>
        <pc:spChg chg="mod">
          <ac:chgData name="Prathamesh Thite" userId="d45a394744bdf7f1" providerId="LiveId" clId="{1AF0BD38-6369-419B-B233-6C366EAC4C87}" dt="2023-03-03T23:19:02.687" v="713" actId="20577"/>
          <ac:spMkLst>
            <pc:docMk/>
            <pc:sldMk cId="3602233698" sldId="410"/>
            <ac:spMk id="3" creationId="{F75ED3A0-C1AF-71AC-CC6D-7FE9C3F58F59}"/>
          </ac:spMkLst>
        </pc:spChg>
        <pc:spChg chg="del">
          <ac:chgData name="Prathamesh Thite" userId="d45a394744bdf7f1" providerId="LiveId" clId="{1AF0BD38-6369-419B-B233-6C366EAC4C87}" dt="2023-03-03T21:42:11.048" v="442" actId="478"/>
          <ac:spMkLst>
            <pc:docMk/>
            <pc:sldMk cId="3602233698" sldId="410"/>
            <ac:spMk id="4" creationId="{0C329F70-04F7-4C70-BCF8-D4371F54EF2F}"/>
          </ac:spMkLst>
        </pc:spChg>
        <pc:spChg chg="del">
          <ac:chgData name="Prathamesh Thite" userId="d45a394744bdf7f1" providerId="LiveId" clId="{1AF0BD38-6369-419B-B233-6C366EAC4C87}" dt="2023-03-03T21:42:13.445" v="443" actId="478"/>
          <ac:spMkLst>
            <pc:docMk/>
            <pc:sldMk cId="3602233698" sldId="410"/>
            <ac:spMk id="5" creationId="{06A3302E-502D-4151-81C9-5FD6AF9596D6}"/>
          </ac:spMkLst>
        </pc:spChg>
        <pc:spChg chg="add del">
          <ac:chgData name="Prathamesh Thite" userId="d45a394744bdf7f1" providerId="LiveId" clId="{1AF0BD38-6369-419B-B233-6C366EAC4C87}" dt="2023-03-03T23:06:48.588" v="567" actId="22"/>
          <ac:spMkLst>
            <pc:docMk/>
            <pc:sldMk cId="3602233698" sldId="410"/>
            <ac:spMk id="11" creationId="{34280841-03F0-0FFB-64B6-EEEFFF1F57E9}"/>
          </ac:spMkLst>
        </pc:spChg>
      </pc:sldChg>
      <pc:sldChg chg="delSp mod">
        <pc:chgData name="Prathamesh Thite" userId="d45a394744bdf7f1" providerId="LiveId" clId="{1AF0BD38-6369-419B-B233-6C366EAC4C87}" dt="2023-03-03T21:42:06.775" v="441" actId="478"/>
        <pc:sldMkLst>
          <pc:docMk/>
          <pc:sldMk cId="2055535297" sldId="411"/>
        </pc:sldMkLst>
        <pc:spChg chg="del">
          <ac:chgData name="Prathamesh Thite" userId="d45a394744bdf7f1" providerId="LiveId" clId="{1AF0BD38-6369-419B-B233-6C366EAC4C87}" dt="2023-03-03T21:42:04.401" v="440" actId="478"/>
          <ac:spMkLst>
            <pc:docMk/>
            <pc:sldMk cId="2055535297" sldId="411"/>
            <ac:spMk id="4" creationId="{0C329F70-04F7-4C70-BCF8-D4371F54EF2F}"/>
          </ac:spMkLst>
        </pc:spChg>
        <pc:spChg chg="del">
          <ac:chgData name="Prathamesh Thite" userId="d45a394744bdf7f1" providerId="LiveId" clId="{1AF0BD38-6369-419B-B233-6C366EAC4C87}" dt="2023-03-03T21:42:06.775" v="441" actId="478"/>
          <ac:spMkLst>
            <pc:docMk/>
            <pc:sldMk cId="2055535297" sldId="411"/>
            <ac:spMk id="5" creationId="{06A3302E-502D-4151-81C9-5FD6AF9596D6}"/>
          </ac:spMkLst>
        </pc:spChg>
      </pc:sldChg>
      <pc:sldChg chg="addSp delSp modSp add mod">
        <pc:chgData name="Prathamesh Thite" userId="d45a394744bdf7f1" providerId="LiveId" clId="{1AF0BD38-6369-419B-B233-6C366EAC4C87}" dt="2023-03-03T23:09:00.182" v="653" actId="33524"/>
        <pc:sldMkLst>
          <pc:docMk/>
          <pc:sldMk cId="280264517" sldId="412"/>
        </pc:sldMkLst>
        <pc:spChg chg="add del mod">
          <ac:chgData name="Prathamesh Thite" userId="d45a394744bdf7f1" providerId="LiveId" clId="{1AF0BD38-6369-419B-B233-6C366EAC4C87}" dt="2023-03-03T05:53:44.627" v="17" actId="47"/>
          <ac:spMkLst>
            <pc:docMk/>
            <pc:sldMk cId="280264517" sldId="412"/>
            <ac:spMk id="3" creationId="{321C37E5-5837-FF17-A036-CF5A8E003AD6}"/>
          </ac:spMkLst>
        </pc:spChg>
        <pc:spChg chg="del">
          <ac:chgData name="Prathamesh Thite" userId="d45a394744bdf7f1" providerId="LiveId" clId="{1AF0BD38-6369-419B-B233-6C366EAC4C87}" dt="2023-03-03T21:41:58.898" v="438" actId="478"/>
          <ac:spMkLst>
            <pc:docMk/>
            <pc:sldMk cId="280264517" sldId="412"/>
            <ac:spMk id="4" creationId="{0C329F70-04F7-4C70-BCF8-D4371F54EF2F}"/>
          </ac:spMkLst>
        </pc:spChg>
        <pc:spChg chg="del">
          <ac:chgData name="Prathamesh Thite" userId="d45a394744bdf7f1" providerId="LiveId" clId="{1AF0BD38-6369-419B-B233-6C366EAC4C87}" dt="2023-03-03T21:42:01.187" v="439" actId="478"/>
          <ac:spMkLst>
            <pc:docMk/>
            <pc:sldMk cId="280264517" sldId="412"/>
            <ac:spMk id="5" creationId="{06A3302E-502D-4151-81C9-5FD6AF9596D6}"/>
          </ac:spMkLst>
        </pc:spChg>
        <pc:spChg chg="add mod">
          <ac:chgData name="Prathamesh Thite" userId="d45a394744bdf7f1" providerId="LiveId" clId="{1AF0BD38-6369-419B-B233-6C366EAC4C87}" dt="2023-03-03T23:08:55.379" v="652" actId="20577"/>
          <ac:spMkLst>
            <pc:docMk/>
            <pc:sldMk cId="280264517" sldId="412"/>
            <ac:spMk id="7" creationId="{723125C4-8BBF-1E66-8F0C-E0DE88D64C21}"/>
          </ac:spMkLst>
        </pc:spChg>
        <pc:spChg chg="add mod">
          <ac:chgData name="Prathamesh Thite" userId="d45a394744bdf7f1" providerId="LiveId" clId="{1AF0BD38-6369-419B-B233-6C366EAC4C87}" dt="2023-03-03T23:08:30.970" v="615" actId="20577"/>
          <ac:spMkLst>
            <pc:docMk/>
            <pc:sldMk cId="280264517" sldId="412"/>
            <ac:spMk id="9" creationId="{D64799CC-BD70-B1CD-5A1C-C6262CA78FA9}"/>
          </ac:spMkLst>
        </pc:spChg>
        <pc:spChg chg="del mod">
          <ac:chgData name="Prathamesh Thite" userId="d45a394744bdf7f1" providerId="LiveId" clId="{1AF0BD38-6369-419B-B233-6C366EAC4C87}" dt="2023-03-03T23:07:17.417" v="592"/>
          <ac:spMkLst>
            <pc:docMk/>
            <pc:sldMk cId="280264517" sldId="412"/>
            <ac:spMk id="10" creationId="{8EB08C31-83CB-B15D-511D-CEFF901DCAE1}"/>
          </ac:spMkLst>
        </pc:spChg>
        <pc:spChg chg="add mod">
          <ac:chgData name="Prathamesh Thite" userId="d45a394744bdf7f1" providerId="LiveId" clId="{1AF0BD38-6369-419B-B233-6C366EAC4C87}" dt="2023-03-03T23:09:00.182" v="653" actId="33524"/>
          <ac:spMkLst>
            <pc:docMk/>
            <pc:sldMk cId="280264517" sldId="412"/>
            <ac:spMk id="12" creationId="{7241D8EB-0571-5B07-2653-91B88AC8DE26}"/>
          </ac:spMkLst>
        </pc:spChg>
        <pc:spChg chg="add mod">
          <ac:chgData name="Prathamesh Thite" userId="d45a394744bdf7f1" providerId="LiveId" clId="{1AF0BD38-6369-419B-B233-6C366EAC4C87}" dt="2023-03-03T23:08:43.785" v="625" actId="20577"/>
          <ac:spMkLst>
            <pc:docMk/>
            <pc:sldMk cId="280264517" sldId="412"/>
            <ac:spMk id="14" creationId="{A60C2506-72E8-D082-76B2-3A27E39DFA45}"/>
          </ac:spMkLst>
        </pc:spChg>
        <pc:spChg chg="add mod">
          <ac:chgData name="Prathamesh Thite" userId="d45a394744bdf7f1" providerId="LiveId" clId="{1AF0BD38-6369-419B-B233-6C366EAC4C87}" dt="2023-03-03T23:07:46.623" v="599" actId="1076"/>
          <ac:spMkLst>
            <pc:docMk/>
            <pc:sldMk cId="280264517" sldId="412"/>
            <ac:spMk id="16" creationId="{00B23142-65AB-1194-5351-F151FBF9CE12}"/>
          </ac:spMkLst>
        </pc:spChg>
        <pc:picChg chg="del">
          <ac:chgData name="Prathamesh Thite" userId="d45a394744bdf7f1" providerId="LiveId" clId="{1AF0BD38-6369-419B-B233-6C366EAC4C87}" dt="2023-03-03T05:53:29.155" v="1" actId="478"/>
          <ac:picMkLst>
            <pc:docMk/>
            <pc:sldMk cId="280264517" sldId="412"/>
            <ac:picMk id="2" creationId="{3A61CB76-64D9-DB19-EAB7-27327DED338D}"/>
          </ac:picMkLst>
        </pc:picChg>
      </pc:sldChg>
      <pc:sldChg chg="delSp modSp add mod">
        <pc:chgData name="Prathamesh Thite" userId="d45a394744bdf7f1" providerId="LiveId" clId="{1AF0BD38-6369-419B-B233-6C366EAC4C87}" dt="2023-03-03T21:44:42.257" v="491" actId="478"/>
        <pc:sldMkLst>
          <pc:docMk/>
          <pc:sldMk cId="1996161672" sldId="413"/>
        </pc:sldMkLst>
        <pc:spChg chg="del mod">
          <ac:chgData name="Prathamesh Thite" userId="d45a394744bdf7f1" providerId="LiveId" clId="{1AF0BD38-6369-419B-B233-6C366EAC4C87}" dt="2023-03-03T21:44:39.702" v="490" actId="478"/>
          <ac:spMkLst>
            <pc:docMk/>
            <pc:sldMk cId="1996161672" sldId="413"/>
            <ac:spMk id="4" creationId="{0C329F70-04F7-4C70-BCF8-D4371F54EF2F}"/>
          </ac:spMkLst>
        </pc:spChg>
        <pc:spChg chg="del mod">
          <ac:chgData name="Prathamesh Thite" userId="d45a394744bdf7f1" providerId="LiveId" clId="{1AF0BD38-6369-419B-B233-6C366EAC4C87}" dt="2023-03-03T21:44:42.257" v="491" actId="478"/>
          <ac:spMkLst>
            <pc:docMk/>
            <pc:sldMk cId="1996161672" sldId="413"/>
            <ac:spMk id="5" creationId="{06A3302E-502D-4151-81C9-5FD6AF9596D6}"/>
          </ac:spMkLst>
        </pc:spChg>
        <pc:spChg chg="mod">
          <ac:chgData name="Prathamesh Thite" userId="d45a394744bdf7f1" providerId="LiveId" clId="{1AF0BD38-6369-419B-B233-6C366EAC4C87}" dt="2023-03-03T21:28:50.928" v="354" actId="20577"/>
          <ac:spMkLst>
            <pc:docMk/>
            <pc:sldMk cId="1996161672" sldId="413"/>
            <ac:spMk id="7" creationId="{723125C4-8BBF-1E66-8F0C-E0DE88D64C21}"/>
          </ac:spMkLst>
        </pc:spChg>
      </pc:sldChg>
      <pc:sldChg chg="add del">
        <pc:chgData name="Prathamesh Thite" userId="d45a394744bdf7f1" providerId="LiveId" clId="{1AF0BD38-6369-419B-B233-6C366EAC4C87}" dt="2023-03-03T05:53:49.982" v="18" actId="47"/>
        <pc:sldMkLst>
          <pc:docMk/>
          <pc:sldMk cId="4087957670" sldId="413"/>
        </pc:sldMkLst>
      </pc:sldChg>
      <pc:sldChg chg="addSp delSp modSp add mod ord">
        <pc:chgData name="Prathamesh Thite" userId="d45a394744bdf7f1" providerId="LiveId" clId="{1AF0BD38-6369-419B-B233-6C366EAC4C87}" dt="2023-03-03T21:41:53.547" v="437" actId="478"/>
        <pc:sldMkLst>
          <pc:docMk/>
          <pc:sldMk cId="2118008345" sldId="414"/>
        </pc:sldMkLst>
        <pc:spChg chg="add mod">
          <ac:chgData name="Prathamesh Thite" userId="d45a394744bdf7f1" providerId="LiveId" clId="{1AF0BD38-6369-419B-B233-6C366EAC4C87}" dt="2023-03-03T18:20:44.435" v="251" actId="20577"/>
          <ac:spMkLst>
            <pc:docMk/>
            <pc:sldMk cId="2118008345" sldId="414"/>
            <ac:spMk id="3" creationId="{29260993-81B5-0166-E450-9918EE70FBB5}"/>
          </ac:spMkLst>
        </pc:spChg>
        <pc:spChg chg="del">
          <ac:chgData name="Prathamesh Thite" userId="d45a394744bdf7f1" providerId="LiveId" clId="{1AF0BD38-6369-419B-B233-6C366EAC4C87}" dt="2023-03-03T21:41:51.165" v="436" actId="478"/>
          <ac:spMkLst>
            <pc:docMk/>
            <pc:sldMk cId="2118008345" sldId="414"/>
            <ac:spMk id="4" creationId="{0C329F70-04F7-4C70-BCF8-D4371F54EF2F}"/>
          </ac:spMkLst>
        </pc:spChg>
        <pc:spChg chg="del">
          <ac:chgData name="Prathamesh Thite" userId="d45a394744bdf7f1" providerId="LiveId" clId="{1AF0BD38-6369-419B-B233-6C366EAC4C87}" dt="2023-03-03T21:41:53.547" v="437" actId="478"/>
          <ac:spMkLst>
            <pc:docMk/>
            <pc:sldMk cId="2118008345" sldId="414"/>
            <ac:spMk id="5" creationId="{06A3302E-502D-4151-81C9-5FD6AF9596D6}"/>
          </ac:spMkLst>
        </pc:spChg>
        <pc:spChg chg="mod">
          <ac:chgData name="Prathamesh Thite" userId="d45a394744bdf7f1" providerId="LiveId" clId="{1AF0BD38-6369-419B-B233-6C366EAC4C87}" dt="2023-03-03T18:15:49.147" v="110" actId="1076"/>
          <ac:spMkLst>
            <pc:docMk/>
            <pc:sldMk cId="2118008345" sldId="414"/>
            <ac:spMk id="7" creationId="{4B18D636-CC10-4B1E-AA38-419DCCF2D9C9}"/>
          </ac:spMkLst>
        </pc:spChg>
      </pc:sldChg>
      <pc:sldChg chg="delSp modSp add mod">
        <pc:chgData name="Prathamesh Thite" userId="d45a394744bdf7f1" providerId="LiveId" clId="{1AF0BD38-6369-419B-B233-6C366EAC4C87}" dt="2023-03-03T21:41:46.640" v="435" actId="478"/>
        <pc:sldMkLst>
          <pc:docMk/>
          <pc:sldMk cId="664373504" sldId="415"/>
        </pc:sldMkLst>
        <pc:spChg chg="mod">
          <ac:chgData name="Prathamesh Thite" userId="d45a394744bdf7f1" providerId="LiveId" clId="{1AF0BD38-6369-419B-B233-6C366EAC4C87}" dt="2023-03-03T18:24:03.470" v="309" actId="1076"/>
          <ac:spMkLst>
            <pc:docMk/>
            <pc:sldMk cId="664373504" sldId="415"/>
            <ac:spMk id="3" creationId="{29260993-81B5-0166-E450-9918EE70FBB5}"/>
          </ac:spMkLst>
        </pc:spChg>
        <pc:spChg chg="del mod">
          <ac:chgData name="Prathamesh Thite" userId="d45a394744bdf7f1" providerId="LiveId" clId="{1AF0BD38-6369-419B-B233-6C366EAC4C87}" dt="2023-03-03T21:41:43.452" v="434" actId="478"/>
          <ac:spMkLst>
            <pc:docMk/>
            <pc:sldMk cId="664373504" sldId="415"/>
            <ac:spMk id="4" creationId="{0C329F70-04F7-4C70-BCF8-D4371F54EF2F}"/>
          </ac:spMkLst>
        </pc:spChg>
        <pc:spChg chg="del mod">
          <ac:chgData name="Prathamesh Thite" userId="d45a394744bdf7f1" providerId="LiveId" clId="{1AF0BD38-6369-419B-B233-6C366EAC4C87}" dt="2023-03-03T21:41:46.640" v="435" actId="478"/>
          <ac:spMkLst>
            <pc:docMk/>
            <pc:sldMk cId="664373504" sldId="415"/>
            <ac:spMk id="5" creationId="{06A3302E-502D-4151-81C9-5FD6AF9596D6}"/>
          </ac:spMkLst>
        </pc:spChg>
        <pc:spChg chg="mod">
          <ac:chgData name="Prathamesh Thite" userId="d45a394744bdf7f1" providerId="LiveId" clId="{1AF0BD38-6369-419B-B233-6C366EAC4C87}" dt="2023-03-03T18:21:13.817" v="257" actId="20577"/>
          <ac:spMkLst>
            <pc:docMk/>
            <pc:sldMk cId="664373504" sldId="415"/>
            <ac:spMk id="7" creationId="{4B18D636-CC10-4B1E-AA38-419DCCF2D9C9}"/>
          </ac:spMkLst>
        </pc:spChg>
      </pc:sldChg>
      <pc:sldChg chg="delSp modSp add del mod ord">
        <pc:chgData name="Prathamesh Thite" userId="d45a394744bdf7f1" providerId="LiveId" clId="{1AF0BD38-6369-419B-B233-6C366EAC4C87}" dt="2023-03-03T21:29:07.106" v="355" actId="2696"/>
        <pc:sldMkLst>
          <pc:docMk/>
          <pc:sldMk cId="2686333674" sldId="416"/>
        </pc:sldMkLst>
        <pc:spChg chg="del mod">
          <ac:chgData name="Prathamesh Thite" userId="d45a394744bdf7f1" providerId="LiveId" clId="{1AF0BD38-6369-419B-B233-6C366EAC4C87}" dt="2023-03-03T21:23:58.799" v="349"/>
          <ac:spMkLst>
            <pc:docMk/>
            <pc:sldMk cId="2686333674" sldId="416"/>
            <ac:spMk id="7" creationId="{723125C4-8BBF-1E66-8F0C-E0DE88D64C21}"/>
          </ac:spMkLst>
        </pc:spChg>
        <pc:spChg chg="mod">
          <ac:chgData name="Prathamesh Thite" userId="d45a394744bdf7f1" providerId="LiveId" clId="{1AF0BD38-6369-419B-B233-6C366EAC4C87}" dt="2023-03-03T21:23:58.335" v="347" actId="403"/>
          <ac:spMkLst>
            <pc:docMk/>
            <pc:sldMk cId="2686333674" sldId="416"/>
            <ac:spMk id="10" creationId="{8EB08C31-83CB-B15D-511D-CEFF901DCAE1}"/>
          </ac:spMkLst>
        </pc:spChg>
      </pc:sldChg>
      <pc:sldChg chg="addSp delSp modSp add mod">
        <pc:chgData name="Prathamesh Thite" userId="d45a394744bdf7f1" providerId="LiveId" clId="{1AF0BD38-6369-419B-B233-6C366EAC4C87}" dt="2023-03-03T23:14:06.314" v="683" actId="12"/>
        <pc:sldMkLst>
          <pc:docMk/>
          <pc:sldMk cId="3514046870" sldId="416"/>
        </pc:sldMkLst>
        <pc:spChg chg="add del mod">
          <ac:chgData name="Prathamesh Thite" userId="d45a394744bdf7f1" providerId="LiveId" clId="{1AF0BD38-6369-419B-B233-6C366EAC4C87}" dt="2023-03-03T23:13:50.494" v="673" actId="22"/>
          <ac:spMkLst>
            <pc:docMk/>
            <pc:sldMk cId="3514046870" sldId="416"/>
            <ac:spMk id="3" creationId="{47C3FE5D-D58F-9CF1-5E0E-A7A88B00127B}"/>
          </ac:spMkLst>
        </pc:spChg>
        <pc:spChg chg="add mod">
          <ac:chgData name="Prathamesh Thite" userId="d45a394744bdf7f1" providerId="LiveId" clId="{1AF0BD38-6369-419B-B233-6C366EAC4C87}" dt="2023-03-03T23:14:06.314" v="683" actId="12"/>
          <ac:spMkLst>
            <pc:docMk/>
            <pc:sldMk cId="3514046870" sldId="416"/>
            <ac:spMk id="5" creationId="{78F3C452-C0C7-0368-3576-1992F96FB58E}"/>
          </ac:spMkLst>
        </pc:spChg>
        <pc:spChg chg="mod">
          <ac:chgData name="Prathamesh Thite" userId="d45a394744bdf7f1" providerId="LiveId" clId="{1AF0BD38-6369-419B-B233-6C366EAC4C87}" dt="2023-03-03T23:13:20.706" v="669" actId="1076"/>
          <ac:spMkLst>
            <pc:docMk/>
            <pc:sldMk cId="3514046870" sldId="416"/>
            <ac:spMk id="7" creationId="{4B18D636-CC10-4B1E-AA38-419DCCF2D9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9099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49617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3076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1232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924707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51294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818449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3269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00005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5401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67149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993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453734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764722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2265338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603804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38316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28996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0258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40689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05634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299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744066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48525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builtin.com/data-science/step-step-explanation-principal-component-analysi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809644" y="438912"/>
            <a:ext cx="5217763" cy="1300618"/>
          </a:xfrm>
        </p:spPr>
        <p:txBody>
          <a:bodyPr anchor="b" anchorCtr="0">
            <a:normAutofit fontScale="90000"/>
          </a:bodyPr>
          <a:lstStyle/>
          <a:p>
            <a:r>
              <a:rPr lang="en-US" dirty="0"/>
              <a:t>PCA for Portfolio Optimization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0"/>
            <a:ext cx="6540285"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8488" y="2800771"/>
            <a:ext cx="3565524" cy="1731963"/>
          </a:xfrm>
        </p:spPr>
        <p:txBody>
          <a:bodyPr>
            <a:normAutofit/>
          </a:bodyPr>
          <a:lstStyle/>
          <a:p>
            <a:r>
              <a:rPr lang="en-US" dirty="0"/>
              <a:t>Prathamesh Thite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Explaining point (3)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a:extLst>
              <a:ext uri="{FF2B5EF4-FFF2-40B4-BE49-F238E27FC236}">
                <a16:creationId xmlns:a16="http://schemas.microsoft.com/office/drawing/2014/main" id="{9752CDD3-EB69-3595-E705-AF6E1577FB5C}"/>
              </a:ext>
            </a:extLst>
          </p:cNvPr>
          <p:cNvPicPr>
            <a:picLocks noChangeAspect="1"/>
          </p:cNvPicPr>
          <p:nvPr/>
        </p:nvPicPr>
        <p:blipFill>
          <a:blip r:embed="rId3"/>
          <a:stretch>
            <a:fillRect/>
          </a:stretch>
        </p:blipFill>
        <p:spPr>
          <a:xfrm>
            <a:off x="1543050" y="1547812"/>
            <a:ext cx="9105900" cy="3762375"/>
          </a:xfrm>
          <a:prstGeom prst="rect">
            <a:avLst/>
          </a:prstGeom>
        </p:spPr>
      </p:pic>
    </p:spTree>
    <p:extLst>
      <p:ext uri="{BB962C8B-B14F-4D97-AF65-F5344CB8AC3E}">
        <p14:creationId xmlns:p14="http://schemas.microsoft.com/office/powerpoint/2010/main" val="121358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7027809" cy="274638"/>
          </a:xfrm>
        </p:spPr>
        <p:txBody>
          <a:bodyPr>
            <a:normAutofit fontScale="90000"/>
          </a:bodyPr>
          <a:lstStyle/>
          <a:p>
            <a:r>
              <a:rPr lang="en-US" dirty="0"/>
              <a:t>Happy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a:extLst>
              <a:ext uri="{FF2B5EF4-FFF2-40B4-BE49-F238E27FC236}">
                <a16:creationId xmlns:a16="http://schemas.microsoft.com/office/drawing/2014/main" id="{300D2B66-2675-E548-63A4-4A9113B6768F}"/>
              </a:ext>
            </a:extLst>
          </p:cNvPr>
          <p:cNvPicPr>
            <a:picLocks noChangeAspect="1"/>
          </p:cNvPicPr>
          <p:nvPr/>
        </p:nvPicPr>
        <p:blipFill>
          <a:blip r:embed="rId3"/>
          <a:stretch>
            <a:fillRect/>
          </a:stretch>
        </p:blipFill>
        <p:spPr>
          <a:xfrm>
            <a:off x="2154264" y="1611824"/>
            <a:ext cx="7253207" cy="4696901"/>
          </a:xfrm>
          <a:prstGeom prst="rect">
            <a:avLst/>
          </a:prstGeom>
        </p:spPr>
      </p:pic>
    </p:spTree>
    <p:extLst>
      <p:ext uri="{BB962C8B-B14F-4D97-AF65-F5344CB8AC3E}">
        <p14:creationId xmlns:p14="http://schemas.microsoft.com/office/powerpoint/2010/main" val="104131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Portfolio Optimization?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1913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7E71A939-145B-3080-A730-680E0E56A508}"/>
              </a:ext>
            </a:extLst>
          </p:cNvPr>
          <p:cNvPicPr>
            <a:picLocks noChangeAspect="1"/>
          </p:cNvPicPr>
          <p:nvPr/>
        </p:nvPicPr>
        <p:blipFill>
          <a:blip r:embed="rId3"/>
          <a:stretch>
            <a:fillRect/>
          </a:stretch>
        </p:blipFill>
        <p:spPr>
          <a:xfrm>
            <a:off x="2026568" y="1696705"/>
            <a:ext cx="7711792" cy="4268733"/>
          </a:xfrm>
          <a:prstGeom prst="rect">
            <a:avLst/>
          </a:prstGeom>
        </p:spPr>
      </p:pic>
      <p:sp>
        <p:nvSpPr>
          <p:cNvPr id="8" name="Title 6">
            <a:extLst>
              <a:ext uri="{FF2B5EF4-FFF2-40B4-BE49-F238E27FC236}">
                <a16:creationId xmlns:a16="http://schemas.microsoft.com/office/drawing/2014/main" id="{C9193156-DEEA-D0DF-D4C6-572846198B2E}"/>
              </a:ext>
            </a:extLst>
          </p:cNvPr>
          <p:cNvSpPr>
            <a:spLocks noGrp="1"/>
          </p:cNvSpPr>
          <p:nvPr>
            <p:ph type="title"/>
          </p:nvPr>
        </p:nvSpPr>
        <p:spPr>
          <a:xfrm>
            <a:off x="550862" y="549275"/>
            <a:ext cx="11097551" cy="1332000"/>
          </a:xfrm>
        </p:spPr>
        <p:txBody>
          <a:bodyPr>
            <a:normAutofit/>
          </a:bodyPr>
          <a:lstStyle/>
          <a:p>
            <a:r>
              <a:rPr lang="en-US" dirty="0"/>
              <a:t>What if you carry all eggs in one basket?</a:t>
            </a:r>
          </a:p>
        </p:txBody>
      </p:sp>
    </p:spTree>
    <p:extLst>
      <p:ext uri="{BB962C8B-B14F-4D97-AF65-F5344CB8AC3E}">
        <p14:creationId xmlns:p14="http://schemas.microsoft.com/office/powerpoint/2010/main" val="284872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E2B45491-D9D5-FC13-720A-A794CFA15726}"/>
              </a:ext>
            </a:extLst>
          </p:cNvPr>
          <p:cNvPicPr>
            <a:picLocks noChangeAspect="1"/>
          </p:cNvPicPr>
          <p:nvPr/>
        </p:nvPicPr>
        <p:blipFill>
          <a:blip r:embed="rId3"/>
          <a:stretch>
            <a:fillRect/>
          </a:stretch>
        </p:blipFill>
        <p:spPr>
          <a:xfrm>
            <a:off x="2193818" y="2155912"/>
            <a:ext cx="7029450" cy="3790950"/>
          </a:xfrm>
          <a:prstGeom prst="rect">
            <a:avLst/>
          </a:prstGeom>
        </p:spPr>
      </p:pic>
    </p:spTree>
    <p:extLst>
      <p:ext uri="{BB962C8B-B14F-4D97-AF65-F5344CB8AC3E}">
        <p14:creationId xmlns:p14="http://schemas.microsoft.com/office/powerpoint/2010/main" val="381251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Smart Girl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C01B6124-3F4B-E390-4AB3-B67900C0CD70}"/>
              </a:ext>
            </a:extLst>
          </p:cNvPr>
          <p:cNvPicPr>
            <a:picLocks noChangeAspect="1"/>
          </p:cNvPicPr>
          <p:nvPr/>
        </p:nvPicPr>
        <p:blipFill>
          <a:blip r:embed="rId3"/>
          <a:stretch>
            <a:fillRect/>
          </a:stretch>
        </p:blipFill>
        <p:spPr>
          <a:xfrm>
            <a:off x="3152775" y="1643062"/>
            <a:ext cx="5886450" cy="3571875"/>
          </a:xfrm>
          <a:prstGeom prst="rect">
            <a:avLst/>
          </a:prstGeom>
        </p:spPr>
      </p:pic>
    </p:spTree>
    <p:extLst>
      <p:ext uri="{BB962C8B-B14F-4D97-AF65-F5344CB8AC3E}">
        <p14:creationId xmlns:p14="http://schemas.microsoft.com/office/powerpoint/2010/main" val="33257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Portfolio Optimization?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40DF09-C329-EE8A-81C8-39B643799F3C}"/>
              </a:ext>
            </a:extLst>
          </p:cNvPr>
          <p:cNvSpPr txBox="1"/>
          <p:nvPr/>
        </p:nvSpPr>
        <p:spPr>
          <a:xfrm>
            <a:off x="233707" y="2344664"/>
            <a:ext cx="10227650" cy="1015663"/>
          </a:xfrm>
          <a:prstGeom prst="rect">
            <a:avLst/>
          </a:prstGeom>
          <a:noFill/>
        </p:spPr>
        <p:txBody>
          <a:bodyPr wrap="square">
            <a:spAutoFit/>
          </a:bodyPr>
          <a:lstStyle/>
          <a:p>
            <a:r>
              <a:rPr lang="en-US" sz="2000" dirty="0"/>
              <a:t>Portfolio optimization is like choosing which eggs to place in which basket. Instead of eggs, you have a collection of investments, like stocks or bonds, and you want to choose the best ones to invest in so that you can make the most money.</a:t>
            </a:r>
          </a:p>
        </p:txBody>
      </p:sp>
      <p:sp>
        <p:nvSpPr>
          <p:cNvPr id="13" name="TextBox 12">
            <a:extLst>
              <a:ext uri="{FF2B5EF4-FFF2-40B4-BE49-F238E27FC236}">
                <a16:creationId xmlns:a16="http://schemas.microsoft.com/office/drawing/2014/main" id="{79FF8557-C18A-8BCF-F856-39CF105645E9}"/>
              </a:ext>
            </a:extLst>
          </p:cNvPr>
          <p:cNvSpPr txBox="1"/>
          <p:nvPr/>
        </p:nvSpPr>
        <p:spPr>
          <a:xfrm>
            <a:off x="309859" y="3823716"/>
            <a:ext cx="10227650" cy="923330"/>
          </a:xfrm>
          <a:prstGeom prst="rect">
            <a:avLst/>
          </a:prstGeom>
          <a:noFill/>
        </p:spPr>
        <p:txBody>
          <a:bodyPr wrap="square">
            <a:spAutoFit/>
          </a:bodyPr>
          <a:lstStyle/>
          <a:p>
            <a:r>
              <a:rPr lang="en-US" dirty="0"/>
              <a:t>To do this, you need to look at different factors like how much money you have to invest, how risky each investment is, and what kind of return you can expect. Then, you can choose a mix of investments that gives you the best chance of making a good return while also managing your risk.</a:t>
            </a:r>
          </a:p>
        </p:txBody>
      </p:sp>
    </p:spTree>
    <p:extLst>
      <p:ext uri="{BB962C8B-B14F-4D97-AF65-F5344CB8AC3E}">
        <p14:creationId xmlns:p14="http://schemas.microsoft.com/office/powerpoint/2010/main" val="134842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2">
            <a:extLst>
              <a:ext uri="{FF2B5EF4-FFF2-40B4-BE49-F238E27FC236}">
                <a16:creationId xmlns:a16="http://schemas.microsoft.com/office/drawing/2014/main" id="{B517FCE1-0646-E87F-2FAB-CBE39E04CAB0}"/>
              </a:ext>
            </a:extLst>
          </p:cNvPr>
          <p:cNvSpPr>
            <a:spLocks noGrp="1"/>
          </p:cNvSpPr>
          <p:nvPr>
            <p:ph type="title"/>
          </p:nvPr>
        </p:nvSpPr>
        <p:spPr>
          <a:xfrm>
            <a:off x="394467" y="137319"/>
            <a:ext cx="11097551" cy="1332000"/>
          </a:xfrm>
        </p:spPr>
        <p:txBody>
          <a:bodyPr/>
          <a:lstStyle/>
          <a:p>
            <a:endParaRPr lang="en-US" dirty="0"/>
          </a:p>
        </p:txBody>
      </p:sp>
      <p:pic>
        <p:nvPicPr>
          <p:cNvPr id="9" name="Picture 8">
            <a:extLst>
              <a:ext uri="{FF2B5EF4-FFF2-40B4-BE49-F238E27FC236}">
                <a16:creationId xmlns:a16="http://schemas.microsoft.com/office/drawing/2014/main" id="{D4D88518-D48D-914B-CE4C-59D23682145F}"/>
              </a:ext>
            </a:extLst>
          </p:cNvPr>
          <p:cNvPicPr>
            <a:picLocks noChangeAspect="1"/>
          </p:cNvPicPr>
          <p:nvPr/>
        </p:nvPicPr>
        <p:blipFill>
          <a:blip r:embed="rId3"/>
          <a:stretch>
            <a:fillRect/>
          </a:stretch>
        </p:blipFill>
        <p:spPr>
          <a:xfrm>
            <a:off x="3179763" y="1729154"/>
            <a:ext cx="6379209" cy="3521424"/>
          </a:xfrm>
          <a:prstGeom prst="rect">
            <a:avLst/>
          </a:prstGeom>
        </p:spPr>
      </p:pic>
    </p:spTree>
    <p:extLst>
      <p:ext uri="{BB962C8B-B14F-4D97-AF65-F5344CB8AC3E}">
        <p14:creationId xmlns:p14="http://schemas.microsoft.com/office/powerpoint/2010/main" val="150852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2">
            <a:extLst>
              <a:ext uri="{FF2B5EF4-FFF2-40B4-BE49-F238E27FC236}">
                <a16:creationId xmlns:a16="http://schemas.microsoft.com/office/drawing/2014/main" id="{B517FCE1-0646-E87F-2FAB-CBE39E04CAB0}"/>
              </a:ext>
            </a:extLst>
          </p:cNvPr>
          <p:cNvSpPr>
            <a:spLocks noGrp="1"/>
          </p:cNvSpPr>
          <p:nvPr>
            <p:ph type="title"/>
          </p:nvPr>
        </p:nvSpPr>
        <p:spPr>
          <a:xfrm>
            <a:off x="394468" y="137319"/>
            <a:ext cx="7773140" cy="1226532"/>
          </a:xfrm>
        </p:spPr>
        <p:txBody>
          <a:bodyPr/>
          <a:lstStyle/>
          <a:p>
            <a:r>
              <a:rPr lang="en-US" dirty="0" err="1"/>
              <a:t>DataSet</a:t>
            </a:r>
            <a:endParaRPr lang="en-US" dirty="0"/>
          </a:p>
        </p:txBody>
      </p:sp>
      <p:sp>
        <p:nvSpPr>
          <p:cNvPr id="7" name="TextBox 6">
            <a:extLst>
              <a:ext uri="{FF2B5EF4-FFF2-40B4-BE49-F238E27FC236}">
                <a16:creationId xmlns:a16="http://schemas.microsoft.com/office/drawing/2014/main" id="{C8AE89D2-5FAE-D06D-3983-FFBEB24550C6}"/>
              </a:ext>
            </a:extLst>
          </p:cNvPr>
          <p:cNvSpPr txBox="1"/>
          <p:nvPr/>
        </p:nvSpPr>
        <p:spPr>
          <a:xfrm>
            <a:off x="699982" y="889843"/>
            <a:ext cx="9499635" cy="5078313"/>
          </a:xfrm>
          <a:prstGeom prst="rect">
            <a:avLst/>
          </a:prstGeom>
          <a:noFill/>
        </p:spPr>
        <p:txBody>
          <a:bodyPr wrap="square">
            <a:spAutoFit/>
          </a:bodyPr>
          <a:lstStyle/>
          <a:p>
            <a:r>
              <a:rPr lang="en-US" dirty="0"/>
              <a:t>Let's take historical data of 15 stocks for last 1 year (Mar- 2022 – Mar 2023)</a:t>
            </a:r>
          </a:p>
          <a:p>
            <a:pPr marL="342900" indent="-342900">
              <a:buAutoNum type="arabicParenR"/>
            </a:pPr>
            <a:endParaRPr lang="en-US" dirty="0"/>
          </a:p>
          <a:p>
            <a:pPr marL="342900" indent="-342900">
              <a:buFont typeface="+mj-lt"/>
              <a:buAutoNum type="arabicPeriod"/>
            </a:pPr>
            <a:r>
              <a:rPr lang="en-US" dirty="0"/>
              <a:t> CSCO - Cisco </a:t>
            </a:r>
          </a:p>
          <a:p>
            <a:pPr marL="342900" indent="-342900">
              <a:buFont typeface="+mj-lt"/>
              <a:buAutoNum type="arabicPeriod"/>
            </a:pPr>
            <a:r>
              <a:rPr lang="en-US" dirty="0"/>
              <a:t> DLTR - Dollar Tree </a:t>
            </a:r>
          </a:p>
          <a:p>
            <a:pPr marL="342900" indent="-342900">
              <a:buFont typeface="+mj-lt"/>
              <a:buAutoNum type="arabicPeriod"/>
            </a:pPr>
            <a:r>
              <a:rPr lang="en-US" dirty="0"/>
              <a:t> INTC - Intel Corp </a:t>
            </a:r>
          </a:p>
          <a:p>
            <a:pPr marL="342900" indent="-342900">
              <a:buFont typeface="+mj-lt"/>
              <a:buAutoNum type="arabicPeriod"/>
            </a:pPr>
            <a:r>
              <a:rPr lang="en-US" dirty="0"/>
              <a:t> WMT - Walmart </a:t>
            </a:r>
          </a:p>
          <a:p>
            <a:pPr marL="342900" indent="-342900">
              <a:buFont typeface="+mj-lt"/>
              <a:buAutoNum type="arabicPeriod"/>
            </a:pPr>
            <a:r>
              <a:rPr lang="en-US" dirty="0"/>
              <a:t> NFLX - Netflix </a:t>
            </a:r>
          </a:p>
          <a:p>
            <a:pPr marL="342900" indent="-342900">
              <a:buFont typeface="+mj-lt"/>
              <a:buAutoNum type="arabicPeriod"/>
            </a:pPr>
            <a:r>
              <a:rPr lang="en-US" dirty="0"/>
              <a:t> PYPL - </a:t>
            </a:r>
            <a:r>
              <a:rPr lang="en-US" dirty="0" err="1"/>
              <a:t>Paypal</a:t>
            </a:r>
            <a:r>
              <a:rPr lang="en-US" dirty="0"/>
              <a:t> </a:t>
            </a:r>
          </a:p>
          <a:p>
            <a:pPr marL="342900" indent="-342900">
              <a:buFont typeface="+mj-lt"/>
              <a:buAutoNum type="arabicPeriod"/>
            </a:pPr>
            <a:r>
              <a:rPr lang="en-US" dirty="0"/>
              <a:t> EBAY - EBAY </a:t>
            </a:r>
          </a:p>
          <a:p>
            <a:pPr marL="342900" indent="-342900">
              <a:buFont typeface="+mj-lt"/>
              <a:buAutoNum type="arabicPeriod"/>
            </a:pPr>
            <a:r>
              <a:rPr lang="en-US" dirty="0"/>
              <a:t> EA - Electronics Arts </a:t>
            </a:r>
          </a:p>
          <a:p>
            <a:pPr marL="342900" indent="-342900">
              <a:buFont typeface="+mj-lt"/>
              <a:buAutoNum type="arabicPeriod"/>
            </a:pPr>
            <a:r>
              <a:rPr lang="en-US" dirty="0"/>
              <a:t> FTNT - Fortinet </a:t>
            </a:r>
          </a:p>
          <a:p>
            <a:pPr marL="342900" indent="-342900">
              <a:buFont typeface="+mj-lt"/>
              <a:buAutoNum type="arabicPeriod"/>
            </a:pPr>
            <a:r>
              <a:rPr lang="en-US" dirty="0"/>
              <a:t> INTU - Intuit </a:t>
            </a:r>
          </a:p>
          <a:p>
            <a:pPr marL="342900" indent="-342900">
              <a:buFont typeface="+mj-lt"/>
              <a:buAutoNum type="arabicPeriod"/>
            </a:pPr>
            <a:r>
              <a:rPr lang="en-US" dirty="0"/>
              <a:t> LCID - Lucid Motors </a:t>
            </a:r>
          </a:p>
          <a:p>
            <a:pPr marL="342900" indent="-342900">
              <a:buFont typeface="+mj-lt"/>
              <a:buAutoNum type="arabicPeriod"/>
            </a:pPr>
            <a:r>
              <a:rPr lang="en-US" dirty="0"/>
              <a:t> NVDA - Nvidia </a:t>
            </a:r>
          </a:p>
          <a:p>
            <a:pPr marL="342900" indent="-342900">
              <a:buFont typeface="+mj-lt"/>
              <a:buAutoNum type="arabicPeriod"/>
            </a:pPr>
            <a:r>
              <a:rPr lang="en-US" dirty="0"/>
              <a:t> TSLA - Tesla </a:t>
            </a:r>
          </a:p>
          <a:p>
            <a:pPr marL="342900" indent="-342900">
              <a:buFont typeface="+mj-lt"/>
              <a:buAutoNum type="arabicPeriod"/>
            </a:pPr>
            <a:r>
              <a:rPr lang="en-US" dirty="0"/>
              <a:t> WBD - Warner Bros </a:t>
            </a:r>
          </a:p>
          <a:p>
            <a:pPr marL="342900" indent="-342900">
              <a:buFont typeface="+mj-lt"/>
              <a:buAutoNum type="arabicPeriod"/>
            </a:pPr>
            <a:r>
              <a:rPr lang="en-US" dirty="0"/>
              <a:t> AAPL - Apple </a:t>
            </a:r>
          </a:p>
          <a:p>
            <a:r>
              <a:rPr lang="en-US" dirty="0"/>
              <a:t>   </a:t>
            </a:r>
          </a:p>
        </p:txBody>
      </p:sp>
    </p:spTree>
    <p:extLst>
      <p:ext uri="{BB962C8B-B14F-4D97-AF65-F5344CB8AC3E}">
        <p14:creationId xmlns:p14="http://schemas.microsoft.com/office/powerpoint/2010/main" val="230352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699982" y="2725607"/>
            <a:ext cx="11097551" cy="1332000"/>
          </a:xfrm>
        </p:spPr>
        <p:txBody>
          <a:bodyPr>
            <a:normAutofit/>
          </a:bodyPr>
          <a:lstStyle/>
          <a:p>
            <a:r>
              <a:rPr lang="en-US" dirty="0"/>
              <a:t>Let's try to use PCA for solving Portfolio Optimization Problem</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089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PCA?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12">
            <a:extLst>
              <a:ext uri="{FF2B5EF4-FFF2-40B4-BE49-F238E27FC236}">
                <a16:creationId xmlns:a16="http://schemas.microsoft.com/office/drawing/2014/main" id="{68A4C2CE-C571-11BA-5DDE-F1F5CA770CDC}"/>
              </a:ext>
            </a:extLst>
          </p:cNvPr>
          <p:cNvPicPr>
            <a:picLocks noChangeAspect="1"/>
          </p:cNvPicPr>
          <p:nvPr/>
        </p:nvPicPr>
        <p:blipFill>
          <a:blip r:embed="rId3"/>
          <a:stretch>
            <a:fillRect/>
          </a:stretch>
        </p:blipFill>
        <p:spPr>
          <a:xfrm>
            <a:off x="1865313" y="1471612"/>
            <a:ext cx="6519270" cy="3914775"/>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655950"/>
            <a:ext cx="11097551" cy="1332000"/>
          </a:xfrm>
        </p:spPr>
        <p:txBody>
          <a:bodyPr>
            <a:normAutofit/>
          </a:bodyPr>
          <a:lstStyle/>
          <a:p>
            <a:r>
              <a:rPr lang="en-US" dirty="0"/>
              <a:t>Steps in PCA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78F3C452-C0C7-0368-3576-1992F96FB58E}"/>
              </a:ext>
            </a:extLst>
          </p:cNvPr>
          <p:cNvSpPr txBox="1"/>
          <p:nvPr/>
        </p:nvSpPr>
        <p:spPr>
          <a:xfrm>
            <a:off x="438105" y="1564773"/>
            <a:ext cx="8435340" cy="1938992"/>
          </a:xfrm>
          <a:prstGeom prst="rect">
            <a:avLst/>
          </a:prstGeom>
          <a:noFill/>
        </p:spPr>
        <p:txBody>
          <a:bodyPr wrap="square">
            <a:spAutoFit/>
          </a:bodyPr>
          <a:lstStyle/>
          <a:p>
            <a:pPr marL="457200" indent="-457200">
              <a:buFont typeface="+mj-lt"/>
              <a:buAutoNum type="arabicPeriod"/>
            </a:pPr>
            <a:r>
              <a:rPr lang="en-US" sz="2400" dirty="0"/>
              <a:t>Standardization of the data</a:t>
            </a:r>
          </a:p>
          <a:p>
            <a:pPr marL="457200" indent="-457200">
              <a:buFont typeface="+mj-lt"/>
              <a:buAutoNum type="arabicPeriod"/>
            </a:pPr>
            <a:r>
              <a:rPr lang="en-US" sz="2400" dirty="0"/>
              <a:t>Computing the covariance matrix</a:t>
            </a:r>
          </a:p>
          <a:p>
            <a:pPr marL="457200" indent="-457200">
              <a:buFont typeface="+mj-lt"/>
              <a:buAutoNum type="arabicPeriod"/>
            </a:pPr>
            <a:r>
              <a:rPr lang="en-US" sz="2400" dirty="0"/>
              <a:t>Calculating the eigenvectors and eigenvalues</a:t>
            </a:r>
          </a:p>
          <a:p>
            <a:pPr marL="457200" indent="-457200">
              <a:buFont typeface="+mj-lt"/>
              <a:buAutoNum type="arabicPeriod"/>
            </a:pPr>
            <a:r>
              <a:rPr lang="en-US" sz="2400" dirty="0"/>
              <a:t>Computing the Principal Components</a:t>
            </a:r>
          </a:p>
          <a:p>
            <a:pPr marL="457200" indent="-457200">
              <a:buFont typeface="+mj-lt"/>
              <a:buAutoNum type="arabicPeriod"/>
            </a:pPr>
            <a:r>
              <a:rPr lang="en-US" sz="2400" dirty="0"/>
              <a:t>Reducing the dimensions of the data set</a:t>
            </a:r>
          </a:p>
        </p:txBody>
      </p:sp>
    </p:spTree>
    <p:extLst>
      <p:ext uri="{BB962C8B-B14F-4D97-AF65-F5344CB8AC3E}">
        <p14:creationId xmlns:p14="http://schemas.microsoft.com/office/powerpoint/2010/main" val="351404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88782" y="1117311"/>
            <a:ext cx="11097551" cy="1332000"/>
          </a:xfrm>
        </p:spPr>
        <p:txBody>
          <a:bodyPr>
            <a:normAutofit/>
          </a:bodyPr>
          <a:lstStyle/>
          <a:p>
            <a:r>
              <a:rPr lang="en-US" dirty="0"/>
              <a:t>Concepts with meaning in PCA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F75ED3A0-C1AF-71AC-CC6D-7FE9C3F58F59}"/>
              </a:ext>
            </a:extLst>
          </p:cNvPr>
          <p:cNvSpPr txBox="1"/>
          <p:nvPr/>
        </p:nvSpPr>
        <p:spPr>
          <a:xfrm>
            <a:off x="263363" y="2199843"/>
            <a:ext cx="11739855" cy="3477875"/>
          </a:xfrm>
          <a:prstGeom prst="rect">
            <a:avLst/>
          </a:prstGeom>
          <a:noFill/>
        </p:spPr>
        <p:txBody>
          <a:bodyPr wrap="square">
            <a:spAutoFit/>
          </a:bodyPr>
          <a:lstStyle/>
          <a:p>
            <a:r>
              <a:rPr lang="en-US" sz="2000" dirty="0" err="1"/>
              <a:t>Covariance_matrix</a:t>
            </a:r>
            <a:endParaRPr lang="en-US" sz="2000" dirty="0"/>
          </a:p>
          <a:p>
            <a:pPr marL="457200" indent="-457200">
              <a:buFont typeface="+mj-lt"/>
              <a:buAutoNum type="arabicPeriod"/>
            </a:pPr>
            <a:r>
              <a:rPr lang="en-US" sz="2000" dirty="0"/>
              <a:t> The covariance matrix captures the variance and co-variance between the different features of the input data.  Covariance measures the magnitude of how one random variable varies with another random variable</a:t>
            </a:r>
          </a:p>
          <a:p>
            <a:pPr marL="457200" indent="-457200">
              <a:buFont typeface="+mj-lt"/>
              <a:buAutoNum type="arabicPeriod"/>
            </a:pPr>
            <a:endParaRPr lang="en-US" sz="2000" dirty="0"/>
          </a:p>
          <a:p>
            <a:pPr marL="457200" indent="-457200">
              <a:buFont typeface="+mj-lt"/>
              <a:buAutoNum type="arabicPeriod"/>
            </a:pPr>
            <a:r>
              <a:rPr lang="en-US" sz="2000" dirty="0"/>
              <a:t> The covariance matrix also provides information about the correlation between the different features of the data.</a:t>
            </a:r>
          </a:p>
          <a:p>
            <a:pPr marL="457200" indent="-457200">
              <a:buFont typeface="+mj-lt"/>
              <a:buAutoNum type="arabicPeriod"/>
            </a:pPr>
            <a:endParaRPr lang="en-US" sz="2000" dirty="0"/>
          </a:p>
          <a:p>
            <a:pPr marL="457200" indent="-457200">
              <a:buFont typeface="+mj-lt"/>
              <a:buAutoNum type="arabicPeriod"/>
            </a:pPr>
            <a:r>
              <a:rPr lang="en-US" sz="2000" dirty="0"/>
              <a:t> Highly correlated features tend to have similar contributions to the principal components, whereas features with low correlation have distinct contributions.</a:t>
            </a:r>
          </a:p>
          <a:p>
            <a:endParaRPr lang="en-US" sz="2000" dirty="0"/>
          </a:p>
          <a:p>
            <a:r>
              <a:rPr lang="en-US" sz="2000" dirty="0"/>
              <a:t>Thus, analyzing the covariance matrix can help to identify the most important features for a given analysis.</a:t>
            </a:r>
          </a:p>
        </p:txBody>
      </p:sp>
    </p:spTree>
    <p:extLst>
      <p:ext uri="{BB962C8B-B14F-4D97-AF65-F5344CB8AC3E}">
        <p14:creationId xmlns:p14="http://schemas.microsoft.com/office/powerpoint/2010/main" val="3602233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a:extLst>
              <a:ext uri="{FF2B5EF4-FFF2-40B4-BE49-F238E27FC236}">
                <a16:creationId xmlns:a16="http://schemas.microsoft.com/office/drawing/2014/main" id="{3A61CB76-64D9-DB19-EAB7-27327DED338D}"/>
              </a:ext>
            </a:extLst>
          </p:cNvPr>
          <p:cNvPicPr>
            <a:picLocks noChangeAspect="1"/>
          </p:cNvPicPr>
          <p:nvPr/>
        </p:nvPicPr>
        <p:blipFill>
          <a:blip r:embed="rId3"/>
          <a:stretch>
            <a:fillRect/>
          </a:stretch>
        </p:blipFill>
        <p:spPr>
          <a:xfrm>
            <a:off x="736728" y="697039"/>
            <a:ext cx="10438133" cy="5619784"/>
          </a:xfrm>
          <a:prstGeom prst="rect">
            <a:avLst/>
          </a:prstGeom>
        </p:spPr>
      </p:pic>
      <p:sp>
        <p:nvSpPr>
          <p:cNvPr id="10" name="TextBox 9">
            <a:extLst>
              <a:ext uri="{FF2B5EF4-FFF2-40B4-BE49-F238E27FC236}">
                <a16:creationId xmlns:a16="http://schemas.microsoft.com/office/drawing/2014/main" id="{8EB08C31-83CB-B15D-511D-CEFF901DCAE1}"/>
              </a:ext>
            </a:extLst>
          </p:cNvPr>
          <p:cNvSpPr txBox="1"/>
          <p:nvPr/>
        </p:nvSpPr>
        <p:spPr>
          <a:xfrm>
            <a:off x="931553" y="137319"/>
            <a:ext cx="6152826" cy="369332"/>
          </a:xfrm>
          <a:prstGeom prst="rect">
            <a:avLst/>
          </a:prstGeom>
          <a:noFill/>
        </p:spPr>
        <p:txBody>
          <a:bodyPr wrap="square">
            <a:spAutoFit/>
          </a:bodyPr>
          <a:lstStyle/>
          <a:p>
            <a:r>
              <a:rPr lang="en-US" dirty="0"/>
              <a:t> vectors after transformation</a:t>
            </a:r>
          </a:p>
        </p:txBody>
      </p:sp>
    </p:spTree>
    <p:extLst>
      <p:ext uri="{BB962C8B-B14F-4D97-AF65-F5344CB8AC3E}">
        <p14:creationId xmlns:p14="http://schemas.microsoft.com/office/powerpoint/2010/main" val="205553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21C37E5-5837-FF17-A036-CF5A8E003AD6}"/>
              </a:ext>
            </a:extLst>
          </p:cNvPr>
          <p:cNvSpPr txBox="1"/>
          <p:nvPr/>
        </p:nvSpPr>
        <p:spPr>
          <a:xfrm>
            <a:off x="3179763" y="4071668"/>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23125C4-8BBF-1E66-8F0C-E0DE88D64C21}"/>
              </a:ext>
            </a:extLst>
          </p:cNvPr>
          <p:cNvSpPr txBox="1"/>
          <p:nvPr/>
        </p:nvSpPr>
        <p:spPr>
          <a:xfrm>
            <a:off x="283689" y="992066"/>
            <a:ext cx="11719529" cy="954107"/>
          </a:xfrm>
          <a:prstGeom prst="rect">
            <a:avLst/>
          </a:prstGeom>
          <a:noFill/>
        </p:spPr>
        <p:txBody>
          <a:bodyPr wrap="square" rtlCol="0">
            <a:spAutoFit/>
          </a:bodyPr>
          <a:lstStyle/>
          <a:p>
            <a:r>
              <a:rPr lang="en-US" sz="2800" dirty="0"/>
              <a:t>1) Eigenvalues are used to measure the importance of each principal                        component in the dataset</a:t>
            </a:r>
          </a:p>
        </p:txBody>
      </p:sp>
      <p:sp>
        <p:nvSpPr>
          <p:cNvPr id="9" name="TextBox 8">
            <a:extLst>
              <a:ext uri="{FF2B5EF4-FFF2-40B4-BE49-F238E27FC236}">
                <a16:creationId xmlns:a16="http://schemas.microsoft.com/office/drawing/2014/main" id="{D64799CC-BD70-B1CD-5A1C-C6262CA78FA9}"/>
              </a:ext>
            </a:extLst>
          </p:cNvPr>
          <p:cNvSpPr txBox="1"/>
          <p:nvPr/>
        </p:nvSpPr>
        <p:spPr>
          <a:xfrm>
            <a:off x="283689" y="1956261"/>
            <a:ext cx="11702132" cy="830997"/>
          </a:xfrm>
          <a:prstGeom prst="rect">
            <a:avLst/>
          </a:prstGeom>
          <a:noFill/>
        </p:spPr>
        <p:txBody>
          <a:bodyPr wrap="square">
            <a:spAutoFit/>
          </a:bodyPr>
          <a:lstStyle/>
          <a:p>
            <a:r>
              <a:rPr lang="en-US" sz="2400" dirty="0"/>
              <a:t>2) PCA identifies the principal components of a dataset by finding the eigenvectors of the covariance matrix of the data</a:t>
            </a:r>
          </a:p>
        </p:txBody>
      </p:sp>
      <p:sp>
        <p:nvSpPr>
          <p:cNvPr id="12" name="TextBox 11">
            <a:extLst>
              <a:ext uri="{FF2B5EF4-FFF2-40B4-BE49-F238E27FC236}">
                <a16:creationId xmlns:a16="http://schemas.microsoft.com/office/drawing/2014/main" id="{7241D8EB-0571-5B07-2653-91B88AC8DE26}"/>
              </a:ext>
            </a:extLst>
          </p:cNvPr>
          <p:cNvSpPr txBox="1"/>
          <p:nvPr/>
        </p:nvSpPr>
        <p:spPr>
          <a:xfrm>
            <a:off x="301086" y="2812604"/>
            <a:ext cx="11190932" cy="2308324"/>
          </a:xfrm>
          <a:prstGeom prst="rect">
            <a:avLst/>
          </a:prstGeom>
          <a:noFill/>
        </p:spPr>
        <p:txBody>
          <a:bodyPr wrap="square">
            <a:spAutoFit/>
          </a:bodyPr>
          <a:lstStyle/>
          <a:p>
            <a:r>
              <a:rPr lang="en-US" sz="2400" dirty="0"/>
              <a:t>3) Each eigenvector corresponds to a principal component, and the eigenvalue associated with that eigenvector represents the amount of variance in the data explained by that principal component</a:t>
            </a:r>
          </a:p>
          <a:p>
            <a:endParaRPr lang="en-US" sz="2400" dirty="0"/>
          </a:p>
          <a:p>
            <a:r>
              <a:rPr lang="en-US" sz="2400" dirty="0"/>
              <a:t>4) Higher eigenvalues indicate that the corresponding principal component captures more of the variance in the data and is therefore more important.</a:t>
            </a:r>
          </a:p>
        </p:txBody>
      </p:sp>
      <p:sp>
        <p:nvSpPr>
          <p:cNvPr id="14" name="TextBox 13">
            <a:extLst>
              <a:ext uri="{FF2B5EF4-FFF2-40B4-BE49-F238E27FC236}">
                <a16:creationId xmlns:a16="http://schemas.microsoft.com/office/drawing/2014/main" id="{A60C2506-72E8-D082-76B2-3A27E39DFA45}"/>
              </a:ext>
            </a:extLst>
          </p:cNvPr>
          <p:cNvSpPr txBox="1"/>
          <p:nvPr/>
        </p:nvSpPr>
        <p:spPr>
          <a:xfrm>
            <a:off x="301087" y="5058157"/>
            <a:ext cx="11684734" cy="1200329"/>
          </a:xfrm>
          <a:prstGeom prst="rect">
            <a:avLst/>
          </a:prstGeom>
          <a:noFill/>
        </p:spPr>
        <p:txBody>
          <a:bodyPr wrap="square">
            <a:spAutoFit/>
          </a:bodyPr>
          <a:lstStyle/>
          <a:p>
            <a:r>
              <a:rPr lang="en-US" sz="2400" dirty="0"/>
              <a:t> 5) Eigenvalues help us determine which principal components are most important in representing the data, allowing us to reduce the dimensionality of the dataset while retaining as much of the original information as possible</a:t>
            </a:r>
          </a:p>
        </p:txBody>
      </p:sp>
      <p:sp>
        <p:nvSpPr>
          <p:cNvPr id="16" name="TextBox 15">
            <a:extLst>
              <a:ext uri="{FF2B5EF4-FFF2-40B4-BE49-F238E27FC236}">
                <a16:creationId xmlns:a16="http://schemas.microsoft.com/office/drawing/2014/main" id="{00B23142-65AB-1194-5351-F151FBF9CE12}"/>
              </a:ext>
            </a:extLst>
          </p:cNvPr>
          <p:cNvSpPr txBox="1"/>
          <p:nvPr/>
        </p:nvSpPr>
        <p:spPr>
          <a:xfrm>
            <a:off x="283689" y="384946"/>
            <a:ext cx="6108192" cy="523220"/>
          </a:xfrm>
          <a:prstGeom prst="rect">
            <a:avLst/>
          </a:prstGeom>
          <a:noFill/>
        </p:spPr>
        <p:txBody>
          <a:bodyPr wrap="square">
            <a:spAutoFit/>
          </a:bodyPr>
          <a:lstStyle/>
          <a:p>
            <a:r>
              <a:rPr lang="en-US" sz="2800" b="1" dirty="0"/>
              <a:t>Eigenvalues </a:t>
            </a:r>
          </a:p>
        </p:txBody>
      </p:sp>
    </p:spTree>
    <p:extLst>
      <p:ext uri="{BB962C8B-B14F-4D97-AF65-F5344CB8AC3E}">
        <p14:creationId xmlns:p14="http://schemas.microsoft.com/office/powerpoint/2010/main" val="28026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274638"/>
            <a:ext cx="11097551" cy="1332000"/>
          </a:xfrm>
        </p:spPr>
        <p:txBody>
          <a:bodyPr>
            <a:normAutofit/>
          </a:bodyPr>
          <a:lstStyle/>
          <a:p>
            <a:r>
              <a:rPr lang="en-US" dirty="0"/>
              <a:t>Advantages of using PCA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29260993-81B5-0166-E450-9918EE70FBB5}"/>
              </a:ext>
            </a:extLst>
          </p:cNvPr>
          <p:cNvSpPr txBox="1"/>
          <p:nvPr/>
        </p:nvSpPr>
        <p:spPr>
          <a:xfrm>
            <a:off x="550863" y="1165897"/>
            <a:ext cx="10697982" cy="2585323"/>
          </a:xfrm>
          <a:prstGeom prst="rect">
            <a:avLst/>
          </a:prstGeom>
          <a:noFill/>
        </p:spPr>
        <p:txBody>
          <a:bodyPr wrap="square">
            <a:spAutoFit/>
          </a:bodyPr>
          <a:lstStyle/>
          <a:p>
            <a:pPr marL="342900" indent="-342900">
              <a:buAutoNum type="arabicParenR"/>
            </a:pPr>
            <a:r>
              <a:rPr lang="en-US" dirty="0"/>
              <a:t>One of the main issues when analyzing a high-dimensional data set is the overfitting: this happens when there are too many variables in the data set. Using PCA to lower the dimensions of the data set can prevent such an overfit</a:t>
            </a:r>
          </a:p>
          <a:p>
            <a:pPr marL="342900" indent="-342900">
              <a:buAutoNum type="arabicParenR"/>
            </a:pPr>
            <a:endParaRPr lang="en-US" dirty="0"/>
          </a:p>
          <a:p>
            <a:pPr marL="342900" indent="-342900">
              <a:buAutoNum type="arabicParenR"/>
            </a:pPr>
            <a:r>
              <a:rPr lang="en-US" dirty="0"/>
              <a:t>Correlated features removed</a:t>
            </a:r>
          </a:p>
          <a:p>
            <a:pPr marL="342900" indent="-342900">
              <a:buAutoNum type="arabicParenR"/>
            </a:pPr>
            <a:endParaRPr lang="en-US" dirty="0"/>
          </a:p>
          <a:p>
            <a:pPr marL="342900" indent="-342900">
              <a:buAutoNum type="arabicParenR"/>
            </a:pPr>
            <a:r>
              <a:rPr lang="en-US" dirty="0"/>
              <a:t>Speed up other machine learning algorithms</a:t>
            </a:r>
          </a:p>
          <a:p>
            <a:pPr marL="342900" indent="-342900">
              <a:buAutoNum type="arabicParenR"/>
            </a:pPr>
            <a:endParaRPr lang="en-US" dirty="0"/>
          </a:p>
          <a:p>
            <a:pPr marL="342900" indent="-342900">
              <a:buAutoNum type="arabicParenR"/>
            </a:pPr>
            <a:r>
              <a:rPr lang="en-US" dirty="0"/>
              <a:t>Improves visualization</a:t>
            </a:r>
          </a:p>
        </p:txBody>
      </p:sp>
    </p:spTree>
    <p:extLst>
      <p:ext uri="{BB962C8B-B14F-4D97-AF65-F5344CB8AC3E}">
        <p14:creationId xmlns:p14="http://schemas.microsoft.com/office/powerpoint/2010/main" val="2118008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274638"/>
            <a:ext cx="11097551" cy="1332000"/>
          </a:xfrm>
        </p:spPr>
        <p:txBody>
          <a:bodyPr>
            <a:normAutofit/>
          </a:bodyPr>
          <a:lstStyle/>
          <a:p>
            <a:r>
              <a:rPr lang="en-US" dirty="0"/>
              <a:t>Disadvantages of using PCA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29260993-81B5-0166-E450-9918EE70FBB5}"/>
              </a:ext>
            </a:extLst>
          </p:cNvPr>
          <p:cNvSpPr txBox="1"/>
          <p:nvPr/>
        </p:nvSpPr>
        <p:spPr>
          <a:xfrm>
            <a:off x="550863" y="1606638"/>
            <a:ext cx="10697982" cy="2031325"/>
          </a:xfrm>
          <a:prstGeom prst="rect">
            <a:avLst/>
          </a:prstGeom>
          <a:noFill/>
        </p:spPr>
        <p:txBody>
          <a:bodyPr wrap="square">
            <a:spAutoFit/>
          </a:bodyPr>
          <a:lstStyle/>
          <a:p>
            <a:pPr marL="342900" indent="-342900">
              <a:buAutoNum type="arabicParenR"/>
            </a:pPr>
            <a:r>
              <a:rPr lang="en-US" dirty="0"/>
              <a:t>We may lose some valuable information</a:t>
            </a:r>
          </a:p>
          <a:p>
            <a:endParaRPr lang="en-US" dirty="0"/>
          </a:p>
          <a:p>
            <a:pPr marL="342900" indent="-342900">
              <a:buAutoNum type="arabicParenR" startAt="2"/>
            </a:pPr>
            <a:r>
              <a:rPr lang="en-US" dirty="0"/>
              <a:t>Major components may be difficult to understand</a:t>
            </a:r>
          </a:p>
          <a:p>
            <a:r>
              <a:rPr lang="en-US" dirty="0"/>
              <a:t>When we implement the Principal Component Analysis to our data set, the original features will be transformed into principal components: linear combinations of features of the original data. But which features, variables or characteristics are the most significant in the data set? This question can be difficult to answer after computing the PCA.</a:t>
            </a:r>
          </a:p>
        </p:txBody>
      </p:sp>
    </p:spTree>
    <p:extLst>
      <p:ext uri="{BB962C8B-B14F-4D97-AF65-F5344CB8AC3E}">
        <p14:creationId xmlns:p14="http://schemas.microsoft.com/office/powerpoint/2010/main" val="66437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a:extLst>
              <a:ext uri="{FF2B5EF4-FFF2-40B4-BE49-F238E27FC236}">
                <a16:creationId xmlns:a16="http://schemas.microsoft.com/office/drawing/2014/main" id="{8EB08C31-83CB-B15D-511D-CEFF901DCAE1}"/>
              </a:ext>
            </a:extLst>
          </p:cNvPr>
          <p:cNvSpPr txBox="1"/>
          <p:nvPr/>
        </p:nvSpPr>
        <p:spPr>
          <a:xfrm>
            <a:off x="931553" y="137319"/>
            <a:ext cx="6152826" cy="369332"/>
          </a:xfrm>
          <a:prstGeom prst="rect">
            <a:avLst/>
          </a:prstGeom>
          <a:noFill/>
        </p:spPr>
        <p:txBody>
          <a:bodyPr wrap="square">
            <a:spAutoFit/>
          </a:bodyPr>
          <a:lstStyle/>
          <a:p>
            <a:r>
              <a:rPr lang="en-US" dirty="0"/>
              <a:t>Resources</a:t>
            </a:r>
          </a:p>
        </p:txBody>
      </p:sp>
      <p:sp>
        <p:nvSpPr>
          <p:cNvPr id="3" name="TextBox 2">
            <a:extLst>
              <a:ext uri="{FF2B5EF4-FFF2-40B4-BE49-F238E27FC236}">
                <a16:creationId xmlns:a16="http://schemas.microsoft.com/office/drawing/2014/main" id="{321C37E5-5837-FF17-A036-CF5A8E003AD6}"/>
              </a:ext>
            </a:extLst>
          </p:cNvPr>
          <p:cNvSpPr txBox="1"/>
          <p:nvPr/>
        </p:nvSpPr>
        <p:spPr>
          <a:xfrm>
            <a:off x="3179763" y="4071668"/>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23125C4-8BBF-1E66-8F0C-E0DE88D64C21}"/>
              </a:ext>
            </a:extLst>
          </p:cNvPr>
          <p:cNvSpPr txBox="1"/>
          <p:nvPr/>
        </p:nvSpPr>
        <p:spPr>
          <a:xfrm>
            <a:off x="2225615" y="2570672"/>
            <a:ext cx="10144664" cy="1384995"/>
          </a:xfrm>
          <a:prstGeom prst="rect">
            <a:avLst/>
          </a:prstGeom>
          <a:noFill/>
        </p:spPr>
        <p:txBody>
          <a:bodyPr wrap="square" rtlCol="0">
            <a:spAutoFit/>
          </a:bodyPr>
          <a:lstStyle/>
          <a:p>
            <a:r>
              <a:rPr lang="en-US" sz="2800" dirty="0">
                <a:hlinkClick r:id="rId3"/>
              </a:rPr>
              <a:t>https://numpy.org/</a:t>
            </a:r>
            <a:endParaRPr lang="en-US" sz="2800" dirty="0"/>
          </a:p>
          <a:p>
            <a:r>
              <a:rPr lang="en-US" sz="2800" dirty="0"/>
              <a:t>Class Notes</a:t>
            </a:r>
          </a:p>
          <a:p>
            <a:r>
              <a:rPr lang="en-US" sz="2800" dirty="0">
                <a:hlinkClick r:id="rId4"/>
              </a:rPr>
              <a:t>Principal Component Analysis (PCA) Explained | Built In</a:t>
            </a:r>
            <a:endParaRPr lang="en-US" sz="2800" dirty="0"/>
          </a:p>
        </p:txBody>
      </p:sp>
    </p:spTree>
    <p:extLst>
      <p:ext uri="{BB962C8B-B14F-4D97-AF65-F5344CB8AC3E}">
        <p14:creationId xmlns:p14="http://schemas.microsoft.com/office/powerpoint/2010/main" val="1996161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1699185"/>
            <a:ext cx="5653089" cy="1729815"/>
          </a:xfrm>
        </p:spPr>
        <p:txBody>
          <a:bodyPr/>
          <a:lstStyle/>
          <a:p>
            <a:r>
              <a:rPr lang="en-US" dirty="0"/>
              <a:t>Thank You</a:t>
            </a:r>
            <a:br>
              <a:rPr lang="en-US" dirty="0"/>
            </a:br>
            <a:r>
              <a:rPr lang="en-US" dirty="0"/>
              <a:t>Dear Professor, TA,  and Classmates</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985930"/>
          </a:xfrm>
        </p:spPr>
        <p:txBody>
          <a:bodyPr/>
          <a:lstStyle/>
          <a:p>
            <a:r>
              <a:rPr lang="en-US" dirty="0"/>
              <a:t>Prathamesh Thite</a:t>
            </a:r>
          </a:p>
          <a:p>
            <a:r>
              <a:rPr lang="en-US" dirty="0">
                <a:solidFill>
                  <a:srgbClr val="00B0F0">
                    <a:alpha val="60000"/>
                  </a:srgbClr>
                </a:solidFill>
              </a:rPr>
              <a:t>thite.p@northeastern.edu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Can we visualize data in 2-dimensions?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7504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Offcourse</a:t>
            </a:r>
            <a:r>
              <a:rPr lang="en-US" dirty="0"/>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EE9D5B72-85D9-BD68-DE6E-2FCF31ABC999}"/>
              </a:ext>
            </a:extLst>
          </p:cNvPr>
          <p:cNvPicPr>
            <a:picLocks noChangeAspect="1"/>
          </p:cNvPicPr>
          <p:nvPr/>
        </p:nvPicPr>
        <p:blipFill>
          <a:blip r:embed="rId3"/>
          <a:stretch>
            <a:fillRect/>
          </a:stretch>
        </p:blipFill>
        <p:spPr>
          <a:xfrm>
            <a:off x="3082819" y="1363851"/>
            <a:ext cx="6655541" cy="4743395"/>
          </a:xfrm>
          <a:prstGeom prst="rect">
            <a:avLst/>
          </a:prstGeom>
        </p:spPr>
      </p:pic>
    </p:spTree>
    <p:extLst>
      <p:ext uri="{BB962C8B-B14F-4D97-AF65-F5344CB8AC3E}">
        <p14:creationId xmlns:p14="http://schemas.microsoft.com/office/powerpoint/2010/main" val="127280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Can we visualize data in 3-dimensions?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5555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Offcourse</a:t>
            </a:r>
            <a:r>
              <a:rPr lang="en-US" dirty="0"/>
              <a:t>, Yes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C5BA0A2F-D8B6-37ED-33FE-185ABB18C6DA}"/>
              </a:ext>
            </a:extLst>
          </p:cNvPr>
          <p:cNvPicPr>
            <a:picLocks noChangeAspect="1"/>
          </p:cNvPicPr>
          <p:nvPr/>
        </p:nvPicPr>
        <p:blipFill>
          <a:blip r:embed="rId3"/>
          <a:stretch>
            <a:fillRect/>
          </a:stretch>
        </p:blipFill>
        <p:spPr>
          <a:xfrm>
            <a:off x="2381249" y="1549832"/>
            <a:ext cx="7010723" cy="4510006"/>
          </a:xfrm>
          <a:prstGeom prst="rect">
            <a:avLst/>
          </a:prstGeom>
        </p:spPr>
      </p:pic>
    </p:spTree>
    <p:extLst>
      <p:ext uri="{BB962C8B-B14F-4D97-AF65-F5344CB8AC3E}">
        <p14:creationId xmlns:p14="http://schemas.microsoft.com/office/powerpoint/2010/main" val="330373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Can we visualize data in 100-dimensions?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2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0F2BF560-CC46-44CA-9E6A-F465786122EF}"/>
              </a:ext>
            </a:extLst>
          </p:cNvPr>
          <p:cNvPicPr>
            <a:picLocks noChangeAspect="1"/>
          </p:cNvPicPr>
          <p:nvPr/>
        </p:nvPicPr>
        <p:blipFill>
          <a:blip r:embed="rId3"/>
          <a:stretch>
            <a:fillRect/>
          </a:stretch>
        </p:blipFill>
        <p:spPr>
          <a:xfrm>
            <a:off x="4147617" y="1900151"/>
            <a:ext cx="4948399" cy="3076575"/>
          </a:xfrm>
          <a:prstGeom prst="rect">
            <a:avLst/>
          </a:prstGeom>
        </p:spPr>
      </p:pic>
    </p:spTree>
    <p:extLst>
      <p:ext uri="{BB962C8B-B14F-4D97-AF65-F5344CB8AC3E}">
        <p14:creationId xmlns:p14="http://schemas.microsoft.com/office/powerpoint/2010/main" val="170164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Here Comes PCA in role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CBAAD0FA-7BA4-C160-3C91-F6AF8689535B}"/>
              </a:ext>
            </a:extLst>
          </p:cNvPr>
          <p:cNvSpPr txBox="1"/>
          <p:nvPr/>
        </p:nvSpPr>
        <p:spPr>
          <a:xfrm>
            <a:off x="444382" y="1558514"/>
            <a:ext cx="11303236" cy="3046988"/>
          </a:xfrm>
          <a:prstGeom prst="rect">
            <a:avLst/>
          </a:prstGeom>
          <a:noFill/>
        </p:spPr>
        <p:txBody>
          <a:bodyPr wrap="square" rtlCol="0">
            <a:spAutoFit/>
          </a:bodyPr>
          <a:lstStyle/>
          <a:p>
            <a:r>
              <a:rPr lang="en-US" sz="2400" dirty="0"/>
              <a:t>PCA (Principal Component Analysis is Dimension reduction technique while retaining the maximum information of the data. </a:t>
            </a:r>
          </a:p>
          <a:p>
            <a:endParaRPr lang="en-US" sz="2400" dirty="0"/>
          </a:p>
          <a:p>
            <a:r>
              <a:rPr lang="en-US" sz="2400" dirty="0"/>
              <a:t> It does this by finding the directions in which the data varies the most, and creating new variables that capture this variation known as principal components</a:t>
            </a:r>
          </a:p>
          <a:p>
            <a:endParaRPr lang="en-US" sz="2400" dirty="0"/>
          </a:p>
          <a:p>
            <a:r>
              <a:rPr lang="en-US" sz="2400" dirty="0"/>
              <a:t>These principal components are new variables that are a combination of the original variables, and they capture the most important information in the data(Loadings)</a:t>
            </a:r>
          </a:p>
        </p:txBody>
      </p:sp>
    </p:spTree>
    <p:extLst>
      <p:ext uri="{BB962C8B-B14F-4D97-AF65-F5344CB8AC3E}">
        <p14:creationId xmlns:p14="http://schemas.microsoft.com/office/powerpoint/2010/main" val="42007680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{3A86A9E6-1C06-4E95-94AC-4519369BE371}tf33713516_win32</Template>
  <TotalTime>1425</TotalTime>
  <Words>841</Words>
  <Application>Microsoft Office PowerPoint</Application>
  <PresentationFormat>Widescreen</PresentationFormat>
  <Paragraphs>139</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Walbaum Display</vt:lpstr>
      <vt:lpstr>3DFloatVTI</vt:lpstr>
      <vt:lpstr>PCA for Portfolio Optimization</vt:lpstr>
      <vt:lpstr>What is PCA?</vt:lpstr>
      <vt:lpstr>Can we visualize data in 2-dimensions?</vt:lpstr>
      <vt:lpstr>Offcourse!</vt:lpstr>
      <vt:lpstr>Can we visualize data in 3-dimensions?</vt:lpstr>
      <vt:lpstr>Offcourse, Yes</vt:lpstr>
      <vt:lpstr>Can we visualize data in 100-dimensions?</vt:lpstr>
      <vt:lpstr>PowerPoint Presentation</vt:lpstr>
      <vt:lpstr>Here Comes PCA in role</vt:lpstr>
      <vt:lpstr>Explaining point (3)</vt:lpstr>
      <vt:lpstr>Happy</vt:lpstr>
      <vt:lpstr>What is Portfolio Optimization?</vt:lpstr>
      <vt:lpstr>What if you carry all eggs in one basket?</vt:lpstr>
      <vt:lpstr>PowerPoint Presentation</vt:lpstr>
      <vt:lpstr>Smart Girl</vt:lpstr>
      <vt:lpstr>What is Portfolio Optimization?</vt:lpstr>
      <vt:lpstr>PowerPoint Presentation</vt:lpstr>
      <vt:lpstr>DataSet</vt:lpstr>
      <vt:lpstr>Let's try to use PCA for solving Portfolio Optimization Problem</vt:lpstr>
      <vt:lpstr>Steps in PCA</vt:lpstr>
      <vt:lpstr>Concepts with meaning in PCA</vt:lpstr>
      <vt:lpstr>PowerPoint Presentation</vt:lpstr>
      <vt:lpstr>PowerPoint Presentation</vt:lpstr>
      <vt:lpstr>Advantages of using PCA</vt:lpstr>
      <vt:lpstr>Disadvantages of using PCA</vt:lpstr>
      <vt:lpstr>PowerPoint Presentation</vt:lpstr>
      <vt:lpstr>Thank You Dear Professor, TA,  and Classmates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for Portfolio Optimization</dc:title>
  <dc:creator>Prathamesh Thite</dc:creator>
  <cp:lastModifiedBy>Prathamesh Thite</cp:lastModifiedBy>
  <cp:revision>2</cp:revision>
  <dcterms:created xsi:type="dcterms:W3CDTF">2023-03-02T23:33:31Z</dcterms:created>
  <dcterms:modified xsi:type="dcterms:W3CDTF">2023-03-03T23:19:11Z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