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0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78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455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819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035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7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5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7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29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53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1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07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72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8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63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48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218FAD-6510-4ABB-80FF-21ACB67DD5C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D275C6-D8D6-4330-A757-DC9A4C449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78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eural_networks" TargetMode="External"/><Relationship Id="rId3" Type="http://schemas.openxmlformats.org/officeDocument/2006/relationships/hyperlink" Target="https://en.wikipedia.org/wiki/Open-source_software" TargetMode="External"/><Relationship Id="rId7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en.wikipedia.org/wiki/Fre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fferentiable_programming" TargetMode="External"/><Relationship Id="rId5" Type="http://schemas.openxmlformats.org/officeDocument/2006/relationships/hyperlink" Target="https://en.wikipedia.org/wiki/Dataflow_programming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en.wikipedia.org/wiki/Library_(computing)" TargetMode="External"/><Relationship Id="rId9" Type="http://schemas.openxmlformats.org/officeDocument/2006/relationships/hyperlink" Target="https://en.wikipedia.org/wiki/Goog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3C70-F578-47C3-8A01-B3D0D5C4C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Virtual Tourist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F2B7E-4636-47BB-A358-D4EDB2700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362995"/>
            <a:ext cx="8206288" cy="214230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Prathamesh Yadav-43</a:t>
            </a:r>
          </a:p>
          <a:p>
            <a:r>
              <a:rPr lang="en-IN" dirty="0" err="1"/>
              <a:t>Dishank</a:t>
            </a:r>
            <a:r>
              <a:rPr lang="en-IN" dirty="0"/>
              <a:t> Tiwari - 40</a:t>
            </a:r>
          </a:p>
          <a:p>
            <a:r>
              <a:rPr lang="en-IN" dirty="0" err="1"/>
              <a:t>Vikas</a:t>
            </a:r>
            <a:r>
              <a:rPr lang="en-IN" dirty="0"/>
              <a:t> </a:t>
            </a:r>
            <a:r>
              <a:rPr lang="en-IN" dirty="0" smtClean="0"/>
              <a:t>Dadhich-03</a:t>
            </a:r>
          </a:p>
          <a:p>
            <a:r>
              <a:rPr lang="en-IN" dirty="0" smtClean="0"/>
              <a:t>Mentor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Sonali</a:t>
            </a:r>
            <a:r>
              <a:rPr lang="en-IN" dirty="0" smtClean="0"/>
              <a:t> </a:t>
            </a:r>
            <a:r>
              <a:rPr lang="en-IN" dirty="0" err="1" smtClean="0"/>
              <a:t>Bhutad</a:t>
            </a:r>
            <a:r>
              <a:rPr lang="en-IN" dirty="0" smtClean="0"/>
              <a:t> &amp; Priyanka </a:t>
            </a:r>
            <a:r>
              <a:rPr lang="en-IN" dirty="0" err="1" smtClean="0"/>
              <a:t>Ghule</a:t>
            </a:r>
            <a:endParaRPr lang="en-IN" dirty="0" smtClean="0"/>
          </a:p>
          <a:p>
            <a:r>
              <a:rPr lang="en-IN" dirty="0" smtClean="0"/>
              <a:t>Department</a:t>
            </a:r>
          </a:p>
          <a:p>
            <a:r>
              <a:rPr lang="en-IN" dirty="0" smtClean="0"/>
              <a:t>Computer Engineering – TE-D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23" y="156755"/>
            <a:ext cx="1517916" cy="16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BA8D-0533-4929-A6FA-CD777FB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31CD-839B-4F67-AC63-D625F3B9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2895"/>
            <a:ext cx="10353762" cy="4058751"/>
          </a:xfrm>
        </p:spPr>
        <p:txBody>
          <a:bodyPr/>
          <a:lstStyle/>
          <a:p>
            <a:r>
              <a:rPr lang="en-IN" dirty="0"/>
              <a:t>The application is build in Android Studio with the main structure language JAVA.</a:t>
            </a:r>
          </a:p>
          <a:p>
            <a:r>
              <a:rPr lang="en-IN" dirty="0"/>
              <a:t>The image is captured with the help of the mobile camera and then send to the classification algorithm.</a:t>
            </a:r>
          </a:p>
          <a:p>
            <a:r>
              <a:rPr lang="en-IN" dirty="0"/>
              <a:t>The classification algorithm for the model is build through a module of TensorFlow.</a:t>
            </a:r>
          </a:p>
          <a:p>
            <a:r>
              <a:rPr lang="en-IN" dirty="0"/>
              <a:t>The given picture is classified and then the result is given.</a:t>
            </a:r>
          </a:p>
          <a:p>
            <a:r>
              <a:rPr lang="en-IN" dirty="0"/>
              <a:t>The main module used is machine learning.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23" y="156755"/>
            <a:ext cx="1517916" cy="16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DD66-52AD-47A5-9A24-CBBE8A6E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9DCE-21A5-4291-90E8-0EEAF23D9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2895"/>
            <a:ext cx="10353762" cy="4058751"/>
          </a:xfrm>
        </p:spPr>
        <p:txBody>
          <a:bodyPr/>
          <a:lstStyle/>
          <a:p>
            <a:r>
              <a:rPr lang="en-IN" b="1" dirty="0">
                <a:effectLst/>
              </a:rPr>
              <a:t>TensorFlow</a:t>
            </a:r>
            <a:r>
              <a:rPr lang="en-IN" dirty="0">
                <a:effectLst/>
              </a:rPr>
              <a:t> is a </a:t>
            </a:r>
            <a:r>
              <a:rPr lang="en-IN" dirty="0">
                <a:effectLst/>
                <a:hlinkClick r:id="rId2" tooltip="Free software"/>
              </a:rPr>
              <a:t>free</a:t>
            </a:r>
            <a:r>
              <a:rPr lang="en-IN" dirty="0">
                <a:effectLst/>
              </a:rPr>
              <a:t> and </a:t>
            </a:r>
            <a:r>
              <a:rPr lang="en-IN" dirty="0">
                <a:effectLst/>
                <a:hlinkClick r:id="rId3" tooltip="Open-source software"/>
              </a:rPr>
              <a:t>open-source</a:t>
            </a:r>
            <a:r>
              <a:rPr lang="en-IN" dirty="0">
                <a:effectLst/>
              </a:rPr>
              <a:t> </a:t>
            </a:r>
            <a:r>
              <a:rPr lang="en-IN" dirty="0">
                <a:effectLst/>
                <a:hlinkClick r:id="rId4" tooltip="Library (computing)"/>
              </a:rPr>
              <a:t>software library</a:t>
            </a:r>
            <a:r>
              <a:rPr lang="en-IN" dirty="0">
                <a:effectLst/>
              </a:rPr>
              <a:t> for </a:t>
            </a:r>
            <a:r>
              <a:rPr lang="en-IN" dirty="0">
                <a:effectLst/>
                <a:hlinkClick r:id="rId5" tooltip="Dataflow programming"/>
              </a:rPr>
              <a:t>dataflow</a:t>
            </a:r>
            <a:r>
              <a:rPr lang="en-IN" dirty="0">
                <a:effectLst/>
              </a:rPr>
              <a:t> and </a:t>
            </a:r>
            <a:r>
              <a:rPr lang="en-IN" dirty="0">
                <a:effectLst/>
                <a:hlinkClick r:id="rId6" tooltip="Differentiable programming"/>
              </a:rPr>
              <a:t>differentiable</a:t>
            </a:r>
            <a:r>
              <a:rPr lang="en-IN" dirty="0">
                <a:effectLst/>
              </a:rPr>
              <a:t> programming across a range of tasks</a:t>
            </a:r>
          </a:p>
          <a:p>
            <a:r>
              <a:rPr lang="en-IN" dirty="0">
                <a:effectLst/>
              </a:rPr>
              <a:t> It is a symbolic math library, and is also used for </a:t>
            </a:r>
            <a:r>
              <a:rPr lang="en-IN" dirty="0">
                <a:effectLst/>
                <a:hlinkClick r:id="rId7" tooltip="Machine learning"/>
              </a:rPr>
              <a:t>machine learning</a:t>
            </a:r>
            <a:r>
              <a:rPr lang="en-IN" dirty="0">
                <a:effectLst/>
              </a:rPr>
              <a:t> applications such as </a:t>
            </a:r>
            <a:r>
              <a:rPr lang="en-IN" dirty="0">
                <a:effectLst/>
                <a:hlinkClick r:id="rId8" tooltip="Neural networks"/>
              </a:rPr>
              <a:t>neural networks</a:t>
            </a:r>
            <a:r>
              <a:rPr lang="en-IN" dirty="0">
                <a:effectLst/>
              </a:rPr>
              <a:t>.</a:t>
            </a:r>
          </a:p>
          <a:p>
            <a:r>
              <a:rPr lang="en-IN" dirty="0">
                <a:effectLst/>
              </a:rPr>
              <a:t> It is used for both research and production at </a:t>
            </a:r>
            <a:r>
              <a:rPr lang="en-IN" dirty="0">
                <a:effectLst/>
                <a:hlinkClick r:id="rId9" tooltip="Google"/>
              </a:rPr>
              <a:t>Google</a:t>
            </a:r>
            <a:r>
              <a:rPr lang="en-IN" dirty="0">
                <a:effectLst/>
              </a:rPr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23" y="156755"/>
            <a:ext cx="1517916" cy="16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C553-DF22-44A9-BE88-A3A25F95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TensorFlow in image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CAB6-55F7-43E8-8C22-CA2AAECD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53973"/>
            <a:ext cx="10353762" cy="4058751"/>
          </a:xfrm>
        </p:spPr>
        <p:txBody>
          <a:bodyPr/>
          <a:lstStyle/>
          <a:p>
            <a:r>
              <a:rPr lang="en-IN" dirty="0">
                <a:effectLst/>
              </a:rPr>
              <a:t>Examine and understand data</a:t>
            </a:r>
          </a:p>
          <a:p>
            <a:r>
              <a:rPr lang="en-IN" dirty="0">
                <a:effectLst/>
              </a:rPr>
              <a:t>Build an input pipeline</a:t>
            </a:r>
          </a:p>
          <a:p>
            <a:r>
              <a:rPr lang="en-IN" dirty="0">
                <a:effectLst/>
              </a:rPr>
              <a:t>Build the model</a:t>
            </a:r>
          </a:p>
          <a:p>
            <a:r>
              <a:rPr lang="en-IN" dirty="0">
                <a:effectLst/>
              </a:rPr>
              <a:t>Train the model</a:t>
            </a:r>
          </a:p>
          <a:p>
            <a:r>
              <a:rPr lang="en-IN" dirty="0">
                <a:effectLst/>
              </a:rPr>
              <a:t>Test the model</a:t>
            </a:r>
          </a:p>
          <a:p>
            <a:r>
              <a:rPr lang="en-IN" dirty="0">
                <a:effectLst/>
              </a:rPr>
              <a:t>Improve the model and repeat the process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23" y="156755"/>
            <a:ext cx="1517916" cy="16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B57F-3792-4AA6-85D0-7B48767E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061A2F-3616-4824-9B53-BA7A4908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2895"/>
            <a:ext cx="10353762" cy="4058751"/>
          </a:xfrm>
        </p:spPr>
        <p:txBody>
          <a:bodyPr/>
          <a:lstStyle/>
          <a:p>
            <a:r>
              <a:rPr lang="en-IN" dirty="0"/>
              <a:t>The plan is to improve the application further and add some important modules such as booking and restaurants.</a:t>
            </a:r>
          </a:p>
          <a:p>
            <a:r>
              <a:rPr lang="en-IN" dirty="0"/>
              <a:t>In the next version the users will be able to book hotels, rent cars and many more new future.</a:t>
            </a:r>
          </a:p>
          <a:p>
            <a:r>
              <a:rPr lang="en-IN" dirty="0"/>
              <a:t>Now there are many tourist guides on </a:t>
            </a:r>
            <a:r>
              <a:rPr lang="en-IN" dirty="0" err="1"/>
              <a:t>PlayStore</a:t>
            </a:r>
            <a:r>
              <a:rPr lang="en-IN" dirty="0"/>
              <a:t> per say, but none of them provide the features of booking or renting cars etc.</a:t>
            </a:r>
          </a:p>
          <a:p>
            <a:pPr marL="36900" indent="0">
              <a:buNone/>
            </a:pPr>
            <a:r>
              <a:rPr lang="en-IN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23" y="156755"/>
            <a:ext cx="1517916" cy="16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463D-BD95-429A-B77D-A2006F70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0E8D-9584-4DE9-AB29-81D50D8D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22386"/>
            <a:ext cx="10353762" cy="4058751"/>
          </a:xfrm>
        </p:spPr>
        <p:txBody>
          <a:bodyPr/>
          <a:lstStyle/>
          <a:p>
            <a:r>
              <a:rPr lang="en-IN" dirty="0"/>
              <a:t>In the wake of 21</a:t>
            </a:r>
            <a:r>
              <a:rPr lang="en-IN" baseline="30000" dirty="0"/>
              <a:t>st</a:t>
            </a:r>
            <a:r>
              <a:rPr lang="en-IN" dirty="0"/>
              <a:t> century technology has sky rocketed.</a:t>
            </a:r>
          </a:p>
          <a:p>
            <a:r>
              <a:rPr lang="en-IN" dirty="0"/>
              <a:t>Tourists do not use physical guides to show them around, everything is digitalized.</a:t>
            </a:r>
          </a:p>
          <a:p>
            <a:r>
              <a:rPr lang="en-IN" dirty="0"/>
              <a:t>So our application meets the main goal of the user’s trip.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23" y="156755"/>
            <a:ext cx="1517916" cy="16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9545-78BC-4FB6-92D0-8B27D0FE4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F6C85-CAD7-41DB-9860-DB555F7B1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23" y="156755"/>
            <a:ext cx="1517916" cy="16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1722</TotalTime>
  <Words>230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</vt:lpstr>
      <vt:lpstr>Virtual Tourist Guide</vt:lpstr>
      <vt:lpstr>Introduction</vt:lpstr>
      <vt:lpstr>TensorFlow</vt:lpstr>
      <vt:lpstr>TensorFlow in image recognition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Guide</dc:title>
  <dc:creator>Prathamesh Yadav</dc:creator>
  <cp:lastModifiedBy>Windows User</cp:lastModifiedBy>
  <cp:revision>14</cp:revision>
  <dcterms:created xsi:type="dcterms:W3CDTF">2020-04-12T19:20:08Z</dcterms:created>
  <dcterms:modified xsi:type="dcterms:W3CDTF">2020-04-26T19:52:16Z</dcterms:modified>
</cp:coreProperties>
</file>