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64" r:id="rId13"/>
    <p:sldId id="270" r:id="rId14"/>
    <p:sldId id="271" r:id="rId15"/>
    <p:sldId id="272" r:id="rId16"/>
    <p:sldId id="273" r:id="rId17"/>
    <p:sldId id="274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1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3"/>
          <p:cNvSpPr>
            <a:spLocks/>
          </p:cNvSpPr>
          <p:nvPr/>
        </p:nvSpPr>
        <p:spPr bwMode="auto">
          <a:xfrm>
            <a:off x="-31750" y="4321175"/>
            <a:ext cx="1395413" cy="781050"/>
          </a:xfrm>
          <a:custGeom>
            <a:avLst/>
            <a:gdLst>
              <a:gd name="T0" fmla="*/ 5799 w 8042"/>
              <a:gd name="T1" fmla="*/ 10000 h 10000"/>
              <a:gd name="T2" fmla="*/ 5961 w 8042"/>
              <a:gd name="T3" fmla="*/ 9880 h 10000"/>
              <a:gd name="T4" fmla="*/ 5988 w 8042"/>
              <a:gd name="T5" fmla="*/ 9820 h 10000"/>
              <a:gd name="T6" fmla="*/ 8042 w 8042"/>
              <a:gd name="T7" fmla="*/ 5260 h 10000"/>
              <a:gd name="T8" fmla="*/ 8042 w 8042"/>
              <a:gd name="T9" fmla="*/ 4721 h 10000"/>
              <a:gd name="T10" fmla="*/ 5988 w 8042"/>
              <a:gd name="T11" fmla="*/ 221 h 10000"/>
              <a:gd name="T12" fmla="*/ 5961 w 8042"/>
              <a:gd name="T13" fmla="*/ 160 h 10000"/>
              <a:gd name="T14" fmla="*/ 5799 w 8042"/>
              <a:gd name="T15" fmla="*/ 41 h 10000"/>
              <a:gd name="T16" fmla="*/ 18 w 8042"/>
              <a:gd name="T17" fmla="*/ 0 h 10000"/>
              <a:gd name="T18" fmla="*/ 0 w 8042"/>
              <a:gd name="T19" fmla="*/ 9991 h 10000"/>
              <a:gd name="T20" fmla="*/ 5799 w 8042"/>
              <a:gd name="T21" fmla="*/ 10000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863" y="4529138"/>
            <a:ext cx="584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DD92D-3359-4560-BAD1-6727B718B9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964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77711-2443-4FD1-A5CD-F06D4B3675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695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" name="TextBox 34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7" name="TextBox 62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60C3A-2CE0-41C0-8451-3BE941B3A0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497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7F3E1-0C45-4142-8ED9-B445943EE6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4989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" name="TextBox 34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7" name="TextBox 62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EC481-1948-401D-8297-D00CF68225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0432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BA0DA-ECD6-4EF4-B9AA-57E8231BF5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825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F5D54-5098-4330-A38C-AE9F719973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7628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3CCA2-886A-46B2-B38A-F34331C55D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822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2D4DE25-9E6A-4C8A-ACA0-5663F92DE8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B809BE8-86EF-4724-8F03-2E9EFA9ABC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911F33-19A1-46F8-8741-183D1CDDE7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69185-C9DB-4210-B281-59CD4478E2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294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E8848-B052-434B-8DB3-E485197E2E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0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2824B-0387-46EB-A4A0-9183D721B1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246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B236D-1B35-4DDD-B5F2-3141290CAA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75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5E08C-0A3F-404B-B19D-FB9DA5550B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359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98A4D-052B-4B86-92B6-5EE9FC1827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3055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82AF4-CDD3-4603-BA90-3696C0ABB4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696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33928-7687-455C-B1A2-5BFFAAF266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805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C0C40-BAF9-4FA8-A545-9835096702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587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5"/>
          <p:cNvGrpSpPr>
            <a:grpSpLocks/>
          </p:cNvGrpSpPr>
          <p:nvPr/>
        </p:nvGrpSpPr>
        <p:grpSpPr bwMode="auto"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1046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22 w 22"/>
                <a:gd name="T1" fmla="*/ 136 h 136"/>
                <a:gd name="T2" fmla="*/ 17 w 22"/>
                <a:gd name="T3" fmla="*/ 80 h 136"/>
                <a:gd name="T4" fmla="*/ 0 w 22"/>
                <a:gd name="T5" fmla="*/ 0 h 136"/>
                <a:gd name="T6" fmla="*/ 0 w 22"/>
                <a:gd name="T7" fmla="*/ 35 h 136"/>
                <a:gd name="T8" fmla="*/ 20 w 22"/>
                <a:gd name="T9" fmla="*/ 124 h 136"/>
                <a:gd name="T10" fmla="*/ 22 w 22"/>
                <a:gd name="T1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7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86 w 140"/>
                <a:gd name="T1" fmla="*/ 350 h 504"/>
                <a:gd name="T2" fmla="*/ 139 w 140"/>
                <a:gd name="T3" fmla="*/ 504 h 504"/>
                <a:gd name="T4" fmla="*/ 140 w 140"/>
                <a:gd name="T5" fmla="*/ 478 h 504"/>
                <a:gd name="T6" fmla="*/ 95 w 140"/>
                <a:gd name="T7" fmla="*/ 347 h 504"/>
                <a:gd name="T8" fmla="*/ 0 w 140"/>
                <a:gd name="T9" fmla="*/ 0 h 504"/>
                <a:gd name="T10" fmla="*/ 6 w 140"/>
                <a:gd name="T11" fmla="*/ 61 h 504"/>
                <a:gd name="T12" fmla="*/ 86 w 140"/>
                <a:gd name="T13" fmla="*/ 35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8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8 w 132"/>
                <a:gd name="T1" fmla="*/ 22 h 308"/>
                <a:gd name="T2" fmla="*/ 0 w 132"/>
                <a:gd name="T3" fmla="*/ 0 h 308"/>
                <a:gd name="T4" fmla="*/ 0 w 132"/>
                <a:gd name="T5" fmla="*/ 29 h 308"/>
                <a:gd name="T6" fmla="*/ 68 w 132"/>
                <a:gd name="T7" fmla="*/ 194 h 308"/>
                <a:gd name="T8" fmla="*/ 123 w 132"/>
                <a:gd name="T9" fmla="*/ 308 h 308"/>
                <a:gd name="T10" fmla="*/ 132 w 132"/>
                <a:gd name="T11" fmla="*/ 308 h 308"/>
                <a:gd name="T12" fmla="*/ 77 w 132"/>
                <a:gd name="T13" fmla="*/ 190 h 308"/>
                <a:gd name="T14" fmla="*/ 8 w 132"/>
                <a:gd name="T15" fmla="*/ 2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9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28 w 37"/>
                <a:gd name="T1" fmla="*/ 79 h 79"/>
                <a:gd name="T2" fmla="*/ 37 w 37"/>
                <a:gd name="T3" fmla="*/ 79 h 79"/>
                <a:gd name="T4" fmla="*/ 0 w 37"/>
                <a:gd name="T5" fmla="*/ 0 h 79"/>
                <a:gd name="T6" fmla="*/ 28 w 37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50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162 w 178"/>
                <a:gd name="T1" fmla="*/ 660 h 722"/>
                <a:gd name="T2" fmla="*/ 116 w 178"/>
                <a:gd name="T3" fmla="*/ 534 h 722"/>
                <a:gd name="T4" fmla="*/ 40 w 178"/>
                <a:gd name="T5" fmla="*/ 236 h 722"/>
                <a:gd name="T6" fmla="*/ 12 w 178"/>
                <a:gd name="T7" fmla="*/ 51 h 722"/>
                <a:gd name="T8" fmla="*/ 0 w 178"/>
                <a:gd name="T9" fmla="*/ 0 h 722"/>
                <a:gd name="T10" fmla="*/ 33 w 178"/>
                <a:gd name="T11" fmla="*/ 237 h 722"/>
                <a:gd name="T12" fmla="*/ 107 w 178"/>
                <a:gd name="T13" fmla="*/ 537 h 722"/>
                <a:gd name="T14" fmla="*/ 160 w 178"/>
                <a:gd name="T15" fmla="*/ 681 h 722"/>
                <a:gd name="T16" fmla="*/ 178 w 178"/>
                <a:gd name="T17" fmla="*/ 722 h 722"/>
                <a:gd name="T18" fmla="*/ 174 w 178"/>
                <a:gd name="T19" fmla="*/ 708 h 722"/>
                <a:gd name="T20" fmla="*/ 162 w 178"/>
                <a:gd name="T21" fmla="*/ 66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51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11 w 23"/>
                <a:gd name="T1" fmla="*/ 577 h 635"/>
                <a:gd name="T2" fmla="*/ 12 w 23"/>
                <a:gd name="T3" fmla="*/ 589 h 635"/>
                <a:gd name="T4" fmla="*/ 22 w 23"/>
                <a:gd name="T5" fmla="*/ 632 h 635"/>
                <a:gd name="T6" fmla="*/ 23 w 23"/>
                <a:gd name="T7" fmla="*/ 635 h 635"/>
                <a:gd name="T8" fmla="*/ 17 w 23"/>
                <a:gd name="T9" fmla="*/ 576 h 635"/>
                <a:gd name="T10" fmla="*/ 5 w 23"/>
                <a:gd name="T11" fmla="*/ 269 h 635"/>
                <a:gd name="T12" fmla="*/ 15 w 23"/>
                <a:gd name="T13" fmla="*/ 0 h 635"/>
                <a:gd name="T14" fmla="*/ 12 w 23"/>
                <a:gd name="T15" fmla="*/ 0 h 635"/>
                <a:gd name="T16" fmla="*/ 1 w 23"/>
                <a:gd name="T17" fmla="*/ 269 h 635"/>
                <a:gd name="T18" fmla="*/ 11 w 23"/>
                <a:gd name="T19" fmla="*/ 577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52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5 w 17"/>
                <a:gd name="T3" fmla="*/ 56 h 107"/>
                <a:gd name="T4" fmla="*/ 17 w 17"/>
                <a:gd name="T5" fmla="*/ 107 h 107"/>
                <a:gd name="T6" fmla="*/ 11 w 17"/>
                <a:gd name="T7" fmla="*/ 46 h 107"/>
                <a:gd name="T8" fmla="*/ 10 w 17"/>
                <a:gd name="T9" fmla="*/ 43 h 107"/>
                <a:gd name="T10" fmla="*/ 0 w 17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53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5 w 41"/>
                <a:gd name="T3" fmla="*/ 93 h 222"/>
                <a:gd name="T4" fmla="*/ 17 w 41"/>
                <a:gd name="T5" fmla="*/ 166 h 222"/>
                <a:gd name="T6" fmla="*/ 24 w 41"/>
                <a:gd name="T7" fmla="*/ 184 h 222"/>
                <a:gd name="T8" fmla="*/ 41 w 41"/>
                <a:gd name="T9" fmla="*/ 222 h 222"/>
                <a:gd name="T10" fmla="*/ 38 w 41"/>
                <a:gd name="T11" fmla="*/ 212 h 222"/>
                <a:gd name="T12" fmla="*/ 13 w 41"/>
                <a:gd name="T13" fmla="*/ 92 h 222"/>
                <a:gd name="T14" fmla="*/ 8 w 41"/>
                <a:gd name="T15" fmla="*/ 22 h 222"/>
                <a:gd name="T16" fmla="*/ 7 w 41"/>
                <a:gd name="T17" fmla="*/ 18 h 222"/>
                <a:gd name="T18" fmla="*/ 0 w 41"/>
                <a:gd name="T1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54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7 w 450"/>
                <a:gd name="T1" fmla="*/ 854 h 878"/>
                <a:gd name="T2" fmla="*/ 50 w 450"/>
                <a:gd name="T3" fmla="*/ 613 h 878"/>
                <a:gd name="T4" fmla="*/ 149 w 450"/>
                <a:gd name="T5" fmla="*/ 388 h 878"/>
                <a:gd name="T6" fmla="*/ 285 w 450"/>
                <a:gd name="T7" fmla="*/ 183 h 878"/>
                <a:gd name="T8" fmla="*/ 364 w 450"/>
                <a:gd name="T9" fmla="*/ 89 h 878"/>
                <a:gd name="T10" fmla="*/ 406 w 450"/>
                <a:gd name="T11" fmla="*/ 44 h 878"/>
                <a:gd name="T12" fmla="*/ 450 w 450"/>
                <a:gd name="T13" fmla="*/ 1 h 878"/>
                <a:gd name="T14" fmla="*/ 450 w 450"/>
                <a:gd name="T15" fmla="*/ 0 h 878"/>
                <a:gd name="T16" fmla="*/ 405 w 450"/>
                <a:gd name="T17" fmla="*/ 43 h 878"/>
                <a:gd name="T18" fmla="*/ 363 w 450"/>
                <a:gd name="T19" fmla="*/ 88 h 878"/>
                <a:gd name="T20" fmla="*/ 283 w 450"/>
                <a:gd name="T21" fmla="*/ 181 h 878"/>
                <a:gd name="T22" fmla="*/ 145 w 450"/>
                <a:gd name="T23" fmla="*/ 386 h 878"/>
                <a:gd name="T24" fmla="*/ 45 w 450"/>
                <a:gd name="T25" fmla="*/ 611 h 878"/>
                <a:gd name="T26" fmla="*/ 0 w 450"/>
                <a:gd name="T27" fmla="*/ 854 h 878"/>
                <a:gd name="T28" fmla="*/ 0 w 450"/>
                <a:gd name="T29" fmla="*/ 859 h 878"/>
                <a:gd name="T30" fmla="*/ 7 w 450"/>
                <a:gd name="T31" fmla="*/ 878 h 878"/>
                <a:gd name="T32" fmla="*/ 7 w 450"/>
                <a:gd name="T33" fmla="*/ 854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55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26 w 35"/>
                <a:gd name="T3" fmla="*/ 73 h 73"/>
                <a:gd name="T4" fmla="*/ 35 w 35"/>
                <a:gd name="T5" fmla="*/ 73 h 73"/>
                <a:gd name="T6" fmla="*/ 0 w 35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56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7 w 8"/>
                <a:gd name="T1" fmla="*/ 44 h 48"/>
                <a:gd name="T2" fmla="*/ 8 w 8"/>
                <a:gd name="T3" fmla="*/ 48 h 48"/>
                <a:gd name="T4" fmla="*/ 8 w 8"/>
                <a:gd name="T5" fmla="*/ 19 h 48"/>
                <a:gd name="T6" fmla="*/ 1 w 8"/>
                <a:gd name="T7" fmla="*/ 0 h 48"/>
                <a:gd name="T8" fmla="*/ 0 w 8"/>
                <a:gd name="T9" fmla="*/ 26 h 48"/>
                <a:gd name="T10" fmla="*/ 7 w 8"/>
                <a:gd name="T11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57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7 w 52"/>
                <a:gd name="T1" fmla="*/ 18 h 135"/>
                <a:gd name="T2" fmla="*/ 0 w 52"/>
                <a:gd name="T3" fmla="*/ 0 h 135"/>
                <a:gd name="T4" fmla="*/ 12 w 52"/>
                <a:gd name="T5" fmla="*/ 48 h 135"/>
                <a:gd name="T6" fmla="*/ 16 w 52"/>
                <a:gd name="T7" fmla="*/ 62 h 135"/>
                <a:gd name="T8" fmla="*/ 51 w 52"/>
                <a:gd name="T9" fmla="*/ 135 h 135"/>
                <a:gd name="T10" fmla="*/ 52 w 52"/>
                <a:gd name="T11" fmla="*/ 135 h 135"/>
                <a:gd name="T12" fmla="*/ 24 w 52"/>
                <a:gd name="T13" fmla="*/ 56 h 135"/>
                <a:gd name="T14" fmla="*/ 7 w 52"/>
                <a:gd name="T15" fmla="*/ 1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27" name="Group 48"/>
          <p:cNvGrpSpPr>
            <a:grpSpLocks/>
          </p:cNvGrpSpPr>
          <p:nvPr/>
        </p:nvGrpSpPr>
        <p:grpSpPr bwMode="auto">
          <a:xfrm>
            <a:off x="20638" y="0"/>
            <a:ext cx="1952625" cy="6853238"/>
            <a:chOff x="6627813" y="195717"/>
            <a:chExt cx="1952625" cy="5678034"/>
          </a:xfrm>
        </p:grpSpPr>
        <p:sp>
          <p:nvSpPr>
            <p:cNvPr id="1034" name="Freeform 27"/>
            <p:cNvSpPr>
              <a:spLocks/>
            </p:cNvSpPr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>
                <a:gd name="T0" fmla="*/ 7 w 103"/>
                <a:gd name="T1" fmla="*/ 210 h 920"/>
                <a:gd name="T2" fmla="*/ 26 w 103"/>
                <a:gd name="T3" fmla="*/ 445 h 920"/>
                <a:gd name="T4" fmla="*/ 57 w 103"/>
                <a:gd name="T5" fmla="*/ 679 h 920"/>
                <a:gd name="T6" fmla="*/ 101 w 103"/>
                <a:gd name="T7" fmla="*/ 911 h 920"/>
                <a:gd name="T8" fmla="*/ 103 w 103"/>
                <a:gd name="T9" fmla="*/ 920 h 920"/>
                <a:gd name="T10" fmla="*/ 99 w 103"/>
                <a:gd name="T11" fmla="*/ 874 h 920"/>
                <a:gd name="T12" fmla="*/ 99 w 103"/>
                <a:gd name="T13" fmla="*/ 866 h 920"/>
                <a:gd name="T14" fmla="*/ 63 w 103"/>
                <a:gd name="T15" fmla="*/ 678 h 920"/>
                <a:gd name="T16" fmla="*/ 30 w 103"/>
                <a:gd name="T17" fmla="*/ 444 h 920"/>
                <a:gd name="T18" fmla="*/ 9 w 103"/>
                <a:gd name="T19" fmla="*/ 209 h 920"/>
                <a:gd name="T20" fmla="*/ 3 w 103"/>
                <a:gd name="T21" fmla="*/ 92 h 920"/>
                <a:gd name="T22" fmla="*/ 1 w 103"/>
                <a:gd name="T23" fmla="*/ 0 h 920"/>
                <a:gd name="T24" fmla="*/ 0 w 103"/>
                <a:gd name="T25" fmla="*/ 0 h 920"/>
                <a:gd name="T26" fmla="*/ 1 w 103"/>
                <a:gd name="T27" fmla="*/ 92 h 920"/>
                <a:gd name="T28" fmla="*/ 7 w 103"/>
                <a:gd name="T29" fmla="*/ 21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5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53 w 88"/>
                <a:gd name="T1" fmla="*/ 229 h 330"/>
                <a:gd name="T2" fmla="*/ 88 w 88"/>
                <a:gd name="T3" fmla="*/ 330 h 330"/>
                <a:gd name="T4" fmla="*/ 88 w 88"/>
                <a:gd name="T5" fmla="*/ 308 h 330"/>
                <a:gd name="T6" fmla="*/ 88 w 88"/>
                <a:gd name="T7" fmla="*/ 304 h 330"/>
                <a:gd name="T8" fmla="*/ 62 w 88"/>
                <a:gd name="T9" fmla="*/ 226 h 330"/>
                <a:gd name="T10" fmla="*/ 0 w 88"/>
                <a:gd name="T11" fmla="*/ 0 h 330"/>
                <a:gd name="T12" fmla="*/ 7 w 88"/>
                <a:gd name="T13" fmla="*/ 63 h 330"/>
                <a:gd name="T14" fmla="*/ 53 w 88"/>
                <a:gd name="T15" fmla="*/ 2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6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6 w 90"/>
                <a:gd name="T1" fmla="*/ 15 h 207"/>
                <a:gd name="T2" fmla="*/ 0 w 90"/>
                <a:gd name="T3" fmla="*/ 0 h 207"/>
                <a:gd name="T4" fmla="*/ 1 w 90"/>
                <a:gd name="T5" fmla="*/ 29 h 207"/>
                <a:gd name="T6" fmla="*/ 42 w 90"/>
                <a:gd name="T7" fmla="*/ 127 h 207"/>
                <a:gd name="T8" fmla="*/ 80 w 90"/>
                <a:gd name="T9" fmla="*/ 207 h 207"/>
                <a:gd name="T10" fmla="*/ 90 w 90"/>
                <a:gd name="T11" fmla="*/ 207 h 207"/>
                <a:gd name="T12" fmla="*/ 50 w 90"/>
                <a:gd name="T13" fmla="*/ 123 h 207"/>
                <a:gd name="T14" fmla="*/ 6 w 90"/>
                <a:gd name="T15" fmla="*/ 1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7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101 w 115"/>
                <a:gd name="T1" fmla="*/ 409 h 467"/>
                <a:gd name="T2" fmla="*/ 78 w 115"/>
                <a:gd name="T3" fmla="*/ 344 h 467"/>
                <a:gd name="T4" fmla="*/ 29 w 115"/>
                <a:gd name="T5" fmla="*/ 151 h 467"/>
                <a:gd name="T6" fmla="*/ 13 w 115"/>
                <a:gd name="T7" fmla="*/ 53 h 467"/>
                <a:gd name="T8" fmla="*/ 0 w 115"/>
                <a:gd name="T9" fmla="*/ 0 h 467"/>
                <a:gd name="T10" fmla="*/ 21 w 115"/>
                <a:gd name="T11" fmla="*/ 152 h 467"/>
                <a:gd name="T12" fmla="*/ 69 w 115"/>
                <a:gd name="T13" fmla="*/ 347 h 467"/>
                <a:gd name="T14" fmla="*/ 103 w 115"/>
                <a:gd name="T15" fmla="*/ 441 h 467"/>
                <a:gd name="T16" fmla="*/ 115 w 115"/>
                <a:gd name="T17" fmla="*/ 467 h 467"/>
                <a:gd name="T18" fmla="*/ 112 w 115"/>
                <a:gd name="T19" fmla="*/ 458 h 467"/>
                <a:gd name="T20" fmla="*/ 101 w 115"/>
                <a:gd name="T21" fmla="*/ 40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8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17 w 36"/>
                <a:gd name="T1" fmla="*/ 633 h 633"/>
                <a:gd name="T2" fmla="*/ 13 w 36"/>
                <a:gd name="T3" fmla="*/ 597 h 633"/>
                <a:gd name="T4" fmla="*/ 5 w 36"/>
                <a:gd name="T5" fmla="*/ 398 h 633"/>
                <a:gd name="T6" fmla="*/ 13 w 36"/>
                <a:gd name="T7" fmla="*/ 198 h 633"/>
                <a:gd name="T8" fmla="*/ 22 w 36"/>
                <a:gd name="T9" fmla="*/ 99 h 633"/>
                <a:gd name="T10" fmla="*/ 36 w 36"/>
                <a:gd name="T11" fmla="*/ 0 h 633"/>
                <a:gd name="T12" fmla="*/ 35 w 36"/>
                <a:gd name="T13" fmla="*/ 0 h 633"/>
                <a:gd name="T14" fmla="*/ 20 w 36"/>
                <a:gd name="T15" fmla="*/ 99 h 633"/>
                <a:gd name="T16" fmla="*/ 10 w 36"/>
                <a:gd name="T17" fmla="*/ 198 h 633"/>
                <a:gd name="T18" fmla="*/ 1 w 36"/>
                <a:gd name="T19" fmla="*/ 398 h 633"/>
                <a:gd name="T20" fmla="*/ 7 w 36"/>
                <a:gd name="T21" fmla="*/ 589 h 633"/>
                <a:gd name="T22" fmla="*/ 16 w 36"/>
                <a:gd name="T23" fmla="*/ 632 h 633"/>
                <a:gd name="T24" fmla="*/ 17 w 36"/>
                <a:gd name="T25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9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22 w 28"/>
                <a:gd name="T1" fmla="*/ 59 h 59"/>
                <a:gd name="T2" fmla="*/ 28 w 28"/>
                <a:gd name="T3" fmla="*/ 59 h 59"/>
                <a:gd name="T4" fmla="*/ 0 w 28"/>
                <a:gd name="T5" fmla="*/ 0 h 59"/>
                <a:gd name="T6" fmla="*/ 22 w 28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0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4 w 17"/>
                <a:gd name="T1" fmla="*/ 54 h 107"/>
                <a:gd name="T2" fmla="*/ 17 w 17"/>
                <a:gd name="T3" fmla="*/ 107 h 107"/>
                <a:gd name="T4" fmla="*/ 10 w 17"/>
                <a:gd name="T5" fmla="*/ 44 h 107"/>
                <a:gd name="T6" fmla="*/ 9 w 17"/>
                <a:gd name="T7" fmla="*/ 43 h 107"/>
                <a:gd name="T8" fmla="*/ 0 w 17"/>
                <a:gd name="T9" fmla="*/ 0 h 107"/>
                <a:gd name="T10" fmla="*/ 0 w 17"/>
                <a:gd name="T11" fmla="*/ 8 h 107"/>
                <a:gd name="T12" fmla="*/ 4 w 17"/>
                <a:gd name="T13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1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8 w 294"/>
                <a:gd name="T1" fmla="*/ 553 h 568"/>
                <a:gd name="T2" fmla="*/ 35 w 294"/>
                <a:gd name="T3" fmla="*/ 397 h 568"/>
                <a:gd name="T4" fmla="*/ 99 w 294"/>
                <a:gd name="T5" fmla="*/ 252 h 568"/>
                <a:gd name="T6" fmla="*/ 187 w 294"/>
                <a:gd name="T7" fmla="*/ 119 h 568"/>
                <a:gd name="T8" fmla="*/ 238 w 294"/>
                <a:gd name="T9" fmla="*/ 58 h 568"/>
                <a:gd name="T10" fmla="*/ 265 w 294"/>
                <a:gd name="T11" fmla="*/ 28 h 568"/>
                <a:gd name="T12" fmla="*/ 294 w 294"/>
                <a:gd name="T13" fmla="*/ 0 h 568"/>
                <a:gd name="T14" fmla="*/ 293 w 294"/>
                <a:gd name="T15" fmla="*/ 0 h 568"/>
                <a:gd name="T16" fmla="*/ 264 w 294"/>
                <a:gd name="T17" fmla="*/ 27 h 568"/>
                <a:gd name="T18" fmla="*/ 237 w 294"/>
                <a:gd name="T19" fmla="*/ 56 h 568"/>
                <a:gd name="T20" fmla="*/ 185 w 294"/>
                <a:gd name="T21" fmla="*/ 117 h 568"/>
                <a:gd name="T22" fmla="*/ 95 w 294"/>
                <a:gd name="T23" fmla="*/ 249 h 568"/>
                <a:gd name="T24" fmla="*/ 30 w 294"/>
                <a:gd name="T25" fmla="*/ 396 h 568"/>
                <a:gd name="T26" fmla="*/ 0 w 294"/>
                <a:gd name="T27" fmla="*/ 549 h 568"/>
                <a:gd name="T28" fmla="*/ 7 w 294"/>
                <a:gd name="T29" fmla="*/ 568 h 568"/>
                <a:gd name="T30" fmla="*/ 8 w 294"/>
                <a:gd name="T31" fmla="*/ 553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2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19 w 25"/>
                <a:gd name="T3" fmla="*/ 53 h 53"/>
                <a:gd name="T4" fmla="*/ 25 w 25"/>
                <a:gd name="T5" fmla="*/ 53 h 53"/>
                <a:gd name="T6" fmla="*/ 0 w 25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3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7 w 29"/>
                <a:gd name="T3" fmla="*/ 89 h 141"/>
                <a:gd name="T4" fmla="*/ 18 w 29"/>
                <a:gd name="T5" fmla="*/ 117 h 141"/>
                <a:gd name="T6" fmla="*/ 29 w 29"/>
                <a:gd name="T7" fmla="*/ 141 h 141"/>
                <a:gd name="T8" fmla="*/ 27 w 29"/>
                <a:gd name="T9" fmla="*/ 135 h 141"/>
                <a:gd name="T10" fmla="*/ 8 w 29"/>
                <a:gd name="T11" fmla="*/ 22 h 141"/>
                <a:gd name="T12" fmla="*/ 4 w 29"/>
                <a:gd name="T13" fmla="*/ 11 h 141"/>
                <a:gd name="T14" fmla="*/ 0 w 29"/>
                <a:gd name="T1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4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26 h 48"/>
                <a:gd name="T2" fmla="*/ 4 w 8"/>
                <a:gd name="T3" fmla="*/ 37 h 48"/>
                <a:gd name="T4" fmla="*/ 8 w 8"/>
                <a:gd name="T5" fmla="*/ 48 h 48"/>
                <a:gd name="T6" fmla="*/ 7 w 8"/>
                <a:gd name="T7" fmla="*/ 19 h 48"/>
                <a:gd name="T8" fmla="*/ 0 w 8"/>
                <a:gd name="T9" fmla="*/ 0 h 48"/>
                <a:gd name="T10" fmla="*/ 0 w 8"/>
                <a:gd name="T11" fmla="*/ 4 h 48"/>
                <a:gd name="T12" fmla="*/ 0 w 8"/>
                <a:gd name="T13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5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11 w 44"/>
                <a:gd name="T1" fmla="*/ 28 h 111"/>
                <a:gd name="T2" fmla="*/ 0 w 44"/>
                <a:gd name="T3" fmla="*/ 0 h 111"/>
                <a:gd name="T4" fmla="*/ 11 w 44"/>
                <a:gd name="T5" fmla="*/ 49 h 111"/>
                <a:gd name="T6" fmla="*/ 14 w 44"/>
                <a:gd name="T7" fmla="*/ 58 h 111"/>
                <a:gd name="T8" fmla="*/ 39 w 44"/>
                <a:gd name="T9" fmla="*/ 111 h 111"/>
                <a:gd name="T10" fmla="*/ 44 w 44"/>
                <a:gd name="T11" fmla="*/ 111 h 111"/>
                <a:gd name="T12" fmla="*/ 22 w 44"/>
                <a:gd name="T13" fmla="*/ 52 h 111"/>
                <a:gd name="T14" fmla="*/ 11 w 44"/>
                <a:gd name="T15" fmla="*/ 2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1944688" y="623888"/>
            <a:ext cx="6589712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smtClean="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0C3A0521-DB4C-46E4-AF1E-963A3CBDE2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36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ject-download.com/programs/os/shortest-job-first-scheduling-algorith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43100" y="2514600"/>
            <a:ext cx="6599238" cy="2262188"/>
          </a:xfrm>
        </p:spPr>
        <p:txBody>
          <a:bodyPr/>
          <a:lstStyle/>
          <a:p>
            <a:r>
              <a:rPr lang="en-US" altLang="en-US" smtClean="0"/>
              <a:t>PROCESS CONTROL  IN LINUX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447800" y="304800"/>
            <a:ext cx="8229600" cy="61722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#include &lt;stdio.h&gt;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#include &lt;unistd.h&gt;                  /* contains fork prototype */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altLang="en-US" sz="2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 main(void)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{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 pid;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printf("Hello World!\n");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printf("I am the parent process and pid is : %d .\n",</a:t>
            </a:r>
            <a:r>
              <a:rPr lang="en-US" altLang="en-US" sz="2000" smtClean="0">
                <a:solidFill>
                  <a:srgbClr val="C00000"/>
                </a:solidFill>
              </a:rPr>
              <a:t>getpid()</a:t>
            </a:r>
            <a:r>
              <a:rPr lang="en-US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);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printf("Here i am before use of forking\n");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pid = fork();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printf("Here I am just after forking\n");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en-US" sz="2000" b="1" smtClean="0">
                <a:solidFill>
                  <a:srgbClr val="C00000"/>
                </a:solidFill>
              </a:rPr>
              <a:t>if (pid == 0)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printf("I am the child process and pid is :%d.\n",</a:t>
            </a:r>
            <a:r>
              <a:rPr lang="en-US" altLang="en-US" sz="2000" smtClean="0">
                <a:solidFill>
                  <a:srgbClr val="C00000"/>
                </a:solidFill>
              </a:rPr>
              <a:t>getpid()</a:t>
            </a:r>
            <a:r>
              <a:rPr lang="en-US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);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else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printf("I am the parent process and pid is: %d .\n",</a:t>
            </a:r>
            <a:r>
              <a:rPr lang="en-US" altLang="en-US" sz="2000" smtClean="0">
                <a:solidFill>
                  <a:srgbClr val="C00000"/>
                </a:solidFill>
              </a:rPr>
              <a:t>getpid()</a:t>
            </a:r>
            <a:r>
              <a:rPr lang="en-US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);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447800" y="381000"/>
            <a:ext cx="8229600" cy="6172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200" b="1" smtClean="0"/>
              <a:t>#include &lt;stdio.h&gt; </a:t>
            </a:r>
          </a:p>
          <a:p>
            <a:pPr>
              <a:buFontTx/>
              <a:buNone/>
            </a:pPr>
            <a:r>
              <a:rPr lang="en-US" altLang="en-US" sz="1200" b="1" smtClean="0"/>
              <a:t>#include &lt;unistd.h&gt;                  /* contains fork prototype */ </a:t>
            </a:r>
          </a:p>
          <a:p>
            <a:pPr>
              <a:buFontTx/>
              <a:buNone/>
            </a:pPr>
            <a:r>
              <a:rPr lang="en-US" altLang="en-US" sz="1200" b="1" smtClean="0"/>
              <a:t># include&lt;sys/types.h&gt;</a:t>
            </a:r>
          </a:p>
          <a:p>
            <a:pPr>
              <a:buFontTx/>
              <a:buNone/>
            </a:pPr>
            <a:r>
              <a:rPr lang="en-US" altLang="en-US" sz="1200" b="1" smtClean="0"/>
              <a:t>int main(void) { </a:t>
            </a:r>
          </a:p>
          <a:p>
            <a:pPr>
              <a:buFontTx/>
              <a:buNone/>
            </a:pPr>
            <a:r>
              <a:rPr lang="en-US" altLang="en-US" sz="1200" b="1" smtClean="0"/>
              <a:t>int pid, a, b, c; </a:t>
            </a:r>
          </a:p>
          <a:p>
            <a:pPr>
              <a:buFontTx/>
              <a:buNone/>
            </a:pPr>
            <a:r>
              <a:rPr lang="en-US" altLang="en-US" sz="1200" b="1" smtClean="0"/>
              <a:t>	printf(“Enter Values of  a, b :\n"); </a:t>
            </a:r>
          </a:p>
          <a:p>
            <a:pPr>
              <a:buFontTx/>
              <a:buNone/>
            </a:pPr>
            <a:r>
              <a:rPr lang="en-US" altLang="en-US" sz="1200" b="1" smtClean="0"/>
              <a:t>    scanf(“%d%d”, &amp;a,&amp;b);</a:t>
            </a:r>
          </a:p>
          <a:p>
            <a:pPr>
              <a:buFontTx/>
              <a:buNone/>
            </a:pPr>
            <a:r>
              <a:rPr lang="en-US" altLang="en-US" sz="1200" b="1" smtClean="0"/>
              <a:t>	pid = fork(); </a:t>
            </a:r>
          </a:p>
          <a:p>
            <a:pPr>
              <a:buFontTx/>
              <a:buNone/>
            </a:pPr>
            <a:r>
              <a:rPr lang="en-US" altLang="en-US" sz="1200" b="1" smtClean="0"/>
              <a:t>	</a:t>
            </a:r>
            <a:r>
              <a:rPr lang="en-US" altLang="en-US" sz="1200" b="1" smtClean="0">
                <a:solidFill>
                  <a:srgbClr val="C00000"/>
                </a:solidFill>
              </a:rPr>
              <a:t>if (pid == 0) </a:t>
            </a:r>
          </a:p>
          <a:p>
            <a:pPr>
              <a:buFontTx/>
              <a:buNone/>
            </a:pPr>
            <a:r>
              <a:rPr lang="en-US" altLang="en-US" sz="1200" b="1" smtClean="0">
                <a:solidFill>
                  <a:srgbClr val="C00000"/>
                </a:solidFill>
              </a:rPr>
              <a:t>     {</a:t>
            </a:r>
          </a:p>
          <a:p>
            <a:pPr>
              <a:buFontTx/>
              <a:buNone/>
            </a:pPr>
            <a:r>
              <a:rPr lang="en-US" altLang="en-US" sz="1200" b="1" smtClean="0"/>
              <a:t>	   printf("I am the child process and pid is :%d.\n",</a:t>
            </a:r>
            <a:r>
              <a:rPr lang="en-US" altLang="en-US" sz="1200" b="1" smtClean="0">
                <a:solidFill>
                  <a:srgbClr val="C00000"/>
                </a:solidFill>
              </a:rPr>
              <a:t>getpid()</a:t>
            </a:r>
            <a:r>
              <a:rPr lang="en-US" altLang="en-US" sz="1200" b="1" smtClean="0"/>
              <a:t>); </a:t>
            </a:r>
          </a:p>
          <a:p>
            <a:pPr>
              <a:buFontTx/>
              <a:buNone/>
            </a:pPr>
            <a:r>
              <a:rPr lang="en-US" altLang="en-US" sz="1200" b="1" smtClean="0"/>
              <a:t>        c =  a + b;</a:t>
            </a:r>
          </a:p>
          <a:p>
            <a:pPr>
              <a:buFontTx/>
              <a:buNone/>
            </a:pPr>
            <a:r>
              <a:rPr lang="en-US" altLang="en-US" sz="1200" b="1" smtClean="0"/>
              <a:t>        printf(“\nAfter Addition: %d”, c);</a:t>
            </a:r>
          </a:p>
          <a:p>
            <a:pPr>
              <a:buFontTx/>
              <a:buNone/>
            </a:pPr>
            <a:r>
              <a:rPr lang="en-US" altLang="en-US" sz="1200" b="1" smtClean="0"/>
              <a:t>      }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en-US" sz="1200" b="1" smtClean="0"/>
              <a:t>else 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en-US" sz="1200" b="1" smtClean="0"/>
              <a:t>   {	printf("I am the parent process and pid is:    %d .\n",</a:t>
            </a:r>
            <a:r>
              <a:rPr lang="en-US" altLang="en-US" sz="1200" b="1" smtClean="0">
                <a:solidFill>
                  <a:srgbClr val="C00000"/>
                </a:solidFill>
              </a:rPr>
              <a:t>getpid()</a:t>
            </a:r>
            <a:r>
              <a:rPr lang="en-US" altLang="en-US" sz="1200" b="1" smtClean="0"/>
              <a:t>); 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en-US" sz="1200" b="1" smtClean="0"/>
              <a:t>     c = a – b;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en-US" sz="1200" b="1" smtClean="0"/>
              <a:t>     printf(“\nAfter Subtraction: %d”, c); 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en-US" sz="1200" b="1" smtClean="0"/>
              <a:t>    }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en-US" sz="1200" b="1" smtClean="0"/>
              <a:t>} </a:t>
            </a:r>
          </a:p>
          <a:p>
            <a:pPr>
              <a:buFontTx/>
              <a:buNone/>
            </a:pPr>
            <a:endParaRPr lang="en-US" altLang="en-US" sz="1200" smtClean="0"/>
          </a:p>
          <a:p>
            <a:pPr>
              <a:buFontTx/>
              <a:buNone/>
            </a:pPr>
            <a:r>
              <a:rPr lang="en-US" altLang="en-US" sz="1200" smtClean="0"/>
              <a:t>  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76400"/>
            <a:ext cx="8229600" cy="5668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# gcc  prg.c –o prg</a:t>
            </a:r>
          </a:p>
          <a:p>
            <a:pPr>
              <a:buFontTx/>
              <a:buNone/>
            </a:pPr>
            <a:r>
              <a:rPr lang="en-US" altLang="en-US" smtClean="0"/>
              <a:t>#./prg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849312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 system call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676400"/>
            <a:ext cx="751736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3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521" y="-89297"/>
            <a:ext cx="6858000" cy="35182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1600" y="25908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File1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505200"/>
            <a:ext cx="5057775" cy="2324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43687" y="447675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File2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781300"/>
            <a:ext cx="85058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6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295400"/>
            <a:ext cx="60864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3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8600"/>
            <a:ext cx="3571875" cy="2857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839" y="1981200"/>
            <a:ext cx="4467225" cy="2762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9" y="3962400"/>
            <a:ext cx="4400550" cy="271462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685800" y="5486400"/>
            <a:ext cx="5334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5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Job First Scheduling Algorithm | pseudocode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201" y="1981200"/>
            <a:ext cx="5369999" cy="416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4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162800" cy="990600"/>
          </a:xfrm>
        </p:spPr>
        <p:txBody>
          <a:bodyPr/>
          <a:lstStyle/>
          <a:p>
            <a:r>
              <a:rPr lang="en-US" sz="2800" b="1" u="sng" dirty="0">
                <a:hlinkClick r:id="rId2" tooltip="Shortest Job First Scheduling Algorithm"/>
              </a:rPr>
              <a:t>ALGORITHM for </a:t>
            </a:r>
            <a:r>
              <a:rPr lang="en-US" sz="2800" b="1" u="sng" dirty="0" smtClean="0"/>
              <a:t>SJF Non Preemptive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371600"/>
            <a:ext cx="6591985" cy="3777622"/>
          </a:xfrm>
        </p:spPr>
        <p:txBody>
          <a:bodyPr/>
          <a:lstStyle/>
          <a:p>
            <a:r>
              <a:rPr lang="en-US" dirty="0"/>
              <a:t>Firstly Start process.</a:t>
            </a:r>
          </a:p>
          <a:p>
            <a:r>
              <a:rPr lang="en-US" dirty="0"/>
              <a:t>Declare array size </a:t>
            </a:r>
            <a:r>
              <a:rPr lang="en-US" dirty="0" err="1"/>
              <a:t>ie</a:t>
            </a:r>
            <a:r>
              <a:rPr lang="en-US" dirty="0"/>
              <a:t>. A[10].</a:t>
            </a:r>
          </a:p>
          <a:p>
            <a:r>
              <a:rPr lang="en-US" dirty="0"/>
              <a:t>Take number of elements to be inserted.</a:t>
            </a:r>
          </a:p>
          <a:p>
            <a:r>
              <a:rPr lang="en-US" dirty="0"/>
              <a:t>Select process which have shortest burst time Among all process will execute first.</a:t>
            </a:r>
          </a:p>
          <a:p>
            <a:r>
              <a:rPr lang="en-US" dirty="0"/>
              <a:t>If process have same burst time length then FCFS ( First come First Serve ) scheduling algorithm used.</a:t>
            </a:r>
          </a:p>
          <a:p>
            <a:r>
              <a:rPr lang="en-US" dirty="0"/>
              <a:t>Make average waiting time length of next process.</a:t>
            </a:r>
          </a:p>
          <a:p>
            <a:r>
              <a:rPr lang="en-US" dirty="0"/>
              <a:t>Start with first process, selection as above and other processes are to be in queue.</a:t>
            </a:r>
          </a:p>
          <a:p>
            <a:r>
              <a:rPr lang="en-US" dirty="0"/>
              <a:t>Calculates Burst total number of time.</a:t>
            </a:r>
          </a:p>
          <a:p>
            <a:r>
              <a:rPr lang="en-US" dirty="0"/>
              <a:t>Display the Related values.</a:t>
            </a:r>
          </a:p>
          <a:p>
            <a:r>
              <a:rPr lang="en-US" dirty="0"/>
              <a:t>Now Close / Stop process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754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Process Related Command in Linux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/>
          <a:lstStyle/>
          <a:p>
            <a:r>
              <a:rPr lang="en-US" altLang="en-US" smtClean="0"/>
              <a:t>ps //</a:t>
            </a:r>
          </a:p>
          <a:p>
            <a:r>
              <a:rPr lang="en-US" altLang="en-US" smtClean="0"/>
              <a:t>kill</a:t>
            </a:r>
          </a:p>
          <a:p>
            <a:r>
              <a:rPr lang="en-US" altLang="en-US" smtClean="0"/>
              <a:t>killall</a:t>
            </a:r>
          </a:p>
          <a:p>
            <a:r>
              <a:rPr lang="en-US" altLang="en-US" smtClean="0"/>
              <a:t>top</a:t>
            </a:r>
          </a:p>
          <a:p>
            <a:r>
              <a:rPr lang="en-US" altLang="en-US" smtClean="0"/>
              <a:t>pstree</a:t>
            </a:r>
          </a:p>
          <a:p>
            <a:r>
              <a:rPr lang="en-US" altLang="en-US" smtClean="0"/>
              <a:t>linux-command &amp;</a:t>
            </a:r>
          </a:p>
          <a:p>
            <a:r>
              <a:rPr lang="en-US" altLang="en-US" smtClean="0"/>
              <a:t>nice</a:t>
            </a:r>
          </a:p>
          <a:p>
            <a:pPr>
              <a:buFontTx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4572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System Calls related with Processes</a:t>
            </a:r>
          </a:p>
        </p:txBody>
      </p:sp>
      <p:graphicFrame>
        <p:nvGraphicFramePr>
          <p:cNvPr id="6182" name="Group 38">
            <a:extLst>
              <a:ext uri="{FF2B5EF4-FFF2-40B4-BE49-F238E27FC236}">
                <a16:creationId xmlns:a16="http://schemas.microsoft.com/office/drawing/2014/main" id="{52CB526B-6235-4A92-8404-8A07951E69D9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066800" y="990600"/>
          <a:ext cx="7239000" cy="6024563"/>
        </p:xfrm>
        <a:graphic>
          <a:graphicData uri="http://schemas.openxmlformats.org/drawingml/2006/table">
            <a:tbl>
              <a:tblPr/>
              <a:tblGrid>
                <a:gridCol w="1139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49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0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fork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Creates new process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exit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Terminates process execution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9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wait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Synchronization of parent process with exit of child process.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8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exec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Allows a process to invoke a new program, overlaying its address space with executable image of a file.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49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brk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Allows a process to allocate more memory dynamically.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Process Creation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smtClean="0">
                <a:solidFill>
                  <a:schemeClr val="hlink"/>
                </a:solidFill>
              </a:rPr>
              <a:t>                    pid=fork( )</a:t>
            </a:r>
          </a:p>
          <a:p>
            <a:pPr>
              <a:lnSpc>
                <a:spcPct val="90000"/>
              </a:lnSpc>
            </a:pPr>
            <a:r>
              <a:rPr lang="en-US" altLang="en-US" sz="3600" smtClean="0"/>
              <a:t>Parent process invokes this system call</a:t>
            </a:r>
          </a:p>
          <a:p>
            <a:pPr>
              <a:lnSpc>
                <a:spcPct val="90000"/>
              </a:lnSpc>
            </a:pPr>
            <a:r>
              <a:rPr lang="en-US" altLang="en-US" sz="3600" smtClean="0"/>
              <a:t>Newly created process is called child process.</a:t>
            </a:r>
          </a:p>
          <a:p>
            <a:pPr>
              <a:lnSpc>
                <a:spcPct val="90000"/>
              </a:lnSpc>
            </a:pPr>
            <a:r>
              <a:rPr lang="en-US" altLang="en-US" sz="3600" smtClean="0"/>
              <a:t>On return form this system call, both the processes have identical copies of their user-level context except for the return value pid [process id].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the parent process, </a:t>
            </a: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pid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the child process ID.</a:t>
            </a: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the child process , </a:t>
            </a:r>
            <a:r>
              <a:rPr lang="en-US" altLang="en-US" dirty="0" err="1" smtClean="0">
                <a:solidFill>
                  <a:srgbClr val="FF0000"/>
                </a:solidFill>
              </a:rPr>
              <a:t>pid</a:t>
            </a:r>
            <a:r>
              <a:rPr lang="en-US" altLang="en-US" dirty="0" smtClean="0">
                <a:solidFill>
                  <a:srgbClr val="FF0000"/>
                </a:solidFill>
              </a:rPr>
              <a:t> is zero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0 ( </a:t>
            </a: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init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) , created internally by the kernel when the system is booted. 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is the only process not created via fork.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686800" cy="5821363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en-US" sz="2800" b="1" dirty="0" smtClean="0">
                <a:solidFill>
                  <a:schemeClr val="hlink"/>
                </a:solidFill>
              </a:rPr>
              <a:t> </a:t>
            </a:r>
            <a:r>
              <a:rPr lang="en-US" altLang="en-US" sz="2200" b="1" dirty="0" smtClean="0">
                <a:solidFill>
                  <a:schemeClr val="hlink"/>
                </a:solidFill>
              </a:rPr>
              <a:t>The kernel does the following sequence of operations for fork.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altLang="en-US" sz="2800" b="1" dirty="0" smtClean="0">
              <a:solidFill>
                <a:schemeClr val="hlink"/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allocates a slot in the process table for the new process.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assigns a unique ID number to the child process.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makes a logical copy of the context of the parent process.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increments file and </a:t>
            </a:r>
            <a:r>
              <a:rPr lang="en-US" alt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inode</a:t>
            </a:r>
            <a:r>
              <a:rPr lang="en-US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table counters.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returns the ID number of the child to the parent process, and a 0 value to the child process.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Check Process status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8229600" cy="5410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#include&lt;stdio.h&gt;</a:t>
            </a:r>
          </a:p>
          <a:p>
            <a:pPr>
              <a:buFontTx/>
              <a:buNone/>
            </a:pPr>
            <a:r>
              <a:rPr lang="en-US" altLang="en-US" smtClean="0"/>
              <a:t>#include&lt;stdlib.h&gt;</a:t>
            </a:r>
          </a:p>
          <a:p>
            <a:pPr>
              <a:buFontTx/>
              <a:buNone/>
            </a:pPr>
            <a:r>
              <a:rPr lang="en-US" altLang="en-US" smtClean="0"/>
              <a:t>int main()</a:t>
            </a:r>
          </a:p>
          <a:p>
            <a:pPr>
              <a:buFontTx/>
              <a:buNone/>
            </a:pPr>
            <a:r>
              <a:rPr lang="en-US" altLang="en-US" smtClean="0"/>
              <a:t>{</a:t>
            </a:r>
          </a:p>
          <a:p>
            <a:pPr>
              <a:buFontTx/>
              <a:buNone/>
            </a:pPr>
            <a:r>
              <a:rPr lang="en-US" altLang="en-US" smtClean="0"/>
              <a:t>printf(“Running ps through system”);</a:t>
            </a:r>
          </a:p>
          <a:p>
            <a:pPr>
              <a:buFontTx/>
              <a:buNone/>
            </a:pPr>
            <a:r>
              <a:rPr lang="en-US" altLang="en-US" b="1" smtClean="0">
                <a:solidFill>
                  <a:schemeClr val="accent2"/>
                </a:solidFill>
              </a:rPr>
              <a:t>system(“ps –ax”);</a:t>
            </a:r>
          </a:p>
          <a:p>
            <a:pPr>
              <a:buFontTx/>
              <a:buNone/>
            </a:pPr>
            <a:r>
              <a:rPr lang="en-US" altLang="en-US" smtClean="0"/>
              <a:t>exit(0);</a:t>
            </a:r>
          </a:p>
          <a:p>
            <a:pPr>
              <a:buFontTx/>
              <a:buNone/>
            </a:pPr>
            <a:r>
              <a:rPr lang="en-US" altLang="en-US" smtClean="0"/>
              <a:t>}</a:t>
            </a:r>
          </a:p>
          <a:p>
            <a:pPr>
              <a:buFontTx/>
              <a:buNone/>
            </a:pPr>
            <a:endParaRPr lang="en-US" altLang="en-US" smtClean="0"/>
          </a:p>
        </p:txBody>
      </p:sp>
      <p:sp>
        <p:nvSpPr>
          <p:cNvPr id="25604" name="Rectangle 1"/>
          <p:cNvSpPr>
            <a:spLocks noChangeArrowheads="1"/>
          </p:cNvSpPr>
          <p:nvPr/>
        </p:nvSpPr>
        <p:spPr bwMode="auto">
          <a:xfrm>
            <a:off x="5410200" y="51054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# gcc  prg.c –o prg</a:t>
            </a:r>
          </a:p>
          <a:p>
            <a:pPr eaLnBrk="1" hangingPunct="1"/>
            <a:r>
              <a:rPr lang="en-US" altLang="en-US"/>
              <a:t>#./prg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295400" y="457200"/>
            <a:ext cx="8229600" cy="58213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# include &lt;stdio.h&gt; </a:t>
            </a:r>
          </a:p>
          <a:p>
            <a:pPr>
              <a:buFontTx/>
              <a:buNone/>
            </a:pPr>
            <a:r>
              <a:rPr lang="en-US" altLang="en-US" smtClean="0"/>
              <a:t># include &lt;unistd.h&gt; </a:t>
            </a:r>
            <a:r>
              <a:rPr lang="en-US" altLang="en-US" sz="2400" b="1" smtClean="0">
                <a:solidFill>
                  <a:srgbClr val="C00000"/>
                </a:solidFill>
              </a:rPr>
              <a:t>/* contains fork prototype */ </a:t>
            </a:r>
          </a:p>
          <a:p>
            <a:pPr>
              <a:buFontTx/>
              <a:buNone/>
            </a:pPr>
            <a:endParaRPr lang="en-US" altLang="en-US" b="1" smtClean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en-US" altLang="en-US" smtClean="0"/>
              <a:t>int main(void) </a:t>
            </a:r>
          </a:p>
          <a:p>
            <a:pPr>
              <a:buFontTx/>
              <a:buNone/>
            </a:pPr>
            <a:r>
              <a:rPr lang="en-US" altLang="en-US" smtClean="0"/>
              <a:t>{ </a:t>
            </a:r>
          </a:p>
          <a:p>
            <a:pPr>
              <a:buFontTx/>
              <a:buNone/>
            </a:pPr>
            <a:r>
              <a:rPr lang="en-US" altLang="en-US" sz="2400" smtClean="0"/>
              <a:t>	printf("Hello World!\n"); </a:t>
            </a:r>
          </a:p>
          <a:p>
            <a:pPr>
              <a:buFontTx/>
              <a:buNone/>
            </a:pPr>
            <a:r>
              <a:rPr lang="en-US" altLang="en-US" sz="2400" smtClean="0"/>
              <a:t>	</a:t>
            </a:r>
            <a:r>
              <a:rPr lang="en-US" altLang="en-US" sz="2400" b="1" smtClean="0">
                <a:solidFill>
                  <a:srgbClr val="C00000"/>
                </a:solidFill>
              </a:rPr>
              <a:t>fork( ); </a:t>
            </a:r>
          </a:p>
          <a:p>
            <a:pPr>
              <a:buFontTx/>
              <a:buNone/>
            </a:pPr>
            <a:r>
              <a:rPr lang="en-US" altLang="en-US" sz="2400" smtClean="0"/>
              <a:t>	printf("I am after forking\n"); </a:t>
            </a:r>
          </a:p>
          <a:p>
            <a:pPr>
              <a:buFontTx/>
              <a:buNone/>
            </a:pPr>
            <a:r>
              <a:rPr lang="pt-BR" altLang="en-US" sz="2400" smtClean="0"/>
              <a:t>	printf("\tI am process %d.\n", getpid( )); </a:t>
            </a:r>
          </a:p>
          <a:p>
            <a:pPr>
              <a:buFontTx/>
              <a:buNone/>
            </a:pPr>
            <a:r>
              <a:rPr lang="en-US" altLang="en-US" smtClean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 rtlCol="0">
            <a:normAutofit fontScale="70000" lnSpcReduction="20000"/>
          </a:bodyPr>
          <a:lstStyle/>
          <a:p>
            <a:pPr algn="just"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When this program is executed, it first prints Hello World! When the fork is executed, an identical process called the </a:t>
            </a:r>
            <a:r>
              <a:rPr lang="en-US" altLang="en-US" sz="2400" dirty="0" smtClean="0">
                <a:solidFill>
                  <a:srgbClr val="FF0000"/>
                </a:solidFill>
              </a:rPr>
              <a:t>child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created. </a:t>
            </a:r>
          </a:p>
          <a:p>
            <a:pPr algn="just"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Then both the parent and the child process begin execution at the next statement. </a:t>
            </a:r>
          </a:p>
          <a:p>
            <a:pPr algn="just" fontAlgn="auto">
              <a:spcAft>
                <a:spcPts val="0"/>
              </a:spcAft>
              <a:buFontTx/>
              <a:buNone/>
              <a:defRPr/>
            </a:pPr>
            <a:endParaRPr lang="en-US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When a fork is executed, everything in the parent process is copied to the child process.</a:t>
            </a:r>
          </a:p>
          <a:p>
            <a:pPr algn="just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includes </a:t>
            </a:r>
            <a:r>
              <a:rPr lang="en-US" altLang="en-US" sz="2400" dirty="0" smtClean="0">
                <a:solidFill>
                  <a:srgbClr val="FF0000"/>
                </a:solidFill>
              </a:rPr>
              <a:t>variable values, code, and file descriptors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	</a:t>
            </a:r>
          </a:p>
          <a:p>
            <a:pPr algn="just" fontAlgn="auto">
              <a:spcAft>
                <a:spcPts val="0"/>
              </a:spcAft>
              <a:buFontTx/>
              <a:buNone/>
              <a:defRPr/>
            </a:pPr>
            <a:endParaRPr lang="en-US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Following the fork, the child and parent processes are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completely independent. </a:t>
            </a:r>
          </a:p>
          <a:p>
            <a:pPr algn="just" fontAlgn="auto">
              <a:spcAft>
                <a:spcPts val="0"/>
              </a:spcAft>
              <a:buFontTx/>
              <a:buNone/>
              <a:defRPr/>
            </a:pPr>
            <a:endParaRPr lang="en-US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parent process can be distinguished from the child process by examining the return value of the fork call. </a:t>
            </a:r>
          </a:p>
          <a:p>
            <a:pPr algn="just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b="1" dirty="0" smtClean="0">
                <a:solidFill>
                  <a:srgbClr val="FF0000"/>
                </a:solidFill>
              </a:rPr>
              <a:t>Fork returns a zero to the child process and the process id of the child process to the parent. 	</a:t>
            </a:r>
          </a:p>
          <a:p>
            <a:pPr algn="just" fontAlgn="auto">
              <a:spcAft>
                <a:spcPts val="0"/>
              </a:spcAft>
              <a:buFontTx/>
              <a:buNone/>
              <a:defRPr/>
            </a:pPr>
            <a:r>
              <a:rPr lang="en-US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  <a:p>
            <a:pPr algn="just"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686</TotalTime>
  <Words>550</Words>
  <Application>Microsoft Office PowerPoint</Application>
  <PresentationFormat>On-screen Show (4:3)</PresentationFormat>
  <Paragraphs>135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Wisp</vt:lpstr>
      <vt:lpstr>PROCESS CONTROL  IN LINUX</vt:lpstr>
      <vt:lpstr>Process Related Command in Linux</vt:lpstr>
      <vt:lpstr>System Calls related with Processes</vt:lpstr>
      <vt:lpstr>Process Creation</vt:lpstr>
      <vt:lpstr>PowerPoint Presentation</vt:lpstr>
      <vt:lpstr>PowerPoint Presentation</vt:lpstr>
      <vt:lpstr>           Check Process status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Exec system call</vt:lpstr>
      <vt:lpstr>PowerPoint Presentation</vt:lpstr>
      <vt:lpstr>PowerPoint Presentation</vt:lpstr>
      <vt:lpstr>PowerPoint Presentation</vt:lpstr>
      <vt:lpstr>Shortest Job First Scheduling Algorithm | pseudocode</vt:lpstr>
      <vt:lpstr>ALGORITHM for SJF Non Preemptive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Rachana Chhajed</cp:lastModifiedBy>
  <cp:revision>69</cp:revision>
  <cp:lastPrinted>1601-01-01T00:00:00Z</cp:lastPrinted>
  <dcterms:created xsi:type="dcterms:W3CDTF">1601-01-01T00:00:00Z</dcterms:created>
  <dcterms:modified xsi:type="dcterms:W3CDTF">2023-08-02T09:14:00Z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