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0462F2-F051-4BA5-82A1-CC905D8FEF8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A81C76-5740-488B-9105-929DA45DF1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810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462F2-F051-4BA5-82A1-CC905D8FEF8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239609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462F2-F051-4BA5-82A1-CC905D8FEF8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361081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462F2-F051-4BA5-82A1-CC905D8FEF8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193386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462F2-F051-4BA5-82A1-CC905D8FEF81}"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A81C76-5740-488B-9105-929DA45DF14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26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462F2-F051-4BA5-82A1-CC905D8FEF81}"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196766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462F2-F051-4BA5-82A1-CC905D8FEF81}" type="datetimeFigureOut">
              <a:rPr lang="en-IN" smtClean="0"/>
              <a:t>19-06-2021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155858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462F2-F051-4BA5-82A1-CC905D8FEF81}" type="datetimeFigureOut">
              <a:rPr lang="en-IN" smtClean="0"/>
              <a:t>19-06-2021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5195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0462F2-F051-4BA5-82A1-CC905D8FEF81}" type="datetimeFigureOut">
              <a:rPr lang="en-IN" smtClean="0"/>
              <a:t>19-06-2021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250683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0462F2-F051-4BA5-82A1-CC905D8FEF81}" type="datetimeFigureOut">
              <a:rPr lang="en-IN" smtClean="0"/>
              <a:t>19-06-2021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A81C76-5740-488B-9105-929DA45DF14B}" type="slidenum">
              <a:rPr lang="en-IN" smtClean="0"/>
              <a:t>‹#›</a:t>
            </a:fld>
            <a:endParaRPr lang="en-IN"/>
          </a:p>
        </p:txBody>
      </p:sp>
    </p:spTree>
    <p:extLst>
      <p:ext uri="{BB962C8B-B14F-4D97-AF65-F5344CB8AC3E}">
        <p14:creationId xmlns:p14="http://schemas.microsoft.com/office/powerpoint/2010/main" val="11615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462F2-F051-4BA5-82A1-CC905D8FEF81}"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A81C76-5740-488B-9105-929DA45DF14B}" type="slidenum">
              <a:rPr lang="en-IN" smtClean="0"/>
              <a:t>‹#›</a:t>
            </a:fld>
            <a:endParaRPr lang="en-IN"/>
          </a:p>
        </p:txBody>
      </p:sp>
    </p:spTree>
    <p:extLst>
      <p:ext uri="{BB962C8B-B14F-4D97-AF65-F5344CB8AC3E}">
        <p14:creationId xmlns:p14="http://schemas.microsoft.com/office/powerpoint/2010/main" val="180206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0462F2-F051-4BA5-82A1-CC905D8FEF81}" type="datetimeFigureOut">
              <a:rPr lang="en-IN" smtClean="0"/>
              <a:t>19-06-2021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A81C76-5740-488B-9105-929DA45DF14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78130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D619-7B76-4460-8EE5-B123BD0C6646}"/>
              </a:ext>
            </a:extLst>
          </p:cNvPr>
          <p:cNvSpPr>
            <a:spLocks noGrp="1"/>
          </p:cNvSpPr>
          <p:nvPr>
            <p:ph type="ctrTitle"/>
          </p:nvPr>
        </p:nvSpPr>
        <p:spPr/>
        <p:txBody>
          <a:bodyPr/>
          <a:lstStyle/>
          <a:p>
            <a:r>
              <a:rPr lang="en-US" dirty="0"/>
              <a:t>Wallpaper collection website</a:t>
            </a:r>
            <a:endParaRPr lang="en-IN" dirty="0"/>
          </a:p>
        </p:txBody>
      </p:sp>
      <p:sp>
        <p:nvSpPr>
          <p:cNvPr id="3" name="Subtitle 2">
            <a:extLst>
              <a:ext uri="{FF2B5EF4-FFF2-40B4-BE49-F238E27FC236}">
                <a16:creationId xmlns:a16="http://schemas.microsoft.com/office/drawing/2014/main" id="{127612F4-0A43-46A4-8C4F-FB7242CA283A}"/>
              </a:ext>
            </a:extLst>
          </p:cNvPr>
          <p:cNvSpPr>
            <a:spLocks noGrp="1"/>
          </p:cNvSpPr>
          <p:nvPr>
            <p:ph type="subTitle" idx="1"/>
          </p:nvPr>
        </p:nvSpPr>
        <p:spPr/>
        <p:txBody>
          <a:bodyPr>
            <a:normAutofit fontScale="85000" lnSpcReduction="20000"/>
          </a:bodyPr>
          <a:lstStyle/>
          <a:p>
            <a:r>
              <a:rPr lang="en-US" dirty="0"/>
              <a:t>Prathamesh awati              03</a:t>
            </a:r>
          </a:p>
          <a:p>
            <a:r>
              <a:rPr lang="en-US" dirty="0"/>
              <a:t>Vinay </a:t>
            </a:r>
            <a:r>
              <a:rPr lang="en-US" dirty="0" err="1"/>
              <a:t>kumhar</a:t>
            </a:r>
            <a:r>
              <a:rPr lang="en-US" dirty="0"/>
              <a:t>                      48</a:t>
            </a:r>
          </a:p>
          <a:p>
            <a:r>
              <a:rPr lang="en-US" dirty="0" err="1"/>
              <a:t>Ramkrishna</a:t>
            </a:r>
            <a:r>
              <a:rPr lang="en-US" dirty="0"/>
              <a:t> Maurya            55 </a:t>
            </a:r>
            <a:endParaRPr lang="en-IN" dirty="0"/>
          </a:p>
        </p:txBody>
      </p:sp>
    </p:spTree>
    <p:extLst>
      <p:ext uri="{BB962C8B-B14F-4D97-AF65-F5344CB8AC3E}">
        <p14:creationId xmlns:p14="http://schemas.microsoft.com/office/powerpoint/2010/main" val="283534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A85B-AAEC-453E-B216-06F00BA9356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CEABAE4-EDBF-4787-9F25-794CC8F3BB22}"/>
              </a:ext>
            </a:extLst>
          </p:cNvPr>
          <p:cNvSpPr>
            <a:spLocks noGrp="1"/>
          </p:cNvSpPr>
          <p:nvPr>
            <p:ph idx="1"/>
          </p:nvPr>
        </p:nvSpPr>
        <p:spPr>
          <a:xfrm>
            <a:off x="1097280" y="1845734"/>
            <a:ext cx="7460124" cy="4023360"/>
          </a:xfrm>
        </p:spPr>
        <p:txBody>
          <a:bodyPr>
            <a:normAutofit/>
          </a:bodyPr>
          <a:lstStyle/>
          <a:p>
            <a:r>
              <a:rPr lang="en-US" sz="2400" dirty="0"/>
              <a:t>This Wallpaper Collection website is the big collection of high quality wallpapers that you can find online. The aim of this project is to provide high quality and easily accessible wallpapers for creators and people for free use. It’s easy and  convenient to use. Everyday we sort through lot of images to find the very best wallpapers we can bring to you. Wallpapers for every taste, occasion and device.</a:t>
            </a:r>
            <a:endParaRPr lang="en-IN" sz="2400" dirty="0"/>
          </a:p>
        </p:txBody>
      </p:sp>
    </p:spTree>
    <p:extLst>
      <p:ext uri="{BB962C8B-B14F-4D97-AF65-F5344CB8AC3E}">
        <p14:creationId xmlns:p14="http://schemas.microsoft.com/office/powerpoint/2010/main" val="2083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5377-211F-487D-9209-D1526D904D28}"/>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62B3616D-8400-42CE-AC7F-73B32198B378}"/>
              </a:ext>
            </a:extLst>
          </p:cNvPr>
          <p:cNvSpPr>
            <a:spLocks noGrp="1"/>
          </p:cNvSpPr>
          <p:nvPr>
            <p:ph idx="1"/>
          </p:nvPr>
        </p:nvSpPr>
        <p:spPr>
          <a:xfrm>
            <a:off x="1097280" y="1845734"/>
            <a:ext cx="6261052" cy="4023360"/>
          </a:xfrm>
        </p:spPr>
        <p:txBody>
          <a:bodyPr/>
          <a:lstStyle/>
          <a:p>
            <a:r>
              <a:rPr lang="en-US" dirty="0"/>
              <a:t> We searched a lot of websites to refer and we found that some of websites need you to get their membership to view their best content. And this is where the problem is arrived. So our aim is that </a:t>
            </a:r>
            <a:r>
              <a:rPr lang="en-US"/>
              <a:t>to make </a:t>
            </a:r>
            <a:r>
              <a:rPr lang="en-US" dirty="0"/>
              <a:t>website has free photos that anyone </a:t>
            </a:r>
            <a:r>
              <a:rPr lang="en-US"/>
              <a:t>can use. </a:t>
            </a:r>
            <a:endParaRPr lang="en-IN" dirty="0"/>
          </a:p>
        </p:txBody>
      </p:sp>
    </p:spTree>
    <p:extLst>
      <p:ext uri="{BB962C8B-B14F-4D97-AF65-F5344CB8AC3E}">
        <p14:creationId xmlns:p14="http://schemas.microsoft.com/office/powerpoint/2010/main" val="40660849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TotalTime>
  <Words>143</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Wallpaper collection website</vt:lpstr>
      <vt:lpstr>Introduction</vt:lpstr>
      <vt:lpstr>Problem Definition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Wallpaper collection website</dc:title>
  <dc:creator>prathamesh awati</dc:creator>
  <cp:lastModifiedBy>prathamesh awati</cp:lastModifiedBy>
  <cp:revision>2</cp:revision>
  <dcterms:created xsi:type="dcterms:W3CDTF">2021-06-19T02:55:51Z</dcterms:created>
  <dcterms:modified xsi:type="dcterms:W3CDTF">2021-06-19T03:06:50Z</dcterms:modified>
</cp:coreProperties>
</file>