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" y="484632"/>
            <a:ext cx="274320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rPr sz="2000" b="1" dirty="0"/>
              <a:t>System Pro</a:t>
            </a:r>
            <a:r>
              <a:rPr lang="en-IN" sz="2000" b="1" dirty="0"/>
              <a:t>mpt</a:t>
            </a:r>
            <a:endParaRPr sz="2000" b="1" dirty="0"/>
          </a:p>
          <a:p>
            <a:pPr algn="ctr"/>
            <a:r>
              <a:rPr sz="1200" dirty="0"/>
              <a:t>(Provides context &amp; role)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673352"/>
            <a:ext cx="274320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rPr sz="2000" b="1"/>
              <a:t>React Agent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" y="3017520"/>
            <a:ext cx="1828800" cy="1188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rPr lang="en-IN" sz="2000" dirty="0"/>
              <a:t>⚙️ </a:t>
            </a:r>
            <a:r>
              <a:rPr sz="2000" b="1" dirty="0"/>
              <a:t>Tools</a:t>
            </a:r>
          </a:p>
          <a:p>
            <a:pPr algn="ctr"/>
            <a:r>
              <a:rPr sz="1200" dirty="0"/>
              <a:t>- Tool 1</a:t>
            </a:r>
          </a:p>
          <a:p>
            <a:pPr algn="ctr"/>
            <a:r>
              <a:rPr sz="1200" dirty="0"/>
              <a:t>- Tool 2</a:t>
            </a:r>
          </a:p>
          <a:p>
            <a:pPr algn="ctr"/>
            <a:r>
              <a:rPr sz="1200" dirty="0"/>
              <a:t>- Tool 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4016" y="3017520"/>
            <a:ext cx="2331720" cy="19933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rPr lang="en-IN" sz="2000" dirty="0"/>
              <a:t>🧠 </a:t>
            </a:r>
            <a:r>
              <a:rPr sz="2000" b="1" dirty="0"/>
              <a:t>Memory</a:t>
            </a:r>
            <a:endParaRPr lang="en-IN" sz="2000" b="1" dirty="0"/>
          </a:p>
          <a:p>
            <a:pPr algn="ctr">
              <a:defRPr sz="1400">
                <a:solidFill>
                  <a:srgbClr val="000000"/>
                </a:solidFill>
              </a:defRPr>
            </a:pPr>
            <a:endParaRPr lang="en-IN" dirty="0"/>
          </a:p>
          <a:p>
            <a:pPr algn="ctr">
              <a:defRPr sz="1400">
                <a:solidFill>
                  <a:srgbClr val="000000"/>
                </a:solidFill>
              </a:defRPr>
            </a:pPr>
            <a:endParaRPr lang="en-IN" dirty="0"/>
          </a:p>
          <a:p>
            <a:pPr algn="ctr">
              <a:defRPr sz="1400">
                <a:solidFill>
                  <a:srgbClr val="000000"/>
                </a:solidFill>
              </a:defRPr>
            </a:pPr>
            <a:endParaRPr lang="en-IN" dirty="0"/>
          </a:p>
          <a:p>
            <a:pPr algn="ctr">
              <a:defRPr sz="1400">
                <a:solidFill>
                  <a:srgbClr val="000000"/>
                </a:solidFill>
              </a:defRPr>
            </a:pPr>
            <a:endParaRPr lang="en-IN" dirty="0"/>
          </a:p>
          <a:p>
            <a:pPr algn="ctr">
              <a:defRPr sz="1400">
                <a:solidFill>
                  <a:srgbClr val="000000"/>
                </a:solidFill>
              </a:defRPr>
            </a:pPr>
            <a:endParaRPr lang="en-IN" dirty="0"/>
          </a:p>
          <a:p>
            <a:pPr algn="ctr">
              <a:defRPr sz="1400">
                <a:solidFill>
                  <a:srgbClr val="000000"/>
                </a:solidFill>
              </a:defRPr>
            </a:pPr>
            <a:endParaRPr lang="en-IN" dirty="0"/>
          </a:p>
          <a:p>
            <a:pPr algn="ctr">
              <a:defRPr sz="14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5056632" y="3017520"/>
            <a:ext cx="182880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rPr sz="2000" b="1" dirty="0"/>
              <a:t>Callbacks</a:t>
            </a:r>
          </a:p>
          <a:p>
            <a:pPr algn="ctr"/>
            <a:r>
              <a:rPr sz="1200" dirty="0"/>
              <a:t>(On tool events)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96328" y="3017520"/>
            <a:ext cx="182880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rPr lang="en-IN" sz="2000" dirty="0"/>
              <a:t>↻ </a:t>
            </a:r>
            <a:r>
              <a:rPr sz="2000" b="1" dirty="0"/>
              <a:t>Retry</a:t>
            </a:r>
          </a:p>
          <a:p>
            <a:pPr algn="ctr"/>
            <a:r>
              <a:rPr sz="1200" dirty="0"/>
              <a:t>(On failures)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2615184" y="3566160"/>
            <a:ext cx="1828800" cy="548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000000"/>
                </a:solidFill>
              </a:defRPr>
            </a:pPr>
            <a:r>
              <a:t>Session Memory (Cache)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15184" y="4206241"/>
            <a:ext cx="1828800" cy="548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000000"/>
                </a:solidFill>
              </a:defRPr>
            </a:pPr>
            <a:r>
              <a:t>Persistent Memory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4E775A9-D321-62D7-C4D6-BC03D52AD24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574036" y="1019556"/>
            <a:ext cx="612648" cy="3383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B45140-495E-E70C-BDEE-F50D6CB0780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3769614" y="2215134"/>
            <a:ext cx="612648" cy="9921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08DCAB8-9C37-201A-B02F-97B9605694D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4965192" y="2011680"/>
            <a:ext cx="612648" cy="13990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474DA4D-3965-0407-E481-D03E80FCEDE5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035040" y="941832"/>
            <a:ext cx="612648" cy="35387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29D7031-86B4-828F-D906-03441CBF0187}"/>
              </a:ext>
            </a:extLst>
          </p:cNvPr>
          <p:cNvSpPr/>
          <p:nvPr/>
        </p:nvSpPr>
        <p:spPr>
          <a:xfrm>
            <a:off x="6044184" y="484632"/>
            <a:ext cx="274320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rPr lang="en-IN" sz="2000" b="1" dirty="0"/>
              <a:t>User</a:t>
            </a:r>
            <a:r>
              <a:rPr sz="2000" b="1" dirty="0"/>
              <a:t> Pro</a:t>
            </a:r>
            <a:r>
              <a:rPr lang="en-IN" sz="2000" b="1" dirty="0"/>
              <a:t>mpt</a:t>
            </a:r>
            <a:endParaRPr sz="2000" b="1" dirty="0"/>
          </a:p>
          <a:p>
            <a:pPr algn="ctr"/>
            <a:r>
              <a:rPr sz="1200" dirty="0"/>
              <a:t>(</a:t>
            </a:r>
            <a:r>
              <a:rPr lang="en-IN" sz="1200" dirty="0"/>
              <a:t>Task to perform</a:t>
            </a:r>
            <a:r>
              <a:rPr sz="1200" dirty="0"/>
              <a:t>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8A6A613-4353-98B8-5A0C-885222CCE03E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2052828" y="891540"/>
            <a:ext cx="822960" cy="14721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D3DBF8-4222-AAFD-E29F-F8887ED52A1F}"/>
              </a:ext>
            </a:extLst>
          </p:cNvPr>
          <p:cNvCxnSpPr>
            <a:cxnSpLocks/>
            <a:stCxn id="29" idx="2"/>
            <a:endCxn id="4" idx="3"/>
          </p:cNvCxnSpPr>
          <p:nvPr/>
        </p:nvCxnSpPr>
        <p:spPr>
          <a:xfrm rot="5400000">
            <a:off x="6268212" y="891540"/>
            <a:ext cx="822960" cy="14721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47FAE7-B86B-ADCD-42CB-09D38931030F}"/>
              </a:ext>
            </a:extLst>
          </p:cNvPr>
          <p:cNvSpPr txBox="1"/>
          <p:nvPr/>
        </p:nvSpPr>
        <p:spPr>
          <a:xfrm>
            <a:off x="178308" y="5407443"/>
            <a:ext cx="6501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Legend:</a:t>
            </a:r>
          </a:p>
          <a:p>
            <a:r>
              <a:rPr lang="en-IN" dirty="0"/>
              <a:t>🧠 Memory = Stores state &amp; context</a:t>
            </a:r>
          </a:p>
          <a:p>
            <a:r>
              <a:rPr lang="en-IN" dirty="0"/>
              <a:t>⚙️ Tools = External capabilities (search, database, etc.)</a:t>
            </a:r>
          </a:p>
          <a:p>
            <a:r>
              <a:rPr lang="en-IN" dirty="0"/>
              <a:t>↻ Retry = Handles tool failure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Prathamesh Joshi</cp:lastModifiedBy>
  <cp:revision>8</cp:revision>
  <dcterms:created xsi:type="dcterms:W3CDTF">2013-01-27T09:14:16Z</dcterms:created>
  <dcterms:modified xsi:type="dcterms:W3CDTF">2025-07-12T05:13:07Z</dcterms:modified>
  <cp:category/>
</cp:coreProperties>
</file>