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1" r:id="rId4"/>
    <p:sldId id="265" r:id="rId5"/>
    <p:sldId id="258" r:id="rId6"/>
    <p:sldId id="262" r:id="rId7"/>
    <p:sldId id="259" r:id="rId8"/>
    <p:sldId id="263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8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20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7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89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31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25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1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08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7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33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54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0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0F36-5DEC-4229-9F51-BC991E2D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rgbClr val="FF0000"/>
                </a:solidFill>
              </a:rPr>
              <a:t>hr</a:t>
            </a:r>
            <a:r>
              <a:rPr lang="en-US" sz="5400" dirty="0">
                <a:solidFill>
                  <a:srgbClr val="FF0000"/>
                </a:solidFill>
              </a:rPr>
              <a:t> analytics</a:t>
            </a:r>
            <a:endParaRPr lang="en-IN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17C8E-7FDE-4410-84FC-11A904262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Project Objective:</a:t>
            </a:r>
          </a:p>
          <a:p>
            <a:pPr lvl="1"/>
            <a:r>
              <a:rPr lang="en-IN" dirty="0"/>
              <a:t>There is an ever-increasing focus on effective recruitment. An organization invests a lot of its time and resources in search of the potential candidates. The investment become loses if the selected candidates do not join the organization in the end</a:t>
            </a:r>
            <a:r>
              <a:rPr lang="en-IN" b="1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Created By:</a:t>
            </a:r>
          </a:p>
          <a:p>
            <a:pPr lvl="1"/>
            <a:r>
              <a:rPr lang="en-US" dirty="0"/>
              <a:t>Prathamesh P Bait</a:t>
            </a:r>
          </a:p>
          <a:p>
            <a:pPr lvl="1"/>
            <a:r>
              <a:rPr lang="en-US" dirty="0" err="1"/>
              <a:t>Maneesha</a:t>
            </a:r>
            <a:r>
              <a:rPr lang="en-US" dirty="0"/>
              <a:t> Bisht</a:t>
            </a:r>
          </a:p>
          <a:p>
            <a:pPr lvl="1"/>
            <a:r>
              <a:rPr lang="en-US" dirty="0"/>
              <a:t>Gunjan Sarkar</a:t>
            </a:r>
          </a:p>
          <a:p>
            <a:pPr lvl="1"/>
            <a:r>
              <a:rPr lang="en-US" dirty="0"/>
              <a:t>Shruti 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3868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2 (3)4">
            <a:extLst>
              <a:ext uri="{FF2B5EF4-FFF2-40B4-BE49-F238E27FC236}">
                <a16:creationId xmlns:a16="http://schemas.microsoft.com/office/drawing/2014/main" id="{67A13A1C-E85F-4036-9779-9F3E3AEA6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8" y="0"/>
            <a:ext cx="11967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21">
            <a:extLst>
              <a:ext uri="{FF2B5EF4-FFF2-40B4-BE49-F238E27FC236}">
                <a16:creationId xmlns:a16="http://schemas.microsoft.com/office/drawing/2014/main" id="{F9E9A2B0-3957-4124-9BA5-4A2DDC3D8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8" y="0"/>
            <a:ext cx="11967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2 (2)1">
            <a:extLst>
              <a:ext uri="{FF2B5EF4-FFF2-40B4-BE49-F238E27FC236}">
                <a16:creationId xmlns:a16="http://schemas.microsoft.com/office/drawing/2014/main" id="{4EC6185A-B3C7-4AFB-A629-3D3A49F9E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8" y="0"/>
            <a:ext cx="11967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990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2 (3)1">
            <a:extLst>
              <a:ext uri="{FF2B5EF4-FFF2-40B4-BE49-F238E27FC236}">
                <a16:creationId xmlns:a16="http://schemas.microsoft.com/office/drawing/2014/main" id="{BD38A088-633E-4DC8-98D0-96C819278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8" y="0"/>
            <a:ext cx="11967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8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22">
            <a:extLst>
              <a:ext uri="{FF2B5EF4-FFF2-40B4-BE49-F238E27FC236}">
                <a16:creationId xmlns:a16="http://schemas.microsoft.com/office/drawing/2014/main" id="{58790B5C-FA00-4958-9DD8-3903D4AB1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8" y="0"/>
            <a:ext cx="11967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2 (2)2">
            <a:extLst>
              <a:ext uri="{FF2B5EF4-FFF2-40B4-BE49-F238E27FC236}">
                <a16:creationId xmlns:a16="http://schemas.microsoft.com/office/drawing/2014/main" id="{285F19D6-F9DC-4041-B9AD-448AF9671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8" y="0"/>
            <a:ext cx="11967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65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23">
            <a:extLst>
              <a:ext uri="{FF2B5EF4-FFF2-40B4-BE49-F238E27FC236}">
                <a16:creationId xmlns:a16="http://schemas.microsoft.com/office/drawing/2014/main" id="{1EE54D5D-EE8D-4A84-BFF4-00E2051CE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8" y="0"/>
            <a:ext cx="11967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2 (2)3">
            <a:extLst>
              <a:ext uri="{FF2B5EF4-FFF2-40B4-BE49-F238E27FC236}">
                <a16:creationId xmlns:a16="http://schemas.microsoft.com/office/drawing/2014/main" id="{789C48E4-0E6E-44AA-9DAB-B5AA74F69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8" y="0"/>
            <a:ext cx="11967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2 (3)4">
            <a:extLst>
              <a:ext uri="{FF2B5EF4-FFF2-40B4-BE49-F238E27FC236}">
                <a16:creationId xmlns:a16="http://schemas.microsoft.com/office/drawing/2014/main" id="{81C87E54-3126-401F-A7A5-89CBF335C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8" y="0"/>
            <a:ext cx="11967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9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168</TotalTime>
  <Words>60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hr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ExcelR_Project_HR_Analytics</dc:title>
  <dc:creator/>
  <cp:lastModifiedBy>Prathamesh Bait</cp:lastModifiedBy>
  <cp:revision>8</cp:revision>
  <dcterms:created xsi:type="dcterms:W3CDTF">2021-05-16T17:52:53Z</dcterms:created>
  <dcterms:modified xsi:type="dcterms:W3CDTF">2021-05-30T07:31:21Z</dcterms:modified>
</cp:coreProperties>
</file>