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4" r:id="rId3"/>
    <p:sldId id="266" r:id="rId4"/>
    <p:sldId id="267" r:id="rId5"/>
    <p:sldId id="265" r:id="rId6"/>
    <p:sldId id="259" r:id="rId7"/>
    <p:sldId id="260" r:id="rId8"/>
    <p:sldId id="257" r:id="rId9"/>
    <p:sldId id="256"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4924"/>
    <a:srgbClr val="003300"/>
    <a:srgbClr val="008000"/>
    <a:srgbClr val="006600"/>
    <a:srgbClr val="00CC00"/>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3202" y="-26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1FD71-91E0-47BD-B825-7047EE0B49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282BC47-7F63-43E8-BB91-51B3B25FE7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5EEE150-C94B-44A3-A535-308104ADBF69}"/>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C346AE93-0787-4614-A20B-F6C6DF471C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ABD93B-CA8B-4D88-B1FF-992B5CF55539}"/>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4026847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4A7BC-E4F9-4D6E-B1EA-2EAB3ED90B7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CBFC4C-FEE5-4BAC-99C2-8E7C0EB7D62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EAB100-0D57-4E5A-A2C5-7F0A9B2D1F8A}"/>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7598DE2B-7624-4886-B013-3F8CDAB5B5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BE80A-0F3E-4C6A-BF96-6B3AF18F51F2}"/>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814070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5E5F6D-0410-43AA-A284-9A288B480E2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2A1E0D-3F7B-465C-97B0-E80EBB07EB1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CFDABD-02C4-44BA-B130-1D18679E1F2C}"/>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081D5FA4-E300-48FA-9969-01AAB15E1A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045678-678E-4B08-9C57-919AFB16795C}"/>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34119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149E3-B884-4465-BACD-0DA2DA6FB9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29F376-D07D-49C8-9509-2134D1C019A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E5110-44F1-4545-82D9-92964BAD87EB}"/>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390171D5-B4F0-4980-A861-6DD27CC2A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4F46E1-BA87-466D-8620-52192348AB5C}"/>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811988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555A-5F32-424B-AEA0-09C83CD77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0EA883-3330-47CF-A3C1-4E9EE06A2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1AB313F-A971-484D-95E6-09948B25D593}"/>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93064A9D-887C-4BA4-BD01-5CCFE36A8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CB1E4-5FE6-48A2-B9E5-8B7A21E66D0B}"/>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4087659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E29D-73DF-47F9-98C1-E424836B3EB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41E0BB-7DC6-4465-9B6E-F6F7BAA3E60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B60722-9825-48B0-AF76-7A6BC6762FE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ED36BAA-E9BC-41CF-AD2E-D3A5F8B8C0EB}"/>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6" name="Footer Placeholder 5">
            <a:extLst>
              <a:ext uri="{FF2B5EF4-FFF2-40B4-BE49-F238E27FC236}">
                <a16:creationId xmlns:a16="http://schemas.microsoft.com/office/drawing/2014/main" id="{43D5B7CA-04A1-409A-B424-BD34B1C37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6EFEF6-A916-4C0F-8F1F-1B31DD59E334}"/>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2233081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BBDCB-4A98-44B2-B423-F439093E8D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62FE22-CEC7-4A0A-BDEE-BCDCF25376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163FF59-1FE7-45A3-8E1C-95E6439ED08C}"/>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2523DA-0A4E-4EDA-95E6-05756EC9EC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7B75B40-0146-4406-B3C7-831831E5A22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9EB76-CF46-41F9-9556-E3DE673C1F16}"/>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8" name="Footer Placeholder 7">
            <a:extLst>
              <a:ext uri="{FF2B5EF4-FFF2-40B4-BE49-F238E27FC236}">
                <a16:creationId xmlns:a16="http://schemas.microsoft.com/office/drawing/2014/main" id="{85A56FE7-86E6-45D4-94E3-6B8588AA087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4932DAC-41DF-47E7-A554-F0ED48CA904D}"/>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342214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02D24-40C1-431A-AA57-8B3C1F936E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6C626F-7D98-4A57-B17E-E6C2F508208E}"/>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4" name="Footer Placeholder 3">
            <a:extLst>
              <a:ext uri="{FF2B5EF4-FFF2-40B4-BE49-F238E27FC236}">
                <a16:creationId xmlns:a16="http://schemas.microsoft.com/office/drawing/2014/main" id="{4FB57CF4-2147-4C4A-9B9E-A15161B9AF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6F597F-617C-4042-9438-7F6E3912CCE5}"/>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22924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7CA78B-CF33-489F-AF64-EA22E5603B42}"/>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3" name="Footer Placeholder 2">
            <a:extLst>
              <a:ext uri="{FF2B5EF4-FFF2-40B4-BE49-F238E27FC236}">
                <a16:creationId xmlns:a16="http://schemas.microsoft.com/office/drawing/2014/main" id="{B3D8AED8-C339-4660-8B16-C5226B189B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73F0AE6-9380-46E2-A848-4C1C3AA0CE27}"/>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3562498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9B58B-71EF-4CE5-9ED1-AA00F0C84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FADF356-2434-435C-9EB5-1EF63E61DF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F0634F-B3C9-423B-B3DE-EF3E2F8C1B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B05C162-76C7-41E8-9B32-9A5528522F23}"/>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6" name="Footer Placeholder 5">
            <a:extLst>
              <a:ext uri="{FF2B5EF4-FFF2-40B4-BE49-F238E27FC236}">
                <a16:creationId xmlns:a16="http://schemas.microsoft.com/office/drawing/2014/main" id="{D02882A2-3525-43D8-BEA2-861A752D1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9B826A-675E-4B76-B7F5-25A7AC3561CE}"/>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3288190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76F3B-AD2F-4886-9FEE-48F83EBF6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2F8ADB-C6A7-43EE-B985-728A39C438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9683BA-2FB7-4143-A4D8-B298B183E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F689B9-0997-4F12-A90B-1D5347598CF9}"/>
              </a:ext>
            </a:extLst>
          </p:cNvPr>
          <p:cNvSpPr>
            <a:spLocks noGrp="1"/>
          </p:cNvSpPr>
          <p:nvPr>
            <p:ph type="dt" sz="half" idx="10"/>
          </p:nvPr>
        </p:nvSpPr>
        <p:spPr/>
        <p:txBody>
          <a:bodyPr/>
          <a:lstStyle/>
          <a:p>
            <a:fld id="{CDDC4527-0DD9-4594-B3BE-ACC8B12FC060}" type="datetimeFigureOut">
              <a:rPr lang="en-IN" smtClean="0"/>
              <a:t>11-09-2022</a:t>
            </a:fld>
            <a:endParaRPr lang="en-IN"/>
          </a:p>
        </p:txBody>
      </p:sp>
      <p:sp>
        <p:nvSpPr>
          <p:cNvPr id="6" name="Footer Placeholder 5">
            <a:extLst>
              <a:ext uri="{FF2B5EF4-FFF2-40B4-BE49-F238E27FC236}">
                <a16:creationId xmlns:a16="http://schemas.microsoft.com/office/drawing/2014/main" id="{8FA35C95-914F-4F9A-91FC-A4E36AD203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74BB29-E4D4-472A-B218-322F2A1E7908}"/>
              </a:ext>
            </a:extLst>
          </p:cNvPr>
          <p:cNvSpPr>
            <a:spLocks noGrp="1"/>
          </p:cNvSpPr>
          <p:nvPr>
            <p:ph type="sldNum" sz="quarter" idx="12"/>
          </p:nvPr>
        </p:nvSpPr>
        <p:spPr/>
        <p:txBody>
          <a:bodyPr/>
          <a:lstStyle/>
          <a:p>
            <a:fld id="{869AEE3D-EFF8-4DE9-B0C8-C1F51D24A9A7}" type="slidenum">
              <a:rPr lang="en-IN" smtClean="0"/>
              <a:t>‹#›</a:t>
            </a:fld>
            <a:endParaRPr lang="en-IN"/>
          </a:p>
        </p:txBody>
      </p:sp>
    </p:spTree>
    <p:extLst>
      <p:ext uri="{BB962C8B-B14F-4D97-AF65-F5344CB8AC3E}">
        <p14:creationId xmlns:p14="http://schemas.microsoft.com/office/powerpoint/2010/main" val="1744043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2D1132-EAA8-4492-8E35-3FBA33B07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0A2BEF-54B7-4397-AB3B-68252D4101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E2C97-F931-44D2-BF45-5D6887C826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C4527-0DD9-4594-B3BE-ACC8B12FC060}" type="datetimeFigureOut">
              <a:rPr lang="en-IN" smtClean="0"/>
              <a:t>11-09-2022</a:t>
            </a:fld>
            <a:endParaRPr lang="en-IN"/>
          </a:p>
        </p:txBody>
      </p:sp>
      <p:sp>
        <p:nvSpPr>
          <p:cNvPr id="5" name="Footer Placeholder 4">
            <a:extLst>
              <a:ext uri="{FF2B5EF4-FFF2-40B4-BE49-F238E27FC236}">
                <a16:creationId xmlns:a16="http://schemas.microsoft.com/office/drawing/2014/main" id="{266AF999-583C-48DA-9B84-1909C40877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D91A15-B75B-4044-A9DE-9082DC5C64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9AEE3D-EFF8-4DE9-B0C8-C1F51D24A9A7}" type="slidenum">
              <a:rPr lang="en-IN" smtClean="0"/>
              <a:t>‹#›</a:t>
            </a:fld>
            <a:endParaRPr lang="en-IN"/>
          </a:p>
        </p:txBody>
      </p:sp>
    </p:spTree>
    <p:extLst>
      <p:ext uri="{BB962C8B-B14F-4D97-AF65-F5344CB8AC3E}">
        <p14:creationId xmlns:p14="http://schemas.microsoft.com/office/powerpoint/2010/main" val="19861721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9052387-4EF8-4906-B301-08084425056B}"/>
              </a:ext>
            </a:extLst>
          </p:cNvPr>
          <p:cNvPicPr>
            <a:picLocks noChangeAspect="1"/>
          </p:cNvPicPr>
          <p:nvPr/>
        </p:nvPicPr>
        <p:blipFill>
          <a:blip r:embed="rId2"/>
          <a:stretch>
            <a:fillRect/>
          </a:stretch>
        </p:blipFill>
        <p:spPr>
          <a:xfrm>
            <a:off x="0" y="0"/>
            <a:ext cx="12192000" cy="6858000"/>
          </a:xfrm>
          <a:prstGeom prst="rect">
            <a:avLst/>
          </a:prstGeom>
        </p:spPr>
      </p:pic>
      <p:sp>
        <p:nvSpPr>
          <p:cNvPr id="9" name="TextBox 8">
            <a:extLst>
              <a:ext uri="{FF2B5EF4-FFF2-40B4-BE49-F238E27FC236}">
                <a16:creationId xmlns:a16="http://schemas.microsoft.com/office/drawing/2014/main" id="{78E6F9FA-8FE0-4C2F-8DB1-1C17BB796E43}"/>
              </a:ext>
            </a:extLst>
          </p:cNvPr>
          <p:cNvSpPr txBox="1"/>
          <p:nvPr/>
        </p:nvSpPr>
        <p:spPr>
          <a:xfrm>
            <a:off x="4240925" y="427741"/>
            <a:ext cx="3405351" cy="1200329"/>
          </a:xfrm>
          <a:prstGeom prst="rect">
            <a:avLst/>
          </a:prstGeom>
          <a:noFill/>
        </p:spPr>
        <p:txBody>
          <a:bodyPr wrap="square" rtlCol="0">
            <a:spAutoFit/>
          </a:bodyPr>
          <a:lstStyle/>
          <a:p>
            <a:pPr algn="ctr"/>
            <a:r>
              <a:rPr lang="en-US" sz="3600" dirty="0">
                <a:latin typeface="Bahnschrift Light SemiCondensed" panose="020B0502040204020203" pitchFamily="34" charset="0"/>
              </a:rPr>
              <a:t>Seminar -1</a:t>
            </a:r>
          </a:p>
          <a:p>
            <a:pPr algn="ctr"/>
            <a:r>
              <a:rPr lang="en-US" sz="3600" dirty="0">
                <a:latin typeface="Bahnschrift Light SemiCondensed" panose="020B0502040204020203" pitchFamily="34" charset="0"/>
              </a:rPr>
              <a:t>(Presentation)</a:t>
            </a:r>
            <a:endParaRPr lang="en-IN" sz="3600" dirty="0">
              <a:latin typeface="Bahnschrift Light SemiCondensed" panose="020B0502040204020203" pitchFamily="34" charset="0"/>
            </a:endParaRPr>
          </a:p>
        </p:txBody>
      </p:sp>
      <p:sp>
        <p:nvSpPr>
          <p:cNvPr id="13" name="Content Placeholder 12">
            <a:extLst>
              <a:ext uri="{FF2B5EF4-FFF2-40B4-BE49-F238E27FC236}">
                <a16:creationId xmlns:a16="http://schemas.microsoft.com/office/drawing/2014/main" id="{B1F946E0-3B35-4D29-9522-4B4E3F920E8A}"/>
              </a:ext>
            </a:extLst>
          </p:cNvPr>
          <p:cNvSpPr>
            <a:spLocks noGrp="1"/>
          </p:cNvSpPr>
          <p:nvPr>
            <p:ph idx="1"/>
          </p:nvPr>
        </p:nvSpPr>
        <p:spPr>
          <a:xfrm>
            <a:off x="2098136" y="2205577"/>
            <a:ext cx="10515600" cy="4351338"/>
          </a:xfrm>
        </p:spPr>
        <p:txBody>
          <a:bodyPr>
            <a:normAutofit/>
          </a:bodyPr>
          <a:lstStyle/>
          <a:p>
            <a:pPr marL="0" indent="0">
              <a:buNone/>
            </a:pPr>
            <a:r>
              <a:rPr lang="en-US" sz="4400" dirty="0">
                <a:latin typeface="Arial Black" panose="020B0A04020102020204" pitchFamily="34" charset="0"/>
              </a:rPr>
              <a:t>Native Language Learner</a:t>
            </a:r>
            <a:endParaRPr lang="en-IN" sz="4400" dirty="0">
              <a:latin typeface="Arial Black" panose="020B0A04020102020204" pitchFamily="34" charset="0"/>
            </a:endParaRPr>
          </a:p>
        </p:txBody>
      </p:sp>
      <p:sp>
        <p:nvSpPr>
          <p:cNvPr id="20" name="Content Placeholder 12">
            <a:extLst>
              <a:ext uri="{FF2B5EF4-FFF2-40B4-BE49-F238E27FC236}">
                <a16:creationId xmlns:a16="http://schemas.microsoft.com/office/drawing/2014/main" id="{0773438B-326B-411D-A128-6F991A930B71}"/>
              </a:ext>
            </a:extLst>
          </p:cNvPr>
          <p:cNvSpPr txBox="1">
            <a:spLocks/>
          </p:cNvSpPr>
          <p:nvPr/>
        </p:nvSpPr>
        <p:spPr>
          <a:xfrm>
            <a:off x="296917" y="3917176"/>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Name :</a:t>
            </a:r>
            <a:r>
              <a:rPr lang="en-US" sz="2400" dirty="0" err="1"/>
              <a:t>Prathamesh</a:t>
            </a:r>
            <a:r>
              <a:rPr lang="en-US" sz="2400" dirty="0"/>
              <a:t> Vivek Bhagat</a:t>
            </a:r>
          </a:p>
          <a:p>
            <a:r>
              <a:rPr lang="en-US" sz="2400" dirty="0"/>
              <a:t>Roll No:32</a:t>
            </a:r>
          </a:p>
          <a:p>
            <a:r>
              <a:rPr lang="en-US" sz="2400" dirty="0"/>
              <a:t>PRN No:2046491245032</a:t>
            </a:r>
          </a:p>
          <a:p>
            <a:r>
              <a:rPr lang="en-US" sz="2400" dirty="0"/>
              <a:t>Branch: Computer Engineering</a:t>
            </a:r>
            <a:endParaRPr lang="en-IN" sz="2400" dirty="0"/>
          </a:p>
        </p:txBody>
      </p:sp>
      <p:pic>
        <p:nvPicPr>
          <p:cNvPr id="1026" name="Picture 2" descr="Types of Coding Languages Guide: Java, Python, &amp; More | Sphero">
            <a:extLst>
              <a:ext uri="{FF2B5EF4-FFF2-40B4-BE49-F238E27FC236}">
                <a16:creationId xmlns:a16="http://schemas.microsoft.com/office/drawing/2014/main" id="{4DA9053C-8890-424C-AD4F-217145CF7A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3345" y="3492490"/>
            <a:ext cx="4320671" cy="2419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91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E39576-979F-4F14-82D5-3FF572C9B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
        <p:nvSpPr>
          <p:cNvPr id="2" name="Title 1">
            <a:extLst>
              <a:ext uri="{FF2B5EF4-FFF2-40B4-BE49-F238E27FC236}">
                <a16:creationId xmlns:a16="http://schemas.microsoft.com/office/drawing/2014/main" id="{E59193A7-5F09-4D75-BDF5-FEC334FE4A6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1DC8D26-1351-4461-8853-BDFE53C46983}"/>
              </a:ext>
            </a:extLst>
          </p:cNvPr>
          <p:cNvSpPr>
            <a:spLocks noGrp="1"/>
          </p:cNvSpPr>
          <p:nvPr>
            <p:ph type="subTitle" idx="1"/>
          </p:nvPr>
        </p:nvSpPr>
        <p:spPr/>
        <p:txBody>
          <a:bodyPr/>
          <a:lstStyle/>
          <a:p>
            <a:endParaRPr lang="en-IN" dirty="0"/>
          </a:p>
        </p:txBody>
      </p:sp>
      <p:sp>
        <p:nvSpPr>
          <p:cNvPr id="12" name="TextBox 11">
            <a:extLst>
              <a:ext uri="{FF2B5EF4-FFF2-40B4-BE49-F238E27FC236}">
                <a16:creationId xmlns:a16="http://schemas.microsoft.com/office/drawing/2014/main" id="{E420091C-F6A2-436C-82DC-01A0D77C1321}"/>
              </a:ext>
            </a:extLst>
          </p:cNvPr>
          <p:cNvSpPr txBox="1"/>
          <p:nvPr/>
        </p:nvSpPr>
        <p:spPr>
          <a:xfrm>
            <a:off x="3846787" y="1443840"/>
            <a:ext cx="5171089" cy="3970318"/>
          </a:xfrm>
          <a:prstGeom prst="rect">
            <a:avLst/>
          </a:prstGeom>
          <a:noFill/>
        </p:spPr>
        <p:txBody>
          <a:bodyPr wrap="square" rtlCol="0" anchor="ctr">
            <a:spAutoFit/>
          </a:bodyPr>
          <a:lstStyle/>
          <a:p>
            <a:pPr algn="ctr"/>
            <a:r>
              <a:rPr lang="en-IN" sz="3600" b="1" dirty="0">
                <a:solidFill>
                  <a:schemeClr val="accent2">
                    <a:lumMod val="50000"/>
                  </a:schemeClr>
                </a:solidFill>
              </a:rPr>
              <a:t>The site would have all the </a:t>
            </a:r>
            <a:r>
              <a:rPr lang="en-IN" sz="3600" b="1" dirty="0" err="1">
                <a:solidFill>
                  <a:schemeClr val="accent2">
                    <a:lumMod val="50000"/>
                  </a:schemeClr>
                </a:solidFill>
              </a:rPr>
              <a:t>nessary</a:t>
            </a:r>
            <a:r>
              <a:rPr lang="en-IN" sz="3600" b="1" dirty="0">
                <a:solidFill>
                  <a:schemeClr val="accent2">
                    <a:lumMod val="50000"/>
                  </a:schemeClr>
                </a:solidFill>
              </a:rPr>
              <a:t> information about the use of the language in a very simple way . And would introduce all its modules / classes in local language </a:t>
            </a:r>
          </a:p>
        </p:txBody>
      </p:sp>
    </p:spTree>
    <p:extLst>
      <p:ext uri="{BB962C8B-B14F-4D97-AF65-F5344CB8AC3E}">
        <p14:creationId xmlns:p14="http://schemas.microsoft.com/office/powerpoint/2010/main" val="79540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8FF9A-DDFB-4D83-9A02-8A3121056598}"/>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C23D0D15-3605-49BC-88C6-CB8B1A4A5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0"/>
          </a:xfrm>
        </p:spPr>
      </p:pic>
      <p:sp>
        <p:nvSpPr>
          <p:cNvPr id="10" name="TextBox 9">
            <a:extLst>
              <a:ext uri="{FF2B5EF4-FFF2-40B4-BE49-F238E27FC236}">
                <a16:creationId xmlns:a16="http://schemas.microsoft.com/office/drawing/2014/main" id="{5AC35660-2FD5-4063-B05A-CA57B6253ED4}"/>
              </a:ext>
            </a:extLst>
          </p:cNvPr>
          <p:cNvSpPr txBox="1"/>
          <p:nvPr/>
        </p:nvSpPr>
        <p:spPr>
          <a:xfrm>
            <a:off x="3263463" y="2536129"/>
            <a:ext cx="5171089" cy="3046988"/>
          </a:xfrm>
          <a:prstGeom prst="rect">
            <a:avLst/>
          </a:prstGeom>
          <a:noFill/>
        </p:spPr>
        <p:txBody>
          <a:bodyPr wrap="square" rtlCol="0" anchor="ctr">
            <a:spAutoFit/>
          </a:bodyPr>
          <a:lstStyle/>
          <a:p>
            <a:pPr algn="ctr"/>
            <a:r>
              <a:rPr lang="en-IN" sz="9600" b="1" dirty="0">
                <a:solidFill>
                  <a:schemeClr val="accent2">
                    <a:lumMod val="50000"/>
                  </a:schemeClr>
                </a:solidFill>
              </a:rPr>
              <a:t>Thank You</a:t>
            </a:r>
          </a:p>
        </p:txBody>
      </p:sp>
    </p:spTree>
    <p:extLst>
      <p:ext uri="{BB962C8B-B14F-4D97-AF65-F5344CB8AC3E}">
        <p14:creationId xmlns:p14="http://schemas.microsoft.com/office/powerpoint/2010/main" val="2482007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4B325E59-D323-47C5-BC38-9442BC136FEC}"/>
              </a:ext>
            </a:extLst>
          </p:cNvPr>
          <p:cNvSpPr/>
          <p:nvPr/>
        </p:nvSpPr>
        <p:spPr>
          <a:xfrm rot="16200000">
            <a:off x="2806952" y="476845"/>
            <a:ext cx="6161484" cy="5664991"/>
          </a:xfrm>
          <a:prstGeom prst="homePlate">
            <a:avLst>
              <a:gd name="adj" fmla="val 29276"/>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Pentagon 11">
            <a:extLst>
              <a:ext uri="{FF2B5EF4-FFF2-40B4-BE49-F238E27FC236}">
                <a16:creationId xmlns:a16="http://schemas.microsoft.com/office/drawing/2014/main" id="{3055D237-1753-4C65-AF1E-54A307EF36E1}"/>
              </a:ext>
            </a:extLst>
          </p:cNvPr>
          <p:cNvSpPr/>
          <p:nvPr/>
        </p:nvSpPr>
        <p:spPr>
          <a:xfrm rot="16200000">
            <a:off x="3096935" y="789263"/>
            <a:ext cx="5593322" cy="5157790"/>
          </a:xfrm>
          <a:prstGeom prst="homePlate">
            <a:avLst>
              <a:gd name="adj" fmla="val 28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DE4DD9-EF83-4DEE-B6E9-264B8D2BE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0043" y="882602"/>
            <a:ext cx="6109134" cy="5818240"/>
          </a:xfrm>
          <a:prstGeom prst="rect">
            <a:avLst/>
          </a:prstGeom>
        </p:spPr>
      </p:pic>
      <p:sp>
        <p:nvSpPr>
          <p:cNvPr id="2" name="TextBox 1">
            <a:extLst>
              <a:ext uri="{FF2B5EF4-FFF2-40B4-BE49-F238E27FC236}">
                <a16:creationId xmlns:a16="http://schemas.microsoft.com/office/drawing/2014/main" id="{679DBD97-CE99-4143-9C72-A00AE5572127}"/>
              </a:ext>
            </a:extLst>
          </p:cNvPr>
          <p:cNvSpPr txBox="1"/>
          <p:nvPr/>
        </p:nvSpPr>
        <p:spPr>
          <a:xfrm>
            <a:off x="3529013" y="5186363"/>
            <a:ext cx="4818578" cy="978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C47D1CED-3610-413A-9733-511D0665D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629" y="5207558"/>
            <a:ext cx="4925962" cy="788264"/>
          </a:xfrm>
          <a:prstGeom prst="rect">
            <a:avLst/>
          </a:prstGeom>
        </p:spPr>
      </p:pic>
      <p:sp>
        <p:nvSpPr>
          <p:cNvPr id="7" name="Rectangle 6">
            <a:extLst>
              <a:ext uri="{FF2B5EF4-FFF2-40B4-BE49-F238E27FC236}">
                <a16:creationId xmlns:a16="http://schemas.microsoft.com/office/drawing/2014/main" id="{ECF610E2-7A8C-4415-811F-BFF0B2796FA5}"/>
              </a:ext>
            </a:extLst>
          </p:cNvPr>
          <p:cNvSpPr/>
          <p:nvPr/>
        </p:nvSpPr>
        <p:spPr>
          <a:xfrm>
            <a:off x="4471670" y="5744210"/>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A0A552A-C249-4373-BDB1-A9213AEF1AA0}"/>
              </a:ext>
            </a:extLst>
          </p:cNvPr>
          <p:cNvSpPr/>
          <p:nvPr/>
        </p:nvSpPr>
        <p:spPr>
          <a:xfrm>
            <a:off x="4714875" y="5734202"/>
            <a:ext cx="119619" cy="557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7D36D56-3F71-448E-84A4-25B2D93BA732}"/>
              </a:ext>
            </a:extLst>
          </p:cNvPr>
          <p:cNvSpPr/>
          <p:nvPr/>
        </p:nvSpPr>
        <p:spPr>
          <a:xfrm>
            <a:off x="5151792" y="5744362"/>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4E25AE1-8E7B-4703-85D5-065B11C541CE}"/>
              </a:ext>
            </a:extLst>
          </p:cNvPr>
          <p:cNvSpPr/>
          <p:nvPr/>
        </p:nvSpPr>
        <p:spPr>
          <a:xfrm>
            <a:off x="5444131" y="5744210"/>
            <a:ext cx="1196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21616C6-0CAF-4F40-BC5D-56082A76E339}"/>
              </a:ext>
            </a:extLst>
          </p:cNvPr>
          <p:cNvSpPr/>
          <p:nvPr/>
        </p:nvSpPr>
        <p:spPr>
          <a:xfrm>
            <a:off x="5667016" y="5744361"/>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3699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4B325E59-D323-47C5-BC38-9442BC136FEC}"/>
              </a:ext>
            </a:extLst>
          </p:cNvPr>
          <p:cNvSpPr/>
          <p:nvPr/>
        </p:nvSpPr>
        <p:spPr>
          <a:xfrm rot="16200000">
            <a:off x="3191206" y="92591"/>
            <a:ext cx="5392982" cy="5664991"/>
          </a:xfrm>
          <a:prstGeom prst="homePlate">
            <a:avLst>
              <a:gd name="adj" fmla="val 30972"/>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Pentagon 11">
            <a:extLst>
              <a:ext uri="{FF2B5EF4-FFF2-40B4-BE49-F238E27FC236}">
                <a16:creationId xmlns:a16="http://schemas.microsoft.com/office/drawing/2014/main" id="{3055D237-1753-4C65-AF1E-54A307EF36E1}"/>
              </a:ext>
            </a:extLst>
          </p:cNvPr>
          <p:cNvSpPr/>
          <p:nvPr/>
        </p:nvSpPr>
        <p:spPr>
          <a:xfrm rot="16200000">
            <a:off x="3480911" y="405287"/>
            <a:ext cx="4825370" cy="5157790"/>
          </a:xfrm>
          <a:prstGeom prst="homePlate">
            <a:avLst>
              <a:gd name="adj" fmla="val 3102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47D1CED-3610-413A-9733-511D0665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629" y="3020618"/>
            <a:ext cx="4925962" cy="788264"/>
          </a:xfrm>
          <a:prstGeom prst="rect">
            <a:avLst/>
          </a:prstGeom>
        </p:spPr>
      </p:pic>
      <p:sp>
        <p:nvSpPr>
          <p:cNvPr id="7" name="Rectangle 6">
            <a:extLst>
              <a:ext uri="{FF2B5EF4-FFF2-40B4-BE49-F238E27FC236}">
                <a16:creationId xmlns:a16="http://schemas.microsoft.com/office/drawing/2014/main" id="{ECF610E2-7A8C-4415-811F-BFF0B2796FA5}"/>
              </a:ext>
            </a:extLst>
          </p:cNvPr>
          <p:cNvSpPr/>
          <p:nvPr/>
        </p:nvSpPr>
        <p:spPr>
          <a:xfrm>
            <a:off x="4471670" y="3557270"/>
            <a:ext cx="183908" cy="557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A0A552A-C249-4373-BDB1-A9213AEF1AA0}"/>
              </a:ext>
            </a:extLst>
          </p:cNvPr>
          <p:cNvSpPr/>
          <p:nvPr/>
        </p:nvSpPr>
        <p:spPr>
          <a:xfrm>
            <a:off x="4709487" y="3547262"/>
            <a:ext cx="145328" cy="6573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7D36D56-3F71-448E-84A4-25B2D93BA732}"/>
              </a:ext>
            </a:extLst>
          </p:cNvPr>
          <p:cNvSpPr/>
          <p:nvPr/>
        </p:nvSpPr>
        <p:spPr>
          <a:xfrm>
            <a:off x="5151792" y="3557422"/>
            <a:ext cx="139939" cy="5557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4E25AE1-8E7B-4703-85D5-065B11C541CE}"/>
              </a:ext>
            </a:extLst>
          </p:cNvPr>
          <p:cNvSpPr/>
          <p:nvPr/>
        </p:nvSpPr>
        <p:spPr>
          <a:xfrm>
            <a:off x="5444131" y="3557270"/>
            <a:ext cx="1196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21616C6-0CAF-4F40-BC5D-56082A76E339}"/>
              </a:ext>
            </a:extLst>
          </p:cNvPr>
          <p:cNvSpPr/>
          <p:nvPr/>
        </p:nvSpPr>
        <p:spPr>
          <a:xfrm>
            <a:off x="5667016" y="3557421"/>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9562802-1266-44D9-BD02-C8251D39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9814" y="848722"/>
            <a:ext cx="4925962" cy="4519451"/>
          </a:xfrm>
          <a:prstGeom prst="rect">
            <a:avLst/>
          </a:prstGeom>
        </p:spPr>
      </p:pic>
      <p:sp>
        <p:nvSpPr>
          <p:cNvPr id="8" name="Rectangle 7">
            <a:extLst>
              <a:ext uri="{FF2B5EF4-FFF2-40B4-BE49-F238E27FC236}">
                <a16:creationId xmlns:a16="http://schemas.microsoft.com/office/drawing/2014/main" id="{DF82F253-6BAC-4E3A-A701-B3629F831F91}"/>
              </a:ext>
            </a:extLst>
          </p:cNvPr>
          <p:cNvSpPr/>
          <p:nvPr/>
        </p:nvSpPr>
        <p:spPr>
          <a:xfrm>
            <a:off x="4834494" y="1539240"/>
            <a:ext cx="2450226" cy="14813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Picture 16">
            <a:extLst>
              <a:ext uri="{FF2B5EF4-FFF2-40B4-BE49-F238E27FC236}">
                <a16:creationId xmlns:a16="http://schemas.microsoft.com/office/drawing/2014/main" id="{AB8894D8-58DF-4837-AFBE-FA56BFEC38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5578" y="1236420"/>
            <a:ext cx="2710371" cy="1741300"/>
          </a:xfrm>
          <a:prstGeom prst="rect">
            <a:avLst/>
          </a:prstGeom>
        </p:spPr>
      </p:pic>
    </p:spTree>
    <p:extLst>
      <p:ext uri="{BB962C8B-B14F-4D97-AF65-F5344CB8AC3E}">
        <p14:creationId xmlns:p14="http://schemas.microsoft.com/office/powerpoint/2010/main" val="61889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4B325E59-D323-47C5-BC38-9442BC136FEC}"/>
              </a:ext>
            </a:extLst>
          </p:cNvPr>
          <p:cNvSpPr/>
          <p:nvPr/>
        </p:nvSpPr>
        <p:spPr>
          <a:xfrm rot="16200000">
            <a:off x="3068296" y="215501"/>
            <a:ext cx="5638800" cy="5664991"/>
          </a:xfrm>
          <a:prstGeom prst="homePlate">
            <a:avLst>
              <a:gd name="adj" fmla="val 29276"/>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Pentagon 11">
            <a:extLst>
              <a:ext uri="{FF2B5EF4-FFF2-40B4-BE49-F238E27FC236}">
                <a16:creationId xmlns:a16="http://schemas.microsoft.com/office/drawing/2014/main" id="{3055D237-1753-4C65-AF1E-54A307EF36E1}"/>
              </a:ext>
            </a:extLst>
          </p:cNvPr>
          <p:cNvSpPr/>
          <p:nvPr/>
        </p:nvSpPr>
        <p:spPr>
          <a:xfrm rot="16200000">
            <a:off x="3382804" y="503394"/>
            <a:ext cx="5021583" cy="5157790"/>
          </a:xfrm>
          <a:prstGeom prst="homePlate">
            <a:avLst>
              <a:gd name="adj" fmla="val 2850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C47D1CED-3610-413A-9733-511D0665DC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1629" y="3020618"/>
            <a:ext cx="4925962" cy="788264"/>
          </a:xfrm>
          <a:prstGeom prst="rect">
            <a:avLst/>
          </a:prstGeom>
        </p:spPr>
      </p:pic>
      <p:sp>
        <p:nvSpPr>
          <p:cNvPr id="7" name="Rectangle 6">
            <a:extLst>
              <a:ext uri="{FF2B5EF4-FFF2-40B4-BE49-F238E27FC236}">
                <a16:creationId xmlns:a16="http://schemas.microsoft.com/office/drawing/2014/main" id="{ECF610E2-7A8C-4415-811F-BFF0B2796FA5}"/>
              </a:ext>
            </a:extLst>
          </p:cNvPr>
          <p:cNvSpPr/>
          <p:nvPr/>
        </p:nvSpPr>
        <p:spPr>
          <a:xfrm>
            <a:off x="4471670" y="3557270"/>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A0A552A-C249-4373-BDB1-A9213AEF1AA0}"/>
              </a:ext>
            </a:extLst>
          </p:cNvPr>
          <p:cNvSpPr/>
          <p:nvPr/>
        </p:nvSpPr>
        <p:spPr>
          <a:xfrm>
            <a:off x="4714875" y="3547262"/>
            <a:ext cx="119619" cy="557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7D36D56-3F71-448E-84A4-25B2D93BA732}"/>
              </a:ext>
            </a:extLst>
          </p:cNvPr>
          <p:cNvSpPr/>
          <p:nvPr/>
        </p:nvSpPr>
        <p:spPr>
          <a:xfrm>
            <a:off x="5151792" y="3557422"/>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4E25AE1-8E7B-4703-85D5-065B11C541CE}"/>
              </a:ext>
            </a:extLst>
          </p:cNvPr>
          <p:cNvSpPr/>
          <p:nvPr/>
        </p:nvSpPr>
        <p:spPr>
          <a:xfrm>
            <a:off x="5444131" y="3557270"/>
            <a:ext cx="1196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21616C6-0CAF-4F40-BC5D-56082A76E339}"/>
              </a:ext>
            </a:extLst>
          </p:cNvPr>
          <p:cNvSpPr/>
          <p:nvPr/>
        </p:nvSpPr>
        <p:spPr>
          <a:xfrm>
            <a:off x="5667016" y="3557421"/>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79562802-1266-44D9-BD02-C8251D3928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0289" y="877418"/>
            <a:ext cx="4925962" cy="4519451"/>
          </a:xfrm>
          <a:prstGeom prst="rect">
            <a:avLst/>
          </a:prstGeom>
        </p:spPr>
      </p:pic>
    </p:spTree>
    <p:extLst>
      <p:ext uri="{BB962C8B-B14F-4D97-AF65-F5344CB8AC3E}">
        <p14:creationId xmlns:p14="http://schemas.microsoft.com/office/powerpoint/2010/main" val="35807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Pentagon 4">
            <a:extLst>
              <a:ext uri="{FF2B5EF4-FFF2-40B4-BE49-F238E27FC236}">
                <a16:creationId xmlns:a16="http://schemas.microsoft.com/office/drawing/2014/main" id="{4B325E59-D323-47C5-BC38-9442BC136FEC}"/>
              </a:ext>
            </a:extLst>
          </p:cNvPr>
          <p:cNvSpPr/>
          <p:nvPr/>
        </p:nvSpPr>
        <p:spPr>
          <a:xfrm rot="16200000">
            <a:off x="2806952" y="476845"/>
            <a:ext cx="6161484" cy="5664991"/>
          </a:xfrm>
          <a:prstGeom prst="homePlate">
            <a:avLst>
              <a:gd name="adj" fmla="val 29276"/>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Pentagon 11">
            <a:extLst>
              <a:ext uri="{FF2B5EF4-FFF2-40B4-BE49-F238E27FC236}">
                <a16:creationId xmlns:a16="http://schemas.microsoft.com/office/drawing/2014/main" id="{3055D237-1753-4C65-AF1E-54A307EF36E1}"/>
              </a:ext>
            </a:extLst>
          </p:cNvPr>
          <p:cNvSpPr/>
          <p:nvPr/>
        </p:nvSpPr>
        <p:spPr>
          <a:xfrm rot="16200000">
            <a:off x="3096935" y="789263"/>
            <a:ext cx="5593322" cy="5157790"/>
          </a:xfrm>
          <a:prstGeom prst="homePlate">
            <a:avLst>
              <a:gd name="adj" fmla="val 285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79DE4DD9-EF83-4DEE-B6E9-264B8D2BEF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7707" y="811162"/>
            <a:ext cx="6109134" cy="5818240"/>
          </a:xfrm>
          <a:prstGeom prst="rect">
            <a:avLst/>
          </a:prstGeom>
        </p:spPr>
      </p:pic>
      <p:sp>
        <p:nvSpPr>
          <p:cNvPr id="2" name="TextBox 1">
            <a:extLst>
              <a:ext uri="{FF2B5EF4-FFF2-40B4-BE49-F238E27FC236}">
                <a16:creationId xmlns:a16="http://schemas.microsoft.com/office/drawing/2014/main" id="{679DBD97-CE99-4143-9C72-A00AE5572127}"/>
              </a:ext>
            </a:extLst>
          </p:cNvPr>
          <p:cNvSpPr txBox="1"/>
          <p:nvPr/>
        </p:nvSpPr>
        <p:spPr>
          <a:xfrm>
            <a:off x="3529013" y="5186363"/>
            <a:ext cx="4818578" cy="978460"/>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C47D1CED-3610-413A-9733-511D0665DC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1629" y="5207558"/>
            <a:ext cx="4925962" cy="788264"/>
          </a:xfrm>
          <a:prstGeom prst="rect">
            <a:avLst/>
          </a:prstGeom>
        </p:spPr>
      </p:pic>
      <p:sp>
        <p:nvSpPr>
          <p:cNvPr id="7" name="Rectangle 6">
            <a:extLst>
              <a:ext uri="{FF2B5EF4-FFF2-40B4-BE49-F238E27FC236}">
                <a16:creationId xmlns:a16="http://schemas.microsoft.com/office/drawing/2014/main" id="{ECF610E2-7A8C-4415-811F-BFF0B2796FA5}"/>
              </a:ext>
            </a:extLst>
          </p:cNvPr>
          <p:cNvSpPr/>
          <p:nvPr/>
        </p:nvSpPr>
        <p:spPr>
          <a:xfrm>
            <a:off x="4471670" y="5744210"/>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A0A552A-C249-4373-BDB1-A9213AEF1AA0}"/>
              </a:ext>
            </a:extLst>
          </p:cNvPr>
          <p:cNvSpPr/>
          <p:nvPr/>
        </p:nvSpPr>
        <p:spPr>
          <a:xfrm>
            <a:off x="4714875" y="5734202"/>
            <a:ext cx="119619" cy="5572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13">
            <a:extLst>
              <a:ext uri="{FF2B5EF4-FFF2-40B4-BE49-F238E27FC236}">
                <a16:creationId xmlns:a16="http://schemas.microsoft.com/office/drawing/2014/main" id="{37D36D56-3F71-448E-84A4-25B2D93BA732}"/>
              </a:ext>
            </a:extLst>
          </p:cNvPr>
          <p:cNvSpPr/>
          <p:nvPr/>
        </p:nvSpPr>
        <p:spPr>
          <a:xfrm>
            <a:off x="5151792" y="5744362"/>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84E25AE1-8E7B-4703-85D5-065B11C541CE}"/>
              </a:ext>
            </a:extLst>
          </p:cNvPr>
          <p:cNvSpPr/>
          <p:nvPr/>
        </p:nvSpPr>
        <p:spPr>
          <a:xfrm>
            <a:off x="5444131" y="5744210"/>
            <a:ext cx="119619"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E21616C6-0CAF-4F40-BC5D-56082A76E339}"/>
              </a:ext>
            </a:extLst>
          </p:cNvPr>
          <p:cNvSpPr/>
          <p:nvPr/>
        </p:nvSpPr>
        <p:spPr>
          <a:xfrm>
            <a:off x="5667016" y="5744361"/>
            <a:ext cx="14097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1271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075E-FFB2-4DBB-8D4A-0BF2050AAB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B594395-06F3-4E32-A379-0C3EA424C7D4}"/>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43B75CF-24CB-4AAF-9259-40E739E1511F}"/>
              </a:ext>
            </a:extLst>
          </p:cNvPr>
          <p:cNvPicPr>
            <a:picLocks noChangeAspect="1"/>
          </p:cNvPicPr>
          <p:nvPr/>
        </p:nvPicPr>
        <p:blipFill>
          <a:blip r:embed="rId2"/>
          <a:stretch>
            <a:fillRect/>
          </a:stretch>
        </p:blipFill>
        <p:spPr>
          <a:xfrm>
            <a:off x="0" y="1673"/>
            <a:ext cx="12192000" cy="6854653"/>
          </a:xfrm>
          <a:prstGeom prst="rect">
            <a:avLst/>
          </a:prstGeom>
        </p:spPr>
      </p:pic>
      <p:sp>
        <p:nvSpPr>
          <p:cNvPr id="5" name="TextBox 4">
            <a:extLst>
              <a:ext uri="{FF2B5EF4-FFF2-40B4-BE49-F238E27FC236}">
                <a16:creationId xmlns:a16="http://schemas.microsoft.com/office/drawing/2014/main" id="{004C4620-D61E-49CD-ADD6-CBB84BFB162A}"/>
              </a:ext>
            </a:extLst>
          </p:cNvPr>
          <p:cNvSpPr txBox="1"/>
          <p:nvPr/>
        </p:nvSpPr>
        <p:spPr>
          <a:xfrm>
            <a:off x="4225159" y="681037"/>
            <a:ext cx="4666593" cy="1015663"/>
          </a:xfrm>
          <a:prstGeom prst="rect">
            <a:avLst/>
          </a:prstGeom>
          <a:noFill/>
        </p:spPr>
        <p:txBody>
          <a:bodyPr wrap="square" rtlCol="0">
            <a:spAutoFit/>
          </a:bodyPr>
          <a:lstStyle/>
          <a:p>
            <a:r>
              <a:rPr lang="en-US" sz="6000" dirty="0">
                <a:solidFill>
                  <a:schemeClr val="accent2">
                    <a:lumMod val="75000"/>
                  </a:schemeClr>
                </a:solidFill>
              </a:rPr>
              <a:t>Introduction</a:t>
            </a:r>
            <a:endParaRPr lang="en-IN" sz="4400" dirty="0">
              <a:solidFill>
                <a:schemeClr val="accent2">
                  <a:lumMod val="75000"/>
                </a:schemeClr>
              </a:solidFill>
            </a:endParaRPr>
          </a:p>
        </p:txBody>
      </p:sp>
      <p:sp>
        <p:nvSpPr>
          <p:cNvPr id="9" name="TextBox 8">
            <a:extLst>
              <a:ext uri="{FF2B5EF4-FFF2-40B4-BE49-F238E27FC236}">
                <a16:creationId xmlns:a16="http://schemas.microsoft.com/office/drawing/2014/main" id="{01077EE3-B29E-4410-9703-E53E67B90B78}"/>
              </a:ext>
            </a:extLst>
          </p:cNvPr>
          <p:cNvSpPr txBox="1"/>
          <p:nvPr/>
        </p:nvSpPr>
        <p:spPr>
          <a:xfrm>
            <a:off x="4524475" y="2611129"/>
            <a:ext cx="3106035" cy="2677656"/>
          </a:xfrm>
          <a:prstGeom prst="rect">
            <a:avLst/>
          </a:prstGeom>
          <a:noFill/>
        </p:spPr>
        <p:txBody>
          <a:bodyPr wrap="square" rtlCol="0">
            <a:spAutoFit/>
          </a:bodyPr>
          <a:lstStyle/>
          <a:p>
            <a:r>
              <a:rPr lang="en-US" sz="2800" dirty="0">
                <a:solidFill>
                  <a:schemeClr val="accent2">
                    <a:lumMod val="50000"/>
                  </a:schemeClr>
                </a:solidFill>
              </a:rPr>
              <a:t>But still this Technological advancement is far from the reach of poor </a:t>
            </a:r>
            <a:r>
              <a:rPr lang="en-US" sz="2800" dirty="0" err="1">
                <a:solidFill>
                  <a:schemeClr val="accent2">
                    <a:lumMod val="50000"/>
                  </a:schemeClr>
                </a:solidFill>
              </a:rPr>
              <a:t>citzens</a:t>
            </a:r>
            <a:r>
              <a:rPr lang="en-US" sz="2800" dirty="0">
                <a:solidFill>
                  <a:schemeClr val="accent2">
                    <a:lumMod val="50000"/>
                  </a:schemeClr>
                </a:solidFill>
              </a:rPr>
              <a:t> of India.</a:t>
            </a:r>
            <a:endParaRPr lang="en-IN" sz="2800" dirty="0">
              <a:solidFill>
                <a:schemeClr val="accent2">
                  <a:lumMod val="50000"/>
                </a:schemeClr>
              </a:solidFill>
            </a:endParaRPr>
          </a:p>
        </p:txBody>
      </p:sp>
      <p:sp>
        <p:nvSpPr>
          <p:cNvPr id="11" name="TextBox 10">
            <a:extLst>
              <a:ext uri="{FF2B5EF4-FFF2-40B4-BE49-F238E27FC236}">
                <a16:creationId xmlns:a16="http://schemas.microsoft.com/office/drawing/2014/main" id="{532A8C95-C0E2-43E0-8F74-E12D14561C4B}"/>
              </a:ext>
            </a:extLst>
          </p:cNvPr>
          <p:cNvSpPr txBox="1"/>
          <p:nvPr/>
        </p:nvSpPr>
        <p:spPr>
          <a:xfrm rot="21432904">
            <a:off x="738350" y="3019588"/>
            <a:ext cx="3560379" cy="2677656"/>
          </a:xfrm>
          <a:prstGeom prst="rect">
            <a:avLst/>
          </a:prstGeom>
          <a:noFill/>
        </p:spPr>
        <p:txBody>
          <a:bodyPr wrap="square" rtlCol="0">
            <a:spAutoFit/>
          </a:bodyPr>
          <a:lstStyle/>
          <a:p>
            <a:r>
              <a:rPr lang="en-US" sz="2800" dirty="0">
                <a:solidFill>
                  <a:schemeClr val="accent2">
                    <a:lumMod val="50000"/>
                  </a:schemeClr>
                </a:solidFill>
              </a:rPr>
              <a:t>Technology is advancing very fast these days and </a:t>
            </a:r>
            <a:r>
              <a:rPr lang="en-US" sz="2800" dirty="0" err="1">
                <a:solidFill>
                  <a:schemeClr val="accent2">
                    <a:lumMod val="50000"/>
                  </a:schemeClr>
                </a:solidFill>
              </a:rPr>
              <a:t>Comuters</a:t>
            </a:r>
            <a:r>
              <a:rPr lang="en-US" sz="2800" dirty="0">
                <a:solidFill>
                  <a:schemeClr val="accent2">
                    <a:lumMod val="50000"/>
                  </a:schemeClr>
                </a:solidFill>
              </a:rPr>
              <a:t> play a very  </a:t>
            </a:r>
            <a:r>
              <a:rPr lang="en-US" sz="2800" dirty="0" err="1">
                <a:solidFill>
                  <a:schemeClr val="accent2">
                    <a:lumMod val="50000"/>
                  </a:schemeClr>
                </a:solidFill>
              </a:rPr>
              <a:t>crutial</a:t>
            </a:r>
            <a:r>
              <a:rPr lang="en-US" sz="2800" dirty="0">
                <a:solidFill>
                  <a:schemeClr val="accent2">
                    <a:lumMod val="50000"/>
                  </a:schemeClr>
                </a:solidFill>
              </a:rPr>
              <a:t> role in this advancement. </a:t>
            </a:r>
            <a:endParaRPr lang="en-IN" sz="2800" dirty="0">
              <a:solidFill>
                <a:schemeClr val="accent2">
                  <a:lumMod val="50000"/>
                </a:schemeClr>
              </a:solidFill>
            </a:endParaRPr>
          </a:p>
        </p:txBody>
      </p:sp>
      <p:sp>
        <p:nvSpPr>
          <p:cNvPr id="12" name="TextBox 11">
            <a:extLst>
              <a:ext uri="{FF2B5EF4-FFF2-40B4-BE49-F238E27FC236}">
                <a16:creationId xmlns:a16="http://schemas.microsoft.com/office/drawing/2014/main" id="{5E66D5DA-AAC8-4F99-B99D-BDD26D1A6B12}"/>
              </a:ext>
            </a:extLst>
          </p:cNvPr>
          <p:cNvSpPr txBox="1"/>
          <p:nvPr/>
        </p:nvSpPr>
        <p:spPr>
          <a:xfrm rot="156159">
            <a:off x="8198070" y="3019588"/>
            <a:ext cx="3452648" cy="2677656"/>
          </a:xfrm>
          <a:prstGeom prst="rect">
            <a:avLst/>
          </a:prstGeom>
          <a:noFill/>
        </p:spPr>
        <p:txBody>
          <a:bodyPr wrap="square" rtlCol="0">
            <a:spAutoFit/>
          </a:bodyPr>
          <a:lstStyle/>
          <a:p>
            <a:r>
              <a:rPr lang="en-US" sz="2800" dirty="0">
                <a:solidFill>
                  <a:schemeClr val="accent2">
                    <a:lumMod val="50000"/>
                  </a:schemeClr>
                </a:solidFill>
              </a:rPr>
              <a:t>The Goal of our project is to bring this technological advancement to reach of the weaker sections of society .</a:t>
            </a:r>
            <a:endParaRPr lang="en-IN" sz="2800" dirty="0">
              <a:solidFill>
                <a:schemeClr val="accent2">
                  <a:lumMod val="50000"/>
                </a:schemeClr>
              </a:solidFill>
            </a:endParaRPr>
          </a:p>
        </p:txBody>
      </p:sp>
    </p:spTree>
    <p:extLst>
      <p:ext uri="{BB962C8B-B14F-4D97-AF65-F5344CB8AC3E}">
        <p14:creationId xmlns:p14="http://schemas.microsoft.com/office/powerpoint/2010/main" val="2766372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1713F-F5DE-450A-85D9-D8DC0A4C38C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DE0AE0A-585C-4BAB-80CB-B25B834040B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331FC4F0-6833-4B02-AEAC-A1E9C2C88CF9}"/>
              </a:ext>
            </a:extLst>
          </p:cNvPr>
          <p:cNvPicPr>
            <a:picLocks noChangeAspect="1"/>
          </p:cNvPicPr>
          <p:nvPr/>
        </p:nvPicPr>
        <p:blipFill>
          <a:blip r:embed="rId2"/>
          <a:stretch>
            <a:fillRect/>
          </a:stretch>
        </p:blipFill>
        <p:spPr>
          <a:xfrm>
            <a:off x="0" y="0"/>
            <a:ext cx="12192000" cy="6854653"/>
          </a:xfrm>
          <a:prstGeom prst="rect">
            <a:avLst/>
          </a:prstGeom>
        </p:spPr>
      </p:pic>
      <p:sp>
        <p:nvSpPr>
          <p:cNvPr id="5" name="TextBox 4">
            <a:extLst>
              <a:ext uri="{FF2B5EF4-FFF2-40B4-BE49-F238E27FC236}">
                <a16:creationId xmlns:a16="http://schemas.microsoft.com/office/drawing/2014/main" id="{409D1F66-491B-4C69-BB2F-5A55BAF114DD}"/>
              </a:ext>
            </a:extLst>
          </p:cNvPr>
          <p:cNvSpPr txBox="1"/>
          <p:nvPr/>
        </p:nvSpPr>
        <p:spPr>
          <a:xfrm>
            <a:off x="1481957" y="2452866"/>
            <a:ext cx="4614043" cy="3477875"/>
          </a:xfrm>
          <a:prstGeom prst="rect">
            <a:avLst/>
          </a:prstGeom>
          <a:noFill/>
        </p:spPr>
        <p:txBody>
          <a:bodyPr wrap="square" rtlCol="0" anchor="ctr">
            <a:spAutoFit/>
          </a:bodyPr>
          <a:lstStyle/>
          <a:p>
            <a:r>
              <a:rPr lang="en-US" sz="2200" dirty="0">
                <a:solidFill>
                  <a:schemeClr val="accent2">
                    <a:lumMod val="50000"/>
                  </a:schemeClr>
                </a:solidFill>
              </a:rPr>
              <a:t>The project idea is to create a programming language in a native /local language which would provide ease to the poor citizens/weak learners  to learn about computes and bring the technological advancement in their reach. The goal is also to create a website which teaches them a programming language in a very understandable way </a:t>
            </a:r>
            <a:endParaRPr lang="en-IN" sz="2200" dirty="0">
              <a:solidFill>
                <a:schemeClr val="accent2">
                  <a:lumMod val="50000"/>
                </a:schemeClr>
              </a:solidFill>
            </a:endParaRPr>
          </a:p>
        </p:txBody>
      </p:sp>
      <p:sp>
        <p:nvSpPr>
          <p:cNvPr id="6" name="TextBox 5">
            <a:extLst>
              <a:ext uri="{FF2B5EF4-FFF2-40B4-BE49-F238E27FC236}">
                <a16:creationId xmlns:a16="http://schemas.microsoft.com/office/drawing/2014/main" id="{7984B8F5-3632-4347-9032-097239D81782}"/>
              </a:ext>
            </a:extLst>
          </p:cNvPr>
          <p:cNvSpPr txBox="1"/>
          <p:nvPr/>
        </p:nvSpPr>
        <p:spPr>
          <a:xfrm>
            <a:off x="7520151" y="1416965"/>
            <a:ext cx="3531477" cy="1708160"/>
          </a:xfrm>
          <a:prstGeom prst="rect">
            <a:avLst/>
          </a:prstGeom>
          <a:noFill/>
        </p:spPr>
        <p:txBody>
          <a:bodyPr wrap="square" rtlCol="0">
            <a:spAutoFit/>
          </a:bodyPr>
          <a:lstStyle/>
          <a:p>
            <a:r>
              <a:rPr lang="en-US" sz="2100" dirty="0">
                <a:solidFill>
                  <a:schemeClr val="accent2">
                    <a:lumMod val="50000"/>
                  </a:schemeClr>
                </a:solidFill>
              </a:rPr>
              <a:t>We know that learning a programming language is not an easy  even for a well off person with low technical back ground.</a:t>
            </a:r>
            <a:endParaRPr lang="en-IN" sz="2100" dirty="0">
              <a:solidFill>
                <a:schemeClr val="accent2">
                  <a:lumMod val="50000"/>
                </a:schemeClr>
              </a:solidFill>
            </a:endParaRPr>
          </a:p>
        </p:txBody>
      </p:sp>
    </p:spTree>
    <p:extLst>
      <p:ext uri="{BB962C8B-B14F-4D97-AF65-F5344CB8AC3E}">
        <p14:creationId xmlns:p14="http://schemas.microsoft.com/office/powerpoint/2010/main" val="1880146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B4F8-CD8A-456E-9CBA-E9F42DADFE6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7CFD85B6-BC59-4163-9082-C45ACF8955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255" y="1825625"/>
            <a:ext cx="7739489" cy="4351338"/>
          </a:xfrm>
        </p:spPr>
      </p:pic>
      <p:pic>
        <p:nvPicPr>
          <p:cNvPr id="4" name="Picture 3">
            <a:extLst>
              <a:ext uri="{FF2B5EF4-FFF2-40B4-BE49-F238E27FC236}">
                <a16:creationId xmlns:a16="http://schemas.microsoft.com/office/drawing/2014/main" id="{2F989790-8BA5-4B20-A77E-3736B57CD204}"/>
              </a:ext>
            </a:extLst>
          </p:cNvPr>
          <p:cNvPicPr>
            <a:picLocks noChangeAspect="1"/>
          </p:cNvPicPr>
          <p:nvPr/>
        </p:nvPicPr>
        <p:blipFill>
          <a:blip r:embed="rId3"/>
          <a:stretch>
            <a:fillRect/>
          </a:stretch>
        </p:blipFill>
        <p:spPr>
          <a:xfrm>
            <a:off x="0" y="3347"/>
            <a:ext cx="12192000" cy="6854653"/>
          </a:xfrm>
          <a:prstGeom prst="rect">
            <a:avLst/>
          </a:prstGeom>
        </p:spPr>
      </p:pic>
      <p:pic>
        <p:nvPicPr>
          <p:cNvPr id="7" name="Picture 6">
            <a:extLst>
              <a:ext uri="{FF2B5EF4-FFF2-40B4-BE49-F238E27FC236}">
                <a16:creationId xmlns:a16="http://schemas.microsoft.com/office/drawing/2014/main" id="{6D91DCA2-EB6E-4CBD-8A6E-0F4B9C861E43}"/>
              </a:ext>
            </a:extLst>
          </p:cNvPr>
          <p:cNvPicPr>
            <a:picLocks noChangeAspect="1"/>
          </p:cNvPicPr>
          <p:nvPr/>
        </p:nvPicPr>
        <p:blipFill>
          <a:blip r:embed="rId4"/>
          <a:stretch>
            <a:fillRect/>
          </a:stretch>
        </p:blipFill>
        <p:spPr>
          <a:xfrm>
            <a:off x="6574220" y="2869444"/>
            <a:ext cx="898635" cy="877343"/>
          </a:xfrm>
          <a:prstGeom prst="rect">
            <a:avLst/>
          </a:prstGeom>
        </p:spPr>
      </p:pic>
      <p:pic>
        <p:nvPicPr>
          <p:cNvPr id="8" name="Picture 7">
            <a:extLst>
              <a:ext uri="{FF2B5EF4-FFF2-40B4-BE49-F238E27FC236}">
                <a16:creationId xmlns:a16="http://schemas.microsoft.com/office/drawing/2014/main" id="{4C2A6196-963F-4744-B161-AE32A984609B}"/>
              </a:ext>
            </a:extLst>
          </p:cNvPr>
          <p:cNvPicPr>
            <a:picLocks noChangeAspect="1"/>
          </p:cNvPicPr>
          <p:nvPr/>
        </p:nvPicPr>
        <p:blipFill>
          <a:blip r:embed="rId4"/>
          <a:stretch>
            <a:fillRect/>
          </a:stretch>
        </p:blipFill>
        <p:spPr>
          <a:xfrm>
            <a:off x="6726620" y="3123951"/>
            <a:ext cx="898635" cy="877343"/>
          </a:xfrm>
          <a:prstGeom prst="rect">
            <a:avLst/>
          </a:prstGeom>
        </p:spPr>
      </p:pic>
      <p:sp>
        <p:nvSpPr>
          <p:cNvPr id="9" name="TextBox 8">
            <a:extLst>
              <a:ext uri="{FF2B5EF4-FFF2-40B4-BE49-F238E27FC236}">
                <a16:creationId xmlns:a16="http://schemas.microsoft.com/office/drawing/2014/main" id="{13D0A7BB-A1CD-4269-948D-82A26A668B75}"/>
              </a:ext>
            </a:extLst>
          </p:cNvPr>
          <p:cNvSpPr txBox="1"/>
          <p:nvPr/>
        </p:nvSpPr>
        <p:spPr>
          <a:xfrm rot="21238787">
            <a:off x="6414959" y="2523786"/>
            <a:ext cx="1521955" cy="1200329"/>
          </a:xfrm>
          <a:prstGeom prst="rect">
            <a:avLst/>
          </a:prstGeom>
          <a:noFill/>
        </p:spPr>
        <p:txBody>
          <a:bodyPr wrap="none" rtlCol="0">
            <a:spAutoFit/>
          </a:bodyPr>
          <a:lstStyle/>
          <a:p>
            <a:r>
              <a:rPr lang="hi-IN" dirty="0">
                <a:solidFill>
                  <a:schemeClr val="bg1"/>
                </a:solidFill>
              </a:rPr>
              <a:t>अगर</a:t>
            </a:r>
            <a:r>
              <a:rPr lang="en-IN" dirty="0">
                <a:solidFill>
                  <a:schemeClr val="bg1"/>
                </a:solidFill>
              </a:rPr>
              <a:t> (3&gt;2)</a:t>
            </a:r>
          </a:p>
          <a:p>
            <a:r>
              <a:rPr lang="en-IN" dirty="0">
                <a:solidFill>
                  <a:schemeClr val="bg1"/>
                </a:solidFill>
              </a:rPr>
              <a:t> </a:t>
            </a:r>
            <a:r>
              <a:rPr lang="hi-IN" dirty="0">
                <a:solidFill>
                  <a:schemeClr val="bg1"/>
                </a:solidFill>
              </a:rPr>
              <a:t>तो</a:t>
            </a:r>
            <a:r>
              <a:rPr lang="en-IN" dirty="0">
                <a:solidFill>
                  <a:schemeClr val="bg1"/>
                </a:solidFill>
              </a:rPr>
              <a:t> </a:t>
            </a:r>
            <a:r>
              <a:rPr lang="hi-IN" dirty="0">
                <a:solidFill>
                  <a:schemeClr val="bg1"/>
                </a:solidFill>
              </a:rPr>
              <a:t>लिखो</a:t>
            </a:r>
            <a:r>
              <a:rPr lang="en-IN" dirty="0">
                <a:solidFill>
                  <a:schemeClr val="bg1"/>
                </a:solidFill>
              </a:rPr>
              <a:t> “yes”</a:t>
            </a:r>
          </a:p>
          <a:p>
            <a:r>
              <a:rPr lang="en-IN" dirty="0">
                <a:solidFill>
                  <a:schemeClr val="bg1"/>
                </a:solidFill>
              </a:rPr>
              <a:t>:- if(3&gt;2) </a:t>
            </a:r>
          </a:p>
          <a:p>
            <a:r>
              <a:rPr lang="en-IN" dirty="0">
                <a:solidFill>
                  <a:schemeClr val="bg1"/>
                </a:solidFill>
              </a:rPr>
              <a:t>print yes</a:t>
            </a:r>
          </a:p>
        </p:txBody>
      </p:sp>
      <p:pic>
        <p:nvPicPr>
          <p:cNvPr id="11" name="Picture 10">
            <a:extLst>
              <a:ext uri="{FF2B5EF4-FFF2-40B4-BE49-F238E27FC236}">
                <a16:creationId xmlns:a16="http://schemas.microsoft.com/office/drawing/2014/main" id="{B258F93B-E9ED-464B-80CA-24A62A5313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2676" y="2155749"/>
            <a:ext cx="4130726" cy="2367973"/>
          </a:xfrm>
          <a:prstGeom prst="rect">
            <a:avLst/>
          </a:prstGeom>
        </p:spPr>
      </p:pic>
      <p:pic>
        <p:nvPicPr>
          <p:cNvPr id="5" name="Picture 4">
            <a:extLst>
              <a:ext uri="{FF2B5EF4-FFF2-40B4-BE49-F238E27FC236}">
                <a16:creationId xmlns:a16="http://schemas.microsoft.com/office/drawing/2014/main" id="{091B7C45-ACFD-48C4-A18C-C83DAD53DC9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67048" y="4386175"/>
            <a:ext cx="945931" cy="1158340"/>
          </a:xfrm>
          <a:prstGeom prst="rect">
            <a:avLst/>
          </a:prstGeom>
        </p:spPr>
      </p:pic>
    </p:spTree>
    <p:extLst>
      <p:ext uri="{BB962C8B-B14F-4D97-AF65-F5344CB8AC3E}">
        <p14:creationId xmlns:p14="http://schemas.microsoft.com/office/powerpoint/2010/main" val="3720145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193A7-5F09-4D75-BDF5-FEC334FE4A6B}"/>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21DC8D26-1351-4461-8853-BDFE53C46983}"/>
              </a:ext>
            </a:extLst>
          </p:cNvPr>
          <p:cNvSpPr>
            <a:spLocks noGrp="1"/>
          </p:cNvSpPr>
          <p:nvPr>
            <p:ph type="subTitle" idx="1"/>
          </p:nvPr>
        </p:nvSpPr>
        <p:spPr/>
        <p:txBody>
          <a:bodyPr/>
          <a:lstStyle/>
          <a:p>
            <a:endParaRPr lang="en-IN"/>
          </a:p>
        </p:txBody>
      </p:sp>
      <p:pic>
        <p:nvPicPr>
          <p:cNvPr id="8" name="Picture 7">
            <a:extLst>
              <a:ext uri="{FF2B5EF4-FFF2-40B4-BE49-F238E27FC236}">
                <a16:creationId xmlns:a16="http://schemas.microsoft.com/office/drawing/2014/main" id="{523E3989-8F89-405F-8955-2ECD1DE9EFBA}"/>
              </a:ext>
            </a:extLst>
          </p:cNvPr>
          <p:cNvPicPr>
            <a:picLocks noChangeAspect="1"/>
          </p:cNvPicPr>
          <p:nvPr/>
        </p:nvPicPr>
        <p:blipFill>
          <a:blip r:embed="rId2"/>
          <a:stretch>
            <a:fillRect/>
          </a:stretch>
        </p:blipFill>
        <p:spPr>
          <a:xfrm>
            <a:off x="0" y="-55179"/>
            <a:ext cx="12271508" cy="6858000"/>
          </a:xfrm>
          <a:prstGeom prst="rect">
            <a:avLst/>
          </a:prstGeom>
        </p:spPr>
      </p:pic>
      <p:sp>
        <p:nvSpPr>
          <p:cNvPr id="12" name="TextBox 11">
            <a:extLst>
              <a:ext uri="{FF2B5EF4-FFF2-40B4-BE49-F238E27FC236}">
                <a16:creationId xmlns:a16="http://schemas.microsoft.com/office/drawing/2014/main" id="{E420091C-F6A2-436C-82DC-01A0D77C1321}"/>
              </a:ext>
            </a:extLst>
          </p:cNvPr>
          <p:cNvSpPr txBox="1"/>
          <p:nvPr/>
        </p:nvSpPr>
        <p:spPr>
          <a:xfrm>
            <a:off x="1634358" y="1777177"/>
            <a:ext cx="5454871" cy="4154984"/>
          </a:xfrm>
          <a:prstGeom prst="rect">
            <a:avLst/>
          </a:prstGeom>
          <a:noFill/>
        </p:spPr>
        <p:txBody>
          <a:bodyPr wrap="square" rtlCol="0" anchor="ctr">
            <a:spAutoFit/>
          </a:bodyPr>
          <a:lstStyle/>
          <a:p>
            <a:r>
              <a:rPr lang="en-IN" sz="2400" b="1" dirty="0">
                <a:solidFill>
                  <a:schemeClr val="accent2">
                    <a:lumMod val="50000"/>
                  </a:schemeClr>
                </a:solidFill>
              </a:rPr>
              <a:t>An attempt was made to create a new programming language by two  youngsters of India who created “BHAI-LANG” to give a tribute to their favourite movie star Mr. </a:t>
            </a:r>
            <a:r>
              <a:rPr lang="en-IN" sz="2400" b="1" dirty="0" err="1">
                <a:solidFill>
                  <a:schemeClr val="accent2">
                    <a:lumMod val="50000"/>
                  </a:schemeClr>
                </a:solidFill>
              </a:rPr>
              <a:t>Rajnikant</a:t>
            </a:r>
            <a:r>
              <a:rPr lang="en-IN" sz="2400" b="1" dirty="0">
                <a:solidFill>
                  <a:schemeClr val="accent2">
                    <a:lumMod val="50000"/>
                  </a:schemeClr>
                </a:solidFill>
              </a:rPr>
              <a:t> .</a:t>
            </a:r>
          </a:p>
          <a:p>
            <a:r>
              <a:rPr lang="en-IN" sz="2400" b="1" dirty="0">
                <a:solidFill>
                  <a:schemeClr val="accent2">
                    <a:lumMod val="50000"/>
                  </a:schemeClr>
                </a:solidFill>
              </a:rPr>
              <a:t>A similar attempt would be made to create a programming language which would be in local language with all the high end features and would be easy to learn. And the web site would teach netizens to use the language easily .</a:t>
            </a:r>
          </a:p>
        </p:txBody>
      </p:sp>
      <p:pic>
        <p:nvPicPr>
          <p:cNvPr id="14" name="Picture 13">
            <a:extLst>
              <a:ext uri="{FF2B5EF4-FFF2-40B4-BE49-F238E27FC236}">
                <a16:creationId xmlns:a16="http://schemas.microsoft.com/office/drawing/2014/main" id="{8CDC4C52-AE1C-42FF-90C1-7D57DCCF35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061" y="2175641"/>
            <a:ext cx="3531477" cy="3358056"/>
          </a:xfrm>
          <a:prstGeom prst="rect">
            <a:avLst/>
          </a:prstGeom>
        </p:spPr>
      </p:pic>
    </p:spTree>
    <p:extLst>
      <p:ext uri="{BB962C8B-B14F-4D97-AF65-F5344CB8AC3E}">
        <p14:creationId xmlns:p14="http://schemas.microsoft.com/office/powerpoint/2010/main" val="3055473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288</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Bahnschrift Light SemiCondensed</vt:lpstr>
      <vt:lpstr>Calibri</vt:lpstr>
      <vt:lpstr>Calibri Light</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19</cp:revision>
  <dcterms:created xsi:type="dcterms:W3CDTF">2022-06-17T01:22:23Z</dcterms:created>
  <dcterms:modified xsi:type="dcterms:W3CDTF">2022-09-11T11:05:39Z</dcterms:modified>
</cp:coreProperties>
</file>