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FD4E03-DD28-4164-B2EC-4EF4A4990B9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6T19:03:16.11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18CA-33D9-43CD-8E2E-8B9EA371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7181-7C18-412E-937F-97C535524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A03D-0EB4-4F58-A20A-8DE83E0F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0E31-D8B2-4264-B582-80C2BC04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CAD3-0029-40AB-85CC-1384C8D0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30AA-C2DF-4EFD-9E46-C88DA82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7F31-F002-4432-8699-2CCD719A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9160-2EE5-4ED3-A1EC-418523A0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239E-7BE5-4989-823F-CD407263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286B-80FC-4299-85E2-69EF157E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9954-D5D5-4A47-9992-75E361A91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8281-BD15-4AA5-96D3-C9057993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E705-BE81-43E3-BFB9-65A65EB2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F04F-C6C7-4196-9DA3-8CC3D2B8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FD4C-D66E-4B35-B917-ADAC40CB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5CE5-F094-4942-9F26-35FC3490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1B7-3114-4FED-BED3-E82F6C4A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437A-F72A-4A0F-B34C-FCA5AE9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2AF4-2EDA-4724-B048-0C03AAED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E551-CA91-4E03-9728-C2DE061C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114-E845-48E5-9E29-C46E993D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2C5FA-31CF-4DD4-A6FC-F6650B19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5F90-A48A-4438-A129-E8245F63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B4F0-7969-4F53-8714-6BD8B3B5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423D-C42B-419C-9EC1-D7CD979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9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B38C-6617-43F0-835A-AA5458B1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D1A0-A4C4-4300-B0F7-E12229D7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5900A-C344-4368-9799-246D18A5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C6A3E-D57B-48A3-BCE4-B8613E7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2C2-AC82-4897-9CAA-30BE7172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45FD-2224-4257-B186-E3FEF15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47D1-E228-47B2-8391-5C30A494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970A-0D6B-42ED-9102-99C0C31D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A6103-79E2-4393-B6A1-636CBE28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EDC9A-6183-49BA-98BF-246AC4702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F9986-BC6B-49C0-A1A3-2D55870DD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4E35-B4F0-4EB2-97BB-F45F20B2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84F4-AD53-410A-B68C-C49C66C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33F10-90D8-4536-8BB9-B98B6629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2DD3-3EC0-49F1-9A1D-8134C705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35D05-9D26-4925-8370-FAF5E99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97AA8-C729-4EDB-897C-2215C6D7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A5CE4-60DF-40C8-AD01-72F13A04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03F9F-FD8B-4667-903F-E9A5C73D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A9218-3D7F-452B-A22E-BA8961BC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079A-1332-47C4-A006-B8E8379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3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A4B-AEFB-4812-B7BB-CDB5384D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98C-8B52-4DB6-AC07-31140E44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6B80-D8B8-482F-B930-BE040B5B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377B0-70F2-4A2F-8EE8-AE1A9E2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64CD2-E1F5-422F-90EC-F4D926E2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32C0-FF57-44E7-9A2A-54732844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861-75DE-4294-B918-4BDFDDED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955D8-A99B-4C70-900A-6DA257494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D63E-CB8B-4543-8AB0-B638C608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3C02-3736-4918-AFEA-A65828DB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01A3-328F-4680-A4AE-3A6CEF67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D2BE-7F7B-4905-AE41-4C04DEC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B3A5B-78F3-45DD-9C43-EA2CFB92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002D-C023-4A9E-96C9-BA972EA0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7BFB-F7B0-49E9-A257-812FC69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1A78-D7CA-44A9-8DBD-82AC55C106AE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39EE-D9DF-473B-93D6-6BF5843CA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30A9-8776-4868-A446-686E492A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1B32-2041-4242-BFBF-60DE15BF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1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0DD9-8252-446A-8FB8-763EA4262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8B2EB-6A3E-40B5-8F86-ABE733E9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26BA-3593-461C-9193-7D8B179D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31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815EA-86B6-4920-8AC5-79EC19B7E941}"/>
              </a:ext>
            </a:extLst>
          </p:cNvPr>
          <p:cNvSpPr txBox="1"/>
          <p:nvPr/>
        </p:nvSpPr>
        <p:spPr>
          <a:xfrm>
            <a:off x="175966" y="1679640"/>
            <a:ext cx="6743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Arial Black" panose="020B0A04020102020204" pitchFamily="34" charset="0"/>
              </a:rPr>
              <a:t>Case Study Of</a:t>
            </a:r>
            <a:endParaRPr lang="en-IN" sz="6000" b="1" i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EA869-6E86-47C4-9DC4-1B77347290A4}"/>
              </a:ext>
            </a:extLst>
          </p:cNvPr>
          <p:cNvSpPr txBox="1"/>
          <p:nvPr/>
        </p:nvSpPr>
        <p:spPr>
          <a:xfrm>
            <a:off x="175966" y="6089715"/>
            <a:ext cx="516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Prathamesh</a:t>
            </a:r>
            <a:r>
              <a:rPr lang="en-US" sz="2800" dirty="0"/>
              <a:t> Ram </a:t>
            </a:r>
            <a:r>
              <a:rPr lang="en-US" sz="2800" dirty="0" err="1"/>
              <a:t>Gosavi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225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96AC7-1FC5-461D-BE8E-FB21B1853A88}"/>
              </a:ext>
            </a:extLst>
          </p:cNvPr>
          <p:cNvSpPr/>
          <p:nvPr/>
        </p:nvSpPr>
        <p:spPr>
          <a:xfrm>
            <a:off x="2269942" y="2903455"/>
            <a:ext cx="7652115" cy="1567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549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046E-5033-4832-A517-AFF3851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create table and insert values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04F661-83A8-45CE-9470-B37FDFC52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08808"/>
            <a:ext cx="8336438" cy="35491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FB5C77-C817-42AD-A1EE-795514C02B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30" y="1234912"/>
            <a:ext cx="3670169" cy="56230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FF38F-2BCD-4416-B136-B1C77BFF09A0}"/>
              </a:ext>
            </a:extLst>
          </p:cNvPr>
          <p:cNvSpPr txBox="1"/>
          <p:nvPr/>
        </p:nvSpPr>
        <p:spPr>
          <a:xfrm>
            <a:off x="0" y="1234912"/>
            <a:ext cx="8521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TABLE:- </a:t>
            </a:r>
            <a:r>
              <a:rPr lang="en-US" sz="1800" dirty="0"/>
              <a:t>create table </a:t>
            </a:r>
            <a:r>
              <a:rPr lang="en-US" sz="1800" dirty="0" err="1"/>
              <a:t>cust</a:t>
            </a:r>
            <a:r>
              <a:rPr lang="en-US" sz="1800" dirty="0"/>
              <a:t>(id </a:t>
            </a:r>
            <a:r>
              <a:rPr lang="en-US" sz="1800" dirty="0" err="1"/>
              <a:t>int,name</a:t>
            </a:r>
            <a:r>
              <a:rPr lang="en-US" sz="1800" dirty="0"/>
              <a:t> varchar(20),gender varchar(20),email varchar(20),contact </a:t>
            </a:r>
            <a:r>
              <a:rPr lang="en-US" sz="1800" dirty="0" err="1"/>
              <a:t>bigint</a:t>
            </a:r>
            <a:r>
              <a:rPr lang="en-US" sz="1800" dirty="0"/>
              <a:t>);</a:t>
            </a:r>
          </a:p>
          <a:p>
            <a:endParaRPr lang="en-IN" sz="1800" dirty="0"/>
          </a:p>
          <a:p>
            <a:r>
              <a:rPr lang="en-US" dirty="0"/>
              <a:t>T0 INSERT VALUES:-</a:t>
            </a:r>
            <a:r>
              <a:rPr lang="en-US" sz="1800" dirty="0"/>
              <a:t>insert into </a:t>
            </a:r>
            <a:r>
              <a:rPr lang="en-US" sz="1800" dirty="0" err="1"/>
              <a:t>cinfo</a:t>
            </a:r>
            <a:r>
              <a:rPr lang="en-US" sz="1800" dirty="0"/>
              <a:t> values(1,’prathamesh          gosavi','female','shreya@gmail.com’,8830500059);</a:t>
            </a:r>
          </a:p>
          <a:p>
            <a:endParaRPr lang="en-US" sz="1800" dirty="0"/>
          </a:p>
          <a:p>
            <a:r>
              <a:rPr lang="en-US" dirty="0"/>
              <a:t>TO SEE DATA IN TABLE:-</a:t>
            </a:r>
            <a:r>
              <a:rPr lang="en-US" sz="1600" dirty="0"/>
              <a:t>select *from </a:t>
            </a:r>
            <a:r>
              <a:rPr lang="en-US" sz="1600" dirty="0" err="1"/>
              <a:t>cinfo</a:t>
            </a:r>
            <a:r>
              <a:rPr lang="en-US" sz="1600" dirty="0"/>
              <a:t>;</a:t>
            </a:r>
            <a:endParaRPr lang="en-IN" sz="1600" dirty="0"/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1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23F2-0DDF-4575-842C-4B394898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Product Table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2C7F0D-97B5-42D3-AFF6-050C6A4E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6096000" cy="51673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10AB7-C17D-4425-A8B0-38C5932DC895}"/>
              </a:ext>
            </a:extLst>
          </p:cNvPr>
          <p:cNvSpPr txBox="1"/>
          <p:nvPr/>
        </p:nvSpPr>
        <p:spPr>
          <a:xfrm>
            <a:off x="81699" y="1604096"/>
            <a:ext cx="60143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laptop(</a:t>
            </a: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err="1"/>
              <a:t>int,brand</a:t>
            </a:r>
            <a:r>
              <a:rPr lang="en-US" dirty="0"/>
              <a:t> varchar(20),product name varchar(20),memory </a:t>
            </a:r>
            <a:r>
              <a:rPr lang="en-US" dirty="0" err="1"/>
              <a:t>int,ram</a:t>
            </a:r>
            <a:r>
              <a:rPr lang="en-US" dirty="0"/>
              <a:t> </a:t>
            </a:r>
            <a:r>
              <a:rPr lang="en-US" dirty="0" err="1"/>
              <a:t>int,price</a:t>
            </a:r>
            <a:r>
              <a:rPr lang="en-US" dirty="0"/>
              <a:t> int);</a:t>
            </a:r>
          </a:p>
          <a:p>
            <a:endParaRPr lang="en-US" dirty="0"/>
          </a:p>
          <a:p>
            <a:r>
              <a:rPr lang="en-US" dirty="0"/>
              <a:t>Insert into laptop values(1,’asus’,’asus_vivobook’,1,16,65990),</a:t>
            </a:r>
          </a:p>
          <a:p>
            <a:r>
              <a:rPr lang="en-US" dirty="0"/>
              <a:t>                               (2,’hp’,’hp_pavillion’,512,16,60990),</a:t>
            </a:r>
          </a:p>
          <a:p>
            <a:r>
              <a:rPr lang="en-US" dirty="0"/>
              <a:t>                              (3,’hp’,’hp’,512,8,55990),</a:t>
            </a:r>
          </a:p>
          <a:p>
            <a:r>
              <a:rPr lang="en-US" dirty="0"/>
              <a:t>                              (4,’asus’,’asus_vivobookultra14’,512,8,54990),</a:t>
            </a:r>
          </a:p>
          <a:p>
            <a:r>
              <a:rPr lang="en-US" dirty="0"/>
              <a:t>                              (5,’asus’,’asus_vivobook15’,512,8,54990),</a:t>
            </a:r>
          </a:p>
          <a:p>
            <a:r>
              <a:rPr lang="en-US" dirty="0"/>
              <a:t>                              (6,’asus’,’asus_vivobook15’,256,8,52990),</a:t>
            </a:r>
          </a:p>
          <a:p>
            <a:r>
              <a:rPr lang="en-US" dirty="0"/>
              <a:t>                              (7,’dell’,’dell_vostro’,1,8,50890),</a:t>
            </a:r>
          </a:p>
          <a:p>
            <a:r>
              <a:rPr lang="en-US" dirty="0"/>
              <a:t>                               (8,’dell’,’dell_inspiron’,256,8,49999),</a:t>
            </a:r>
          </a:p>
          <a:p>
            <a:r>
              <a:rPr lang="en-US" dirty="0"/>
              <a:t>                              (9,’hp’,’hp_ryzen5’,512,8,48499),</a:t>
            </a:r>
          </a:p>
          <a:p>
            <a:r>
              <a:rPr lang="en-US" dirty="0"/>
              <a:t>                               (10,’redmi’,’rdmibook_pro’,512,8,48290);</a:t>
            </a:r>
          </a:p>
          <a:p>
            <a:r>
              <a:rPr lang="en-US" dirty="0"/>
              <a:t>                            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B145F-903E-45BB-90B1-BC0AB9C0CDD6}"/>
              </a:ext>
            </a:extLst>
          </p:cNvPr>
          <p:cNvSpPr txBox="1"/>
          <p:nvPr/>
        </p:nvSpPr>
        <p:spPr>
          <a:xfrm>
            <a:off x="273377" y="5863472"/>
            <a:ext cx="4939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SHOW TABLE</a:t>
            </a:r>
          </a:p>
          <a:p>
            <a:r>
              <a:rPr lang="en-US" sz="2000" b="1" dirty="0"/>
              <a:t>                       </a:t>
            </a:r>
            <a:r>
              <a:rPr lang="en-US" dirty="0"/>
              <a:t>select * from laptop;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937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5DF0-8EEB-4584-B548-B7C0A997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Applying Filter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776C3-5744-4457-B2C7-036B776A6E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2696066"/>
            <a:ext cx="6089716" cy="392626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EE245B-0598-46B6-8094-B49B46F59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t="11375" b="45778"/>
          <a:stretch/>
        </p:blipFill>
        <p:spPr>
          <a:xfrm>
            <a:off x="7899662" y="2696066"/>
            <a:ext cx="3689023" cy="392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FD8987-D3AA-450B-9475-F1FD2A1880AE}"/>
              </a:ext>
            </a:extLst>
          </p:cNvPr>
          <p:cNvSpPr txBox="1"/>
          <p:nvPr/>
        </p:nvSpPr>
        <p:spPr>
          <a:xfrm>
            <a:off x="603315" y="1445591"/>
            <a:ext cx="104016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 For Applying Filter-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 from laptop where price between 55000 and 70000;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B857-2C12-4E5B-AD64-F67AF6A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Choosing  Brand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771094-4CC4-40ED-817B-058416E7E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1" y="3345917"/>
            <a:ext cx="7635710" cy="341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213CBD-F936-489D-8170-3028371B3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28219"/>
          <a:stretch/>
        </p:blipFill>
        <p:spPr>
          <a:xfrm>
            <a:off x="8833500" y="3345917"/>
            <a:ext cx="2695482" cy="314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109B0-9433-4470-B755-B79864793C99}"/>
              </a:ext>
            </a:extLst>
          </p:cNvPr>
          <p:cNvSpPr txBox="1"/>
          <p:nvPr/>
        </p:nvSpPr>
        <p:spPr>
          <a:xfrm>
            <a:off x="348791" y="1777860"/>
            <a:ext cx="897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 For choosing Brand-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 laptop where brand=‘hp’;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0438-93FA-40D9-B6D5-4651BD60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Applying Discount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2B6CF-D4DA-47A9-A9EB-F1CEAFF65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13261"/>
            <a:ext cx="6674176" cy="444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99FB0-52B0-4BC4-8046-D3DBEC86F000}"/>
              </a:ext>
            </a:extLst>
          </p:cNvPr>
          <p:cNvSpPr txBox="1"/>
          <p:nvPr/>
        </p:nvSpPr>
        <p:spPr>
          <a:xfrm>
            <a:off x="556181" y="1325563"/>
            <a:ext cx="834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 For Applying Discount-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brand,price,price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-price*10/100 as ‘discount’ from laptop;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B2FE1-C085-46E6-9030-8AD5A089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6" y="2310442"/>
            <a:ext cx="5517824" cy="45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D25E-473A-40ED-99F8-1F99A0F4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Ordering Price From Lowest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To 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DDBEA-2F1E-4251-8373-85A2BA503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3785"/>
            <a:ext cx="5906561" cy="4435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6F3C0-4E6E-4BF0-B6DB-EB28E687BFE3}"/>
              </a:ext>
            </a:extLst>
          </p:cNvPr>
          <p:cNvSpPr txBox="1"/>
          <p:nvPr/>
        </p:nvSpPr>
        <p:spPr>
          <a:xfrm>
            <a:off x="189439" y="3803220"/>
            <a:ext cx="577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Query for Ordering Price From Lowest To  Highest-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        Select </a:t>
            </a:r>
            <a:r>
              <a:rPr lang="en-IN" dirty="0" err="1"/>
              <a:t>brand,price</a:t>
            </a:r>
            <a:r>
              <a:rPr lang="en-IN" dirty="0"/>
              <a:t> from laptop order by price;</a:t>
            </a:r>
          </a:p>
        </p:txBody>
      </p:sp>
    </p:spTree>
    <p:extLst>
      <p:ext uri="{BB962C8B-B14F-4D97-AF65-F5344CB8AC3E}">
        <p14:creationId xmlns:p14="http://schemas.microsoft.com/office/powerpoint/2010/main" val="47395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A1EB-1083-4A7A-AD19-34FDB978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80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Selecting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F039-FAF2-48E9-A4D0-2160F692FB87}"/>
              </a:ext>
            </a:extLst>
          </p:cNvPr>
          <p:cNvSpPr txBox="1"/>
          <p:nvPr/>
        </p:nvSpPr>
        <p:spPr>
          <a:xfrm>
            <a:off x="838200" y="2648272"/>
            <a:ext cx="597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Querry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selection Of Product-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* from laptop where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=3;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B73D5F-F239-44DB-8079-6F3758DB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" y="4260917"/>
            <a:ext cx="8606672" cy="202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84D76-2F19-4DBF-8F21-97991BB2E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964"/>
          <a:stretch/>
        </p:blipFill>
        <p:spPr>
          <a:xfrm>
            <a:off x="9332537" y="1216058"/>
            <a:ext cx="2578714" cy="5340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69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408A-BFE9-45EB-8DC9-ED5A0058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40C1C-B18E-40B4-BBC4-3EA62B6D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9452"/>
            <a:ext cx="10721023" cy="210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4DEF5-C76E-4813-B6F9-CDDA5A9E9540}"/>
              </a:ext>
            </a:extLst>
          </p:cNvPr>
          <p:cNvSpPr txBox="1"/>
          <p:nvPr/>
        </p:nvSpPr>
        <p:spPr>
          <a:xfrm>
            <a:off x="2182499" y="2413261"/>
            <a:ext cx="803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Querry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Place Order-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* from laptop inner join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cinfo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on(id=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9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        To create table and insert values</vt:lpstr>
      <vt:lpstr>                   Product Table</vt:lpstr>
      <vt:lpstr>                        Applying Filter</vt:lpstr>
      <vt:lpstr>                  Choosing  Brand</vt:lpstr>
      <vt:lpstr>                Applying Discount</vt:lpstr>
      <vt:lpstr>       Ordering Price From Lowest                   To  Highest</vt:lpstr>
      <vt:lpstr>            Selecting Product</vt:lpstr>
      <vt:lpstr>                           Place Order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Prathamesh Gosavi</cp:lastModifiedBy>
  <cp:revision>25</cp:revision>
  <dcterms:created xsi:type="dcterms:W3CDTF">2022-03-06T13:30:21Z</dcterms:created>
  <dcterms:modified xsi:type="dcterms:W3CDTF">2022-03-06T16:29:56Z</dcterms:modified>
</cp:coreProperties>
</file>