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57" r:id="rId7"/>
    <p:sldId id="270" r:id="rId8"/>
    <p:sldId id="271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9/14/2021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9/14/2021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9/14/2021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4557" y="2319154"/>
            <a:ext cx="6777944" cy="22196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K</a:t>
            </a:r>
            <a:r>
              <a:rPr lang="en-US" sz="1600" dirty="0" smtClean="0"/>
              <a:t>. K. </a:t>
            </a:r>
            <a:r>
              <a:rPr lang="en-US" sz="1600" dirty="0" err="1" smtClean="0"/>
              <a:t>Wagh</a:t>
            </a:r>
            <a:r>
              <a:rPr lang="en-US" sz="1600" dirty="0" smtClean="0"/>
              <a:t> </a:t>
            </a:r>
            <a:r>
              <a:rPr lang="en-US" sz="1600" dirty="0"/>
              <a:t>Institute of Engineering Education &amp; Research</a:t>
            </a:r>
            <a:br>
              <a:rPr lang="en-US" sz="1600" dirty="0"/>
            </a:br>
            <a:r>
              <a:rPr lang="en-US" sz="1600" dirty="0"/>
              <a:t>           </a:t>
            </a:r>
            <a:br>
              <a:rPr lang="en-US" sz="1600" dirty="0"/>
            </a:br>
            <a:r>
              <a:rPr lang="en-US" sz="1600" dirty="0"/>
              <a:t>                          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Project Title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69316" y="4180114"/>
            <a:ext cx="5909861" cy="140788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Group Id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Internal </a:t>
            </a:r>
            <a:r>
              <a:rPr lang="en-US" dirty="0">
                <a:solidFill>
                  <a:schemeClr val="tx1"/>
                </a:solidFill>
              </a:rPr>
              <a:t>Guide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Sponsored Organization (if any)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External Guide 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32100113"/>
              </p:ext>
            </p:extLst>
          </p:nvPr>
        </p:nvGraphicFramePr>
        <p:xfrm>
          <a:off x="1601849" y="2130150"/>
          <a:ext cx="8685150" cy="3422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4986">
                  <a:extLst>
                    <a:ext uri="{9D8B030D-6E8A-4147-A177-3AD203B41FA5}">
                      <a16:colId xmlns="" xmlns:a16="http://schemas.microsoft.com/office/drawing/2014/main" val="3977356348"/>
                    </a:ext>
                  </a:extLst>
                </a:gridCol>
                <a:gridCol w="2328488">
                  <a:extLst>
                    <a:ext uri="{9D8B030D-6E8A-4147-A177-3AD203B41FA5}">
                      <a16:colId xmlns="" xmlns:a16="http://schemas.microsoft.com/office/drawing/2014/main" val="663822442"/>
                    </a:ext>
                  </a:extLst>
                </a:gridCol>
                <a:gridCol w="2510838">
                  <a:extLst>
                    <a:ext uri="{9D8B030D-6E8A-4147-A177-3AD203B41FA5}">
                      <a16:colId xmlns="" xmlns:a16="http://schemas.microsoft.com/office/drawing/2014/main" val="1580487103"/>
                    </a:ext>
                  </a:extLst>
                </a:gridCol>
                <a:gridCol w="2510838"/>
              </a:tblGrid>
              <a:tr h="456418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Division./           Roll No.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Name of the student</a:t>
                      </a:r>
                      <a:endParaRPr lang="en-US" sz="1800" b="0" i="0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Email ID</a:t>
                      </a:r>
                      <a:endParaRPr lang="en-US" sz="1800" b="0" i="0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Contact Number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1814255278"/>
                  </a:ext>
                </a:extLst>
              </a:tr>
              <a:tr h="306541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632288605"/>
                  </a:ext>
                </a:extLst>
              </a:tr>
              <a:tr h="306541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u="none" strike="noStrike" dirty="0">
                        <a:effectLst/>
                      </a:endParaRPr>
                    </a:p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1476119932"/>
                  </a:ext>
                </a:extLst>
              </a:tr>
              <a:tr h="306541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u="none" strike="noStrike">
                        <a:effectLst/>
                      </a:endParaRPr>
                    </a:p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1035022668"/>
                  </a:ext>
                </a:extLst>
              </a:tr>
              <a:tr h="306541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u="none" strike="noStrike">
                        <a:effectLst/>
                      </a:endParaRPr>
                    </a:p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921401071"/>
                  </a:ext>
                </a:extLst>
              </a:tr>
              <a:tr h="306541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u="none" strike="noStrike">
                        <a:effectLst/>
                      </a:endParaRPr>
                    </a:p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="" xmlns:a16="http://schemas.microsoft.com/office/drawing/2014/main" val="410840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Definition(5)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701040"/>
            <a:ext cx="9980682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</a:t>
            </a:r>
            <a:r>
              <a:rPr lang="en-US" dirty="0" smtClean="0"/>
              <a:t> &amp; Objectives(10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Review(10</a:t>
            </a:r>
            <a:r>
              <a:rPr lang="en-US" dirty="0" smtClean="0"/>
              <a:t>)  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/ Architecture(10)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95</Words>
  <Application>Microsoft Office PowerPoint</Application>
  <PresentationFormat>Custom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tf03431380_win32</vt:lpstr>
      <vt:lpstr>K. K. Wagh Institute of Engineering Education &amp; Research                                                          Project Title</vt:lpstr>
      <vt:lpstr>Team members</vt:lpstr>
      <vt:lpstr>Problem Definition(5)</vt:lpstr>
      <vt:lpstr>Scope  &amp; Objectives(10)  </vt:lpstr>
      <vt:lpstr>Literature Review(10)  </vt:lpstr>
      <vt:lpstr>Methodology(10)</vt:lpstr>
      <vt:lpstr>Block Diagram / Architecture(10)</vt:lpstr>
      <vt:lpstr>Project Planning (5)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MPM</cp:lastModifiedBy>
  <cp:revision>25</cp:revision>
  <dcterms:created xsi:type="dcterms:W3CDTF">2021-02-09T13:55:32Z</dcterms:created>
  <dcterms:modified xsi:type="dcterms:W3CDTF">2021-09-14T06:41:29Z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