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8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317" y="6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2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07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1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6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84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6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7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9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587911"/>
            <a:ext cx="5308866" cy="1649066"/>
          </a:xfrm>
        </p:spPr>
        <p:txBody>
          <a:bodyPr>
            <a:normAutofit/>
          </a:bodyPr>
          <a:lstStyle/>
          <a:p>
            <a:r>
              <a:rPr lang="en-IN" b="1" dirty="0"/>
              <a:t>Web development</a:t>
            </a:r>
            <a:br>
              <a:rPr lang="en-IN" b="1" dirty="0"/>
            </a:br>
            <a:r>
              <a:rPr b="1" dirty="0"/>
              <a:t>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200" y="3621024"/>
            <a:ext cx="5308866" cy="1649066"/>
          </a:xfrm>
        </p:spPr>
        <p:txBody>
          <a:bodyPr>
            <a:normAutofit fontScale="77500" lnSpcReduction="20000"/>
          </a:bodyPr>
          <a:lstStyle/>
          <a:p>
            <a:r>
              <a:rPr dirty="0" err="1"/>
              <a:t>Kumbhar</a:t>
            </a:r>
            <a:r>
              <a:rPr dirty="0"/>
              <a:t> Prathamesh Dasharath</a:t>
            </a:r>
          </a:p>
          <a:p>
            <a:r>
              <a:rPr dirty="0"/>
              <a:t>Roll No: 329</a:t>
            </a:r>
            <a:endParaRPr lang="en-IN" dirty="0"/>
          </a:p>
          <a:p>
            <a:endParaRPr lang="en-IN" dirty="0"/>
          </a:p>
          <a:p>
            <a:r>
              <a:rPr lang="en-IN" dirty="0"/>
              <a:t>Under the Guidance of</a:t>
            </a:r>
          </a:p>
          <a:p>
            <a:r>
              <a:rPr lang="en-IN" dirty="0"/>
              <a:t>Prof. S.A. </a:t>
            </a:r>
            <a:r>
              <a:rPr lang="en-IN" dirty="0" err="1"/>
              <a:t>Dabhade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8292-85E0-B41E-B36D-9C277274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2FFD-B6EB-9D18-4EB5-15D789F1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✔ Gained hands-on experience in web development</a:t>
            </a:r>
          </a:p>
          <a:p>
            <a:pPr marL="0" indent="0">
              <a:buNone/>
            </a:pPr>
            <a:r>
              <a:rPr lang="en-IN" dirty="0"/>
              <a:t>✔ Improved skills in HTML, CSS, JavaScript, and Bootstrap</a:t>
            </a:r>
          </a:p>
          <a:p>
            <a:pPr marL="0" indent="0">
              <a:buNone/>
            </a:pPr>
            <a:r>
              <a:rPr lang="en-IN" dirty="0"/>
              <a:t>✔ Built responsive and interactive web projects</a:t>
            </a:r>
          </a:p>
          <a:p>
            <a:pPr marL="0" indent="0">
              <a:buNone/>
            </a:pPr>
            <a:r>
              <a:rPr lang="en-IN" dirty="0"/>
              <a:t>✔ Enhanced problem-solving through practical tasks</a:t>
            </a:r>
          </a:p>
          <a:p>
            <a:pPr marL="0" indent="0">
              <a:buNone/>
            </a:pPr>
            <a:r>
              <a:rPr lang="en-IN" dirty="0"/>
              <a:t>🏆 </a:t>
            </a:r>
            <a:r>
              <a:rPr lang="en-IN" b="1" dirty="0"/>
              <a:t>Recognized as Best Intern by HEAL BHARAT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98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BC97-CF2F-903E-E619-206073180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934" y="2684776"/>
            <a:ext cx="4814146" cy="896624"/>
          </a:xfrm>
        </p:spPr>
        <p:txBody>
          <a:bodyPr/>
          <a:lstStyle/>
          <a:p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17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Company </a:t>
            </a:r>
            <a:r>
              <a:rPr lang="en-IN" dirty="0"/>
              <a:t>Details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 PRODIGY INFOTECH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https://prodigyinfotech.dev/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Prodigy InfoTech is a privately held software development company founded in 2023, with its headquarters in Mumbai. 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They offer services like software development, web development, and internship programs for students.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15FF-2305-3087-DDC6-C05CC1CB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Internship Tasks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D0D5-C7D1-A262-3A70-E37DE2CD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Tasks Completed:</a:t>
            </a:r>
          </a:p>
          <a:p>
            <a:r>
              <a:rPr lang="en-IN" dirty="0"/>
              <a:t>1. </a:t>
            </a:r>
            <a:r>
              <a:rPr lang="en-IN" b="1" dirty="0"/>
              <a:t>Landing Page </a:t>
            </a:r>
            <a:r>
              <a:rPr lang="en-IN" dirty="0"/>
              <a:t>– Visually appealing homepage</a:t>
            </a:r>
          </a:p>
          <a:p>
            <a:r>
              <a:rPr lang="en-IN" dirty="0"/>
              <a:t>2. </a:t>
            </a:r>
            <a:r>
              <a:rPr lang="en-IN" b="1" dirty="0"/>
              <a:t>Stopwatch web page </a:t>
            </a:r>
            <a:r>
              <a:rPr lang="en-IN" dirty="0"/>
              <a:t>– Digital stopwatch using JavaScript</a:t>
            </a:r>
          </a:p>
          <a:p>
            <a:r>
              <a:rPr lang="en-IN" dirty="0"/>
              <a:t>3. </a:t>
            </a:r>
            <a:r>
              <a:rPr lang="en-IN" b="1" dirty="0"/>
              <a:t>Tic-Tac-Toe</a:t>
            </a:r>
            <a:r>
              <a:rPr lang="en-IN" dirty="0"/>
              <a:t> – 2-player game with win/draw logic</a:t>
            </a:r>
          </a:p>
          <a:p>
            <a:r>
              <a:rPr lang="en-IN" dirty="0"/>
              <a:t>4. </a:t>
            </a:r>
            <a:r>
              <a:rPr lang="en-IN" b="1" dirty="0"/>
              <a:t>Portfolio Website </a:t>
            </a:r>
            <a:r>
              <a:rPr lang="en-IN" dirty="0"/>
              <a:t>– Showcasing personal projects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9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505D-E2D5-B705-E30E-B404597F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ED12-AFC5-2F4A-0562-F7A268F7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Task Included: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Planning and UI Layout (HTML/CSS)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Functional Logic (JavaScript)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Responsive Design Testing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5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D133-2541-6D3B-FD55-AF1F8C9F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0923-8DB3-6F7C-1512-11027BCB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Languages and Frameworks: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HTML</a:t>
            </a:r>
            <a:r>
              <a:rPr lang="en-US" dirty="0"/>
              <a:t>: Web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CSS</a:t>
            </a:r>
            <a:r>
              <a:rPr lang="en-US" dirty="0"/>
              <a:t>: Styling and layout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JavaScript</a:t>
            </a:r>
            <a:r>
              <a:rPr lang="en-US" dirty="0"/>
              <a:t>: Interactivity and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2E48-E2D5-1227-0817-1E9E7A9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1 -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9CB1-901D-A373-C20A-E685A1C5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 with navigation bar, hero banner, and CTA buttons.</a:t>
            </a:r>
          </a:p>
          <a:p>
            <a:r>
              <a:rPr lang="en-US" dirty="0"/>
              <a:t>Technologies: HTML, CSS 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09C5E-E80F-AECB-2643-D45C7E9C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580" y="3818379"/>
            <a:ext cx="4586840" cy="22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0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6412-A973-D176-ED6B-E7776361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2 - Stopwatch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1FB2-EA30-175A-753C-0AF829C5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stopwatch with Start, Stop, Reset, and Lap features.</a:t>
            </a:r>
          </a:p>
          <a:p>
            <a:r>
              <a:rPr lang="en-US" dirty="0"/>
              <a:t>Technologies: HTML, CSS, JavaScript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9A95C-3B75-60B1-BD85-DC0DE7DE18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l="5537" t="12949"/>
          <a:stretch/>
        </p:blipFill>
        <p:spPr>
          <a:xfrm>
            <a:off x="2176041" y="4120588"/>
            <a:ext cx="4262844" cy="19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1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D9A2-4714-86F1-E9FE-287CDD65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3 -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4D7E-9EA8-5F83-8125-93CBF9F9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2-player interactive game with win/draw detection and reset option.</a:t>
            </a:r>
          </a:p>
          <a:p>
            <a:r>
              <a:rPr lang="en-US" dirty="0"/>
              <a:t>Technologies: HTML, CSS, JavaScript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0F83D-513F-94EF-8B22-8401A364FF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483909" y="3842795"/>
            <a:ext cx="3926723" cy="21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76A-0112-5ADD-C3E1-302F81D6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Task 4 - Portfolio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F179-2459-940F-B454-E10E758E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portfolio with About, Projects, and Contact sections.</a:t>
            </a:r>
          </a:p>
          <a:p>
            <a:r>
              <a:rPr lang="en-US" dirty="0"/>
              <a:t>Fully responsive and mobile-friendly.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D1534-87E0-BA56-CCEB-D3558541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04" y="3999430"/>
            <a:ext cx="5856791" cy="22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295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Google Sans</vt:lpstr>
      <vt:lpstr>Times New Roman</vt:lpstr>
      <vt:lpstr>Organic</vt:lpstr>
      <vt:lpstr>Web development Internship</vt:lpstr>
      <vt:lpstr>Company Details</vt:lpstr>
      <vt:lpstr>Internship Tasks Overview</vt:lpstr>
      <vt:lpstr>Task Components</vt:lpstr>
      <vt:lpstr>Technologies Used</vt:lpstr>
      <vt:lpstr>Task 1 - Landing Page</vt:lpstr>
      <vt:lpstr>Task 2 - Stopwatch App</vt:lpstr>
      <vt:lpstr>Task 3 - Tic-Tac-Toe</vt:lpstr>
      <vt:lpstr>Task 4 - Portfolio Website</vt:lpstr>
      <vt:lpstr>Learning Outcomes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Prathamesh</dc:creator>
  <cp:keywords/>
  <dc:description>generated using python-pptx</dc:description>
  <cp:lastModifiedBy>PRATHAMESH KUMBHAR</cp:lastModifiedBy>
  <cp:revision>3</cp:revision>
  <dcterms:created xsi:type="dcterms:W3CDTF">2013-01-27T09:14:16Z</dcterms:created>
  <dcterms:modified xsi:type="dcterms:W3CDTF">2025-04-15T12:10:58Z</dcterms:modified>
  <cp:category/>
</cp:coreProperties>
</file>