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0" r:id="rId23"/>
    <p:sldId id="281" r:id="rId24"/>
    <p:sldId id="282" r:id="rId25"/>
    <p:sldId id="283" r:id="rId26"/>
    <p:sldId id="284" r:id="rId27"/>
    <p:sldId id="285" r:id="rId28"/>
    <p:sldId id="286" r:id="rId29"/>
    <p:sldId id="287" r:id="rId30"/>
    <p:sldId id="288" r:id="rId31"/>
    <p:sldId id="277" r:id="rId32"/>
    <p:sldId id="278" r:id="rId33"/>
    <p:sldId id="279" r:id="rId3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9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at Firake" userId="91452ff21ca9ba1f" providerId="LiveId" clId="{9526E5BA-AC89-4A30-AD1E-15F72AACAE18}"/>
    <pc:docChg chg="undo custSel addSld modSld">
      <pc:chgData name="Bharat Firake" userId="91452ff21ca9ba1f" providerId="LiveId" clId="{9526E5BA-AC89-4A30-AD1E-15F72AACAE18}" dt="2022-05-28T08:07:31.051" v="484" actId="1036"/>
      <pc:docMkLst>
        <pc:docMk/>
      </pc:docMkLst>
      <pc:sldChg chg="modSp mod">
        <pc:chgData name="Bharat Firake" userId="91452ff21ca9ba1f" providerId="LiveId" clId="{9526E5BA-AC89-4A30-AD1E-15F72AACAE18}" dt="2022-05-28T07:53:52.660" v="384" actId="20577"/>
        <pc:sldMkLst>
          <pc:docMk/>
          <pc:sldMk cId="0" sldId="257"/>
        </pc:sldMkLst>
        <pc:spChg chg="mod">
          <ac:chgData name="Bharat Firake" userId="91452ff21ca9ba1f" providerId="LiveId" clId="{9526E5BA-AC89-4A30-AD1E-15F72AACAE18}" dt="2022-05-28T07:53:52.660" v="384" actId="20577"/>
          <ac:spMkLst>
            <pc:docMk/>
            <pc:sldMk cId="0" sldId="257"/>
            <ac:spMk id="6" creationId="{00000000-0000-0000-0000-000000000000}"/>
          </ac:spMkLst>
        </pc:spChg>
      </pc:sldChg>
      <pc:sldChg chg="modSp mod">
        <pc:chgData name="Bharat Firake" userId="91452ff21ca9ba1f" providerId="LiveId" clId="{9526E5BA-AC89-4A30-AD1E-15F72AACAE18}" dt="2022-05-28T07:53:34.707" v="376" actId="20577"/>
        <pc:sldMkLst>
          <pc:docMk/>
          <pc:sldMk cId="0" sldId="277"/>
        </pc:sldMkLst>
        <pc:spChg chg="mod">
          <ac:chgData name="Bharat Firake" userId="91452ff21ca9ba1f" providerId="LiveId" clId="{9526E5BA-AC89-4A30-AD1E-15F72AACAE18}" dt="2022-05-28T07:53:34.707" v="376" actId="20577"/>
          <ac:spMkLst>
            <pc:docMk/>
            <pc:sldMk cId="0" sldId="277"/>
            <ac:spMk id="4" creationId="{00000000-0000-0000-0000-000000000000}"/>
          </ac:spMkLst>
        </pc:spChg>
      </pc:sldChg>
      <pc:sldChg chg="addSp delSp modSp new mod">
        <pc:chgData name="Bharat Firake" userId="91452ff21ca9ba1f" providerId="LiveId" clId="{9526E5BA-AC89-4A30-AD1E-15F72AACAE18}" dt="2022-05-28T08:05:49.097" v="461" actId="1035"/>
        <pc:sldMkLst>
          <pc:docMk/>
          <pc:sldMk cId="2131145017" sldId="280"/>
        </pc:sldMkLst>
        <pc:spChg chg="del mod">
          <ac:chgData name="Bharat Firake" userId="91452ff21ca9ba1f" providerId="LiveId" clId="{9526E5BA-AC89-4A30-AD1E-15F72AACAE18}" dt="2022-05-28T07:40:00.905" v="2" actId="478"/>
          <ac:spMkLst>
            <pc:docMk/>
            <pc:sldMk cId="2131145017" sldId="280"/>
            <ac:spMk id="2" creationId="{74706218-DA9C-57B4-08AF-2FE161363E9D}"/>
          </ac:spMkLst>
        </pc:spChg>
        <pc:spChg chg="del mod">
          <ac:chgData name="Bharat Firake" userId="91452ff21ca9ba1f" providerId="LiveId" clId="{9526E5BA-AC89-4A30-AD1E-15F72AACAE18}" dt="2022-05-28T07:40:44.069" v="9" actId="478"/>
          <ac:spMkLst>
            <pc:docMk/>
            <pc:sldMk cId="2131145017" sldId="280"/>
            <ac:spMk id="3" creationId="{0375041C-ECF8-36D2-D493-40DE18DC9A52}"/>
          </ac:spMkLst>
        </pc:spChg>
        <pc:spChg chg="add mod">
          <ac:chgData name="Bharat Firake" userId="91452ff21ca9ba1f" providerId="LiveId" clId="{9526E5BA-AC89-4A30-AD1E-15F72AACAE18}" dt="2022-05-28T07:40:14.753" v="6"/>
          <ac:spMkLst>
            <pc:docMk/>
            <pc:sldMk cId="2131145017" sldId="280"/>
            <ac:spMk id="4" creationId="{D4BE2325-D9D1-21A5-88D7-A204E1770F99}"/>
          </ac:spMkLst>
        </pc:spChg>
        <pc:spChg chg="add mod">
          <ac:chgData name="Bharat Firake" userId="91452ff21ca9ba1f" providerId="LiveId" clId="{9526E5BA-AC89-4A30-AD1E-15F72AACAE18}" dt="2022-05-28T07:40:14.753" v="6"/>
          <ac:spMkLst>
            <pc:docMk/>
            <pc:sldMk cId="2131145017" sldId="280"/>
            <ac:spMk id="5" creationId="{3D6A69E5-9D4D-5500-ED68-7DC16FA02712}"/>
          </ac:spMkLst>
        </pc:spChg>
        <pc:spChg chg="add mod">
          <ac:chgData name="Bharat Firake" userId="91452ff21ca9ba1f" providerId="LiveId" clId="{9526E5BA-AC89-4A30-AD1E-15F72AACAE18}" dt="2022-05-28T07:40:22.171" v="8" actId="20577"/>
          <ac:spMkLst>
            <pc:docMk/>
            <pc:sldMk cId="2131145017" sldId="280"/>
            <ac:spMk id="6" creationId="{4B4EB692-6376-DB74-547F-65FC1F0C1939}"/>
          </ac:spMkLst>
        </pc:spChg>
        <pc:spChg chg="add del mod">
          <ac:chgData name="Bharat Firake" userId="91452ff21ca9ba1f" providerId="LiveId" clId="{9526E5BA-AC89-4A30-AD1E-15F72AACAE18}" dt="2022-05-28T07:42:58.382" v="34" actId="478"/>
          <ac:spMkLst>
            <pc:docMk/>
            <pc:sldMk cId="2131145017" sldId="280"/>
            <ac:spMk id="7" creationId="{1C0840D0-9474-9FAF-698C-287824CA8453}"/>
          </ac:spMkLst>
        </pc:spChg>
        <pc:spChg chg="add del mod">
          <ac:chgData name="Bharat Firake" userId="91452ff21ca9ba1f" providerId="LiveId" clId="{9526E5BA-AC89-4A30-AD1E-15F72AACAE18}" dt="2022-05-28T07:43:05.205" v="35" actId="478"/>
          <ac:spMkLst>
            <pc:docMk/>
            <pc:sldMk cId="2131145017" sldId="280"/>
            <ac:spMk id="8" creationId="{B96D1CE4-9958-BF62-2D2D-FA9F58DB9B97}"/>
          </ac:spMkLst>
        </pc:spChg>
        <pc:spChg chg="add del mod">
          <ac:chgData name="Bharat Firake" userId="91452ff21ca9ba1f" providerId="LiveId" clId="{9526E5BA-AC89-4A30-AD1E-15F72AACAE18}" dt="2022-05-28T07:42:58.382" v="34" actId="478"/>
          <ac:spMkLst>
            <pc:docMk/>
            <pc:sldMk cId="2131145017" sldId="280"/>
            <ac:spMk id="9" creationId="{23147B66-064A-301D-8A65-0B6755311723}"/>
          </ac:spMkLst>
        </pc:spChg>
        <pc:spChg chg="add del mod">
          <ac:chgData name="Bharat Firake" userId="91452ff21ca9ba1f" providerId="LiveId" clId="{9526E5BA-AC89-4A30-AD1E-15F72AACAE18}" dt="2022-05-28T07:42:58.382" v="34" actId="478"/>
          <ac:spMkLst>
            <pc:docMk/>
            <pc:sldMk cId="2131145017" sldId="280"/>
            <ac:spMk id="10" creationId="{32E56857-78B7-7A4F-3178-C490CA4133AC}"/>
          </ac:spMkLst>
        </pc:spChg>
        <pc:spChg chg="add del mod">
          <ac:chgData name="Bharat Firake" userId="91452ff21ca9ba1f" providerId="LiveId" clId="{9526E5BA-AC89-4A30-AD1E-15F72AACAE18}" dt="2022-05-28T07:42:58.382" v="34" actId="478"/>
          <ac:spMkLst>
            <pc:docMk/>
            <pc:sldMk cId="2131145017" sldId="280"/>
            <ac:spMk id="11" creationId="{3AE1B35A-BC34-D867-100B-6FF474F89B0C}"/>
          </ac:spMkLst>
        </pc:spChg>
        <pc:spChg chg="add del mod">
          <ac:chgData name="Bharat Firake" userId="91452ff21ca9ba1f" providerId="LiveId" clId="{9526E5BA-AC89-4A30-AD1E-15F72AACAE18}" dt="2022-05-28T07:42:58.382" v="34" actId="478"/>
          <ac:spMkLst>
            <pc:docMk/>
            <pc:sldMk cId="2131145017" sldId="280"/>
            <ac:spMk id="12" creationId="{262AB5EC-DA37-95FC-9C94-03A09BCC488C}"/>
          </ac:spMkLst>
        </pc:spChg>
        <pc:spChg chg="add del">
          <ac:chgData name="Bharat Firake" userId="91452ff21ca9ba1f" providerId="LiveId" clId="{9526E5BA-AC89-4A30-AD1E-15F72AACAE18}" dt="2022-05-28T07:41:10.430" v="11" actId="11529"/>
          <ac:spMkLst>
            <pc:docMk/>
            <pc:sldMk cId="2131145017" sldId="280"/>
            <ac:spMk id="13" creationId="{AE0EE02A-D177-0267-0B77-D2CC7DA5912C}"/>
          </ac:spMkLst>
        </pc:spChg>
        <pc:spChg chg="add del mod">
          <ac:chgData name="Bharat Firake" userId="91452ff21ca9ba1f" providerId="LiveId" clId="{9526E5BA-AC89-4A30-AD1E-15F72AACAE18}" dt="2022-05-28T07:41:44.815" v="18" actId="478"/>
          <ac:spMkLst>
            <pc:docMk/>
            <pc:sldMk cId="2131145017" sldId="280"/>
            <ac:spMk id="14" creationId="{07363230-8C37-F96A-093E-44DC7C7765E1}"/>
          </ac:spMkLst>
        </pc:spChg>
        <pc:spChg chg="add mod">
          <ac:chgData name="Bharat Firake" userId="91452ff21ca9ba1f" providerId="LiveId" clId="{9526E5BA-AC89-4A30-AD1E-15F72AACAE18}" dt="2022-05-28T07:42:10.029" v="21" actId="208"/>
          <ac:spMkLst>
            <pc:docMk/>
            <pc:sldMk cId="2131145017" sldId="280"/>
            <ac:spMk id="15" creationId="{E036B546-2FCC-CED4-B37D-B2A67B625166}"/>
          </ac:spMkLst>
        </pc:spChg>
        <pc:spChg chg="add mod">
          <ac:chgData name="Bharat Firake" userId="91452ff21ca9ba1f" providerId="LiveId" clId="{9526E5BA-AC89-4A30-AD1E-15F72AACAE18}" dt="2022-05-28T07:42:46.320" v="32" actId="1076"/>
          <ac:spMkLst>
            <pc:docMk/>
            <pc:sldMk cId="2131145017" sldId="280"/>
            <ac:spMk id="16" creationId="{AE695EDB-D547-C442-EE69-4AFE718F0B5E}"/>
          </ac:spMkLst>
        </pc:spChg>
        <pc:spChg chg="add mod">
          <ac:chgData name="Bharat Firake" userId="91452ff21ca9ba1f" providerId="LiveId" clId="{9526E5BA-AC89-4A30-AD1E-15F72AACAE18}" dt="2022-05-28T08:05:49.097" v="461" actId="1035"/>
          <ac:spMkLst>
            <pc:docMk/>
            <pc:sldMk cId="2131145017" sldId="280"/>
            <ac:spMk id="18" creationId="{5DAEB671-B41D-CECD-29F1-8DF617CF34E6}"/>
          </ac:spMkLst>
        </pc:spChg>
        <pc:picChg chg="add mod">
          <ac:chgData name="Bharat Firake" userId="91452ff21ca9ba1f" providerId="LiveId" clId="{9526E5BA-AC89-4A30-AD1E-15F72AACAE18}" dt="2022-05-28T08:05:46.076" v="458" actId="14100"/>
          <ac:picMkLst>
            <pc:docMk/>
            <pc:sldMk cId="2131145017" sldId="280"/>
            <ac:picMk id="17" creationId="{88C71335-B70C-68DA-E178-80684A038BBE}"/>
          </ac:picMkLst>
        </pc:picChg>
      </pc:sldChg>
      <pc:sldChg chg="addSp delSp modSp new mod">
        <pc:chgData name="Bharat Firake" userId="91452ff21ca9ba1f" providerId="LiveId" clId="{9526E5BA-AC89-4A30-AD1E-15F72AACAE18}" dt="2022-05-28T08:05:28.824" v="456" actId="14100"/>
        <pc:sldMkLst>
          <pc:docMk/>
          <pc:sldMk cId="2970025354" sldId="281"/>
        </pc:sldMkLst>
        <pc:spChg chg="del">
          <ac:chgData name="Bharat Firake" userId="91452ff21ca9ba1f" providerId="LiveId" clId="{9526E5BA-AC89-4A30-AD1E-15F72AACAE18}" dt="2022-05-28T07:44:21.966" v="42" actId="478"/>
          <ac:spMkLst>
            <pc:docMk/>
            <pc:sldMk cId="2970025354" sldId="281"/>
            <ac:spMk id="2" creationId="{95255B32-97F3-CDD0-36F2-F1259C7B8C15}"/>
          </ac:spMkLst>
        </pc:spChg>
        <pc:spChg chg="del">
          <ac:chgData name="Bharat Firake" userId="91452ff21ca9ba1f" providerId="LiveId" clId="{9526E5BA-AC89-4A30-AD1E-15F72AACAE18}" dt="2022-05-28T07:44:19.548" v="41" actId="478"/>
          <ac:spMkLst>
            <pc:docMk/>
            <pc:sldMk cId="2970025354" sldId="281"/>
            <ac:spMk id="3" creationId="{F09668D2-AFC7-931F-2CBB-AAB2C3C858E5}"/>
          </ac:spMkLst>
        </pc:spChg>
        <pc:spChg chg="add mod">
          <ac:chgData name="Bharat Firake" userId="91452ff21ca9ba1f" providerId="LiveId" clId="{9526E5BA-AC89-4A30-AD1E-15F72AACAE18}" dt="2022-05-28T08:05:22.774" v="455" actId="1076"/>
          <ac:spMkLst>
            <pc:docMk/>
            <pc:sldMk cId="2970025354" sldId="281"/>
            <ac:spMk id="5" creationId="{D8D621C1-2111-9EE4-FBA7-E1ACCA1ED3E2}"/>
          </ac:spMkLst>
        </pc:spChg>
        <pc:spChg chg="add del mod">
          <ac:chgData name="Bharat Firake" userId="91452ff21ca9ba1f" providerId="LiveId" clId="{9526E5BA-AC89-4A30-AD1E-15F72AACAE18}" dt="2022-05-28T07:55:47.049" v="386"/>
          <ac:spMkLst>
            <pc:docMk/>
            <pc:sldMk cId="2970025354" sldId="281"/>
            <ac:spMk id="6" creationId="{9F6F90A1-7920-8D70-735A-2A933286CFD2}"/>
          </ac:spMkLst>
        </pc:spChg>
        <pc:spChg chg="add del mod">
          <ac:chgData name="Bharat Firake" userId="91452ff21ca9ba1f" providerId="LiveId" clId="{9526E5BA-AC89-4A30-AD1E-15F72AACAE18}" dt="2022-05-28T07:55:47.049" v="386"/>
          <ac:spMkLst>
            <pc:docMk/>
            <pc:sldMk cId="2970025354" sldId="281"/>
            <ac:spMk id="7" creationId="{82466693-4EC9-CD70-86DB-5FC3E52C7728}"/>
          </ac:spMkLst>
        </pc:spChg>
        <pc:spChg chg="add del mod">
          <ac:chgData name="Bharat Firake" userId="91452ff21ca9ba1f" providerId="LiveId" clId="{9526E5BA-AC89-4A30-AD1E-15F72AACAE18}" dt="2022-05-28T07:55:47.049" v="386"/>
          <ac:spMkLst>
            <pc:docMk/>
            <pc:sldMk cId="2970025354" sldId="281"/>
            <ac:spMk id="8" creationId="{1E80E583-34C2-BCEB-1E1A-D9800763896C}"/>
          </ac:spMkLst>
        </pc:spChg>
        <pc:spChg chg="add del mod">
          <ac:chgData name="Bharat Firake" userId="91452ff21ca9ba1f" providerId="LiveId" clId="{9526E5BA-AC89-4A30-AD1E-15F72AACAE18}" dt="2022-05-28T07:55:47.049" v="386"/>
          <ac:spMkLst>
            <pc:docMk/>
            <pc:sldMk cId="2970025354" sldId="281"/>
            <ac:spMk id="9" creationId="{9B868A0C-014D-FA51-AF1B-D63F7F269152}"/>
          </ac:spMkLst>
        </pc:spChg>
        <pc:spChg chg="add del mod">
          <ac:chgData name="Bharat Firake" userId="91452ff21ca9ba1f" providerId="LiveId" clId="{9526E5BA-AC89-4A30-AD1E-15F72AACAE18}" dt="2022-05-28T07:57:11.729" v="388"/>
          <ac:spMkLst>
            <pc:docMk/>
            <pc:sldMk cId="2970025354" sldId="281"/>
            <ac:spMk id="10" creationId="{8E0C91BB-9962-7FD7-B59B-76C7BB5461AD}"/>
          </ac:spMkLst>
        </pc:spChg>
        <pc:spChg chg="add del mod">
          <ac:chgData name="Bharat Firake" userId="91452ff21ca9ba1f" providerId="LiveId" clId="{9526E5BA-AC89-4A30-AD1E-15F72AACAE18}" dt="2022-05-28T07:57:11.729" v="388"/>
          <ac:spMkLst>
            <pc:docMk/>
            <pc:sldMk cId="2970025354" sldId="281"/>
            <ac:spMk id="11" creationId="{647612F9-68ED-42B6-1EBE-355A86B45A11}"/>
          </ac:spMkLst>
        </pc:spChg>
        <pc:spChg chg="add del mod">
          <ac:chgData name="Bharat Firake" userId="91452ff21ca9ba1f" providerId="LiveId" clId="{9526E5BA-AC89-4A30-AD1E-15F72AACAE18}" dt="2022-05-28T07:57:11.729" v="388"/>
          <ac:spMkLst>
            <pc:docMk/>
            <pc:sldMk cId="2970025354" sldId="281"/>
            <ac:spMk id="12" creationId="{C26F74F7-8447-FD2A-2224-4532AA070253}"/>
          </ac:spMkLst>
        </pc:spChg>
        <pc:spChg chg="add del mod">
          <ac:chgData name="Bharat Firake" userId="91452ff21ca9ba1f" providerId="LiveId" clId="{9526E5BA-AC89-4A30-AD1E-15F72AACAE18}" dt="2022-05-28T07:57:11.729" v="388"/>
          <ac:spMkLst>
            <pc:docMk/>
            <pc:sldMk cId="2970025354" sldId="281"/>
            <ac:spMk id="13" creationId="{75201D21-7D92-4015-98BB-DB05F349BC8A}"/>
          </ac:spMkLst>
        </pc:spChg>
        <pc:spChg chg="add mod">
          <ac:chgData name="Bharat Firake" userId="91452ff21ca9ba1f" providerId="LiveId" clId="{9526E5BA-AC89-4A30-AD1E-15F72AACAE18}" dt="2022-05-28T08:05:22.774" v="455" actId="1076"/>
          <ac:spMkLst>
            <pc:docMk/>
            <pc:sldMk cId="2970025354" sldId="281"/>
            <ac:spMk id="14" creationId="{78F68ECB-2228-0AC3-5CB8-8AA379D6614E}"/>
          </ac:spMkLst>
        </pc:spChg>
        <pc:spChg chg="add mod">
          <ac:chgData name="Bharat Firake" userId="91452ff21ca9ba1f" providerId="LiveId" clId="{9526E5BA-AC89-4A30-AD1E-15F72AACAE18}" dt="2022-05-28T08:05:22.774" v="455" actId="1076"/>
          <ac:spMkLst>
            <pc:docMk/>
            <pc:sldMk cId="2970025354" sldId="281"/>
            <ac:spMk id="15" creationId="{A5D837BF-F70B-9575-AAD4-364999DC3F36}"/>
          </ac:spMkLst>
        </pc:spChg>
        <pc:spChg chg="add mod">
          <ac:chgData name="Bharat Firake" userId="91452ff21ca9ba1f" providerId="LiveId" clId="{9526E5BA-AC89-4A30-AD1E-15F72AACAE18}" dt="2022-05-28T08:05:22.774" v="455" actId="1076"/>
          <ac:spMkLst>
            <pc:docMk/>
            <pc:sldMk cId="2970025354" sldId="281"/>
            <ac:spMk id="16" creationId="{0D543EEE-DA01-BEB1-39B7-E1A23E0AA7D9}"/>
          </ac:spMkLst>
        </pc:spChg>
        <pc:spChg chg="add mod">
          <ac:chgData name="Bharat Firake" userId="91452ff21ca9ba1f" providerId="LiveId" clId="{9526E5BA-AC89-4A30-AD1E-15F72AACAE18}" dt="2022-05-28T08:05:22.774" v="455" actId="1076"/>
          <ac:spMkLst>
            <pc:docMk/>
            <pc:sldMk cId="2970025354" sldId="281"/>
            <ac:spMk id="17" creationId="{499B8497-12BC-20B0-058B-941A6C13B57D}"/>
          </ac:spMkLst>
        </pc:spChg>
        <pc:spChg chg="add mod">
          <ac:chgData name="Bharat Firake" userId="91452ff21ca9ba1f" providerId="LiveId" clId="{9526E5BA-AC89-4A30-AD1E-15F72AACAE18}" dt="2022-05-28T08:05:22.774" v="455" actId="1076"/>
          <ac:spMkLst>
            <pc:docMk/>
            <pc:sldMk cId="2970025354" sldId="281"/>
            <ac:spMk id="18" creationId="{52CC7C2B-6270-4C0E-A36C-A55DE5702302}"/>
          </ac:spMkLst>
        </pc:spChg>
        <pc:spChg chg="add del mod">
          <ac:chgData name="Bharat Firake" userId="91452ff21ca9ba1f" providerId="LiveId" clId="{9526E5BA-AC89-4A30-AD1E-15F72AACAE18}" dt="2022-05-28T07:59:59.325" v="408" actId="478"/>
          <ac:spMkLst>
            <pc:docMk/>
            <pc:sldMk cId="2970025354" sldId="281"/>
            <ac:spMk id="20" creationId="{8F949A19-A213-AE3F-CDDE-62B7EB49F595}"/>
          </ac:spMkLst>
        </pc:spChg>
        <pc:picChg chg="add mod">
          <ac:chgData name="Bharat Firake" userId="91452ff21ca9ba1f" providerId="LiveId" clId="{9526E5BA-AC89-4A30-AD1E-15F72AACAE18}" dt="2022-05-28T08:05:28.824" v="456" actId="14100"/>
          <ac:picMkLst>
            <pc:docMk/>
            <pc:sldMk cId="2970025354" sldId="281"/>
            <ac:picMk id="4" creationId="{25CBF204-1FBA-865F-9581-77228554D057}"/>
          </ac:picMkLst>
        </pc:picChg>
        <pc:picChg chg="add del mod">
          <ac:chgData name="Bharat Firake" userId="91452ff21ca9ba1f" providerId="LiveId" clId="{9526E5BA-AC89-4A30-AD1E-15F72AACAE18}" dt="2022-05-28T07:59:23.357" v="390" actId="478"/>
          <ac:picMkLst>
            <pc:docMk/>
            <pc:sldMk cId="2970025354" sldId="281"/>
            <ac:picMk id="19" creationId="{D612A6CB-7B41-43B5-8312-85B1E8A89927}"/>
          </ac:picMkLst>
        </pc:picChg>
      </pc:sldChg>
      <pc:sldChg chg="addSp delSp modSp new mod">
        <pc:chgData name="Bharat Firake" userId="91452ff21ca9ba1f" providerId="LiveId" clId="{9526E5BA-AC89-4A30-AD1E-15F72AACAE18}" dt="2022-05-28T08:01:17.507" v="416" actId="1076"/>
        <pc:sldMkLst>
          <pc:docMk/>
          <pc:sldMk cId="1936412066" sldId="282"/>
        </pc:sldMkLst>
        <pc:spChg chg="del">
          <ac:chgData name="Bharat Firake" userId="91452ff21ca9ba1f" providerId="LiveId" clId="{9526E5BA-AC89-4A30-AD1E-15F72AACAE18}" dt="2022-05-28T07:45:11.451" v="49" actId="478"/>
          <ac:spMkLst>
            <pc:docMk/>
            <pc:sldMk cId="1936412066" sldId="282"/>
            <ac:spMk id="2" creationId="{5059ED7E-12E1-6C69-9B5E-D71D65035358}"/>
          </ac:spMkLst>
        </pc:spChg>
        <pc:spChg chg="del">
          <ac:chgData name="Bharat Firake" userId="91452ff21ca9ba1f" providerId="LiveId" clId="{9526E5BA-AC89-4A30-AD1E-15F72AACAE18}" dt="2022-05-28T07:45:13.774" v="50" actId="478"/>
          <ac:spMkLst>
            <pc:docMk/>
            <pc:sldMk cId="1936412066" sldId="282"/>
            <ac:spMk id="3" creationId="{BF45C79C-B606-69DB-C889-5E8798BAB814}"/>
          </ac:spMkLst>
        </pc:spChg>
        <pc:spChg chg="add mod">
          <ac:chgData name="Bharat Firake" userId="91452ff21ca9ba1f" providerId="LiveId" clId="{9526E5BA-AC89-4A30-AD1E-15F72AACAE18}" dt="2022-05-28T08:01:05.844" v="414" actId="1076"/>
          <ac:spMkLst>
            <pc:docMk/>
            <pc:sldMk cId="1936412066" sldId="282"/>
            <ac:spMk id="5" creationId="{077CCB32-9757-86BA-C45A-F5B9519936D1}"/>
          </ac:spMkLst>
        </pc:spChg>
        <pc:spChg chg="add mod">
          <ac:chgData name="Bharat Firake" userId="91452ff21ca9ba1f" providerId="LiveId" clId="{9526E5BA-AC89-4A30-AD1E-15F72AACAE18}" dt="2022-05-28T08:00:54.138" v="413" actId="1076"/>
          <ac:spMkLst>
            <pc:docMk/>
            <pc:sldMk cId="1936412066" sldId="282"/>
            <ac:spMk id="6" creationId="{C8183F24-F236-8ADD-C461-72F1BD1AF5DB}"/>
          </ac:spMkLst>
        </pc:spChg>
        <pc:spChg chg="add mod">
          <ac:chgData name="Bharat Firake" userId="91452ff21ca9ba1f" providerId="LiveId" clId="{9526E5BA-AC89-4A30-AD1E-15F72AACAE18}" dt="2022-05-28T08:00:54.138" v="413" actId="1076"/>
          <ac:spMkLst>
            <pc:docMk/>
            <pc:sldMk cId="1936412066" sldId="282"/>
            <ac:spMk id="7" creationId="{B812C42E-2FA0-82BB-0D6B-65258D4E688C}"/>
          </ac:spMkLst>
        </pc:spChg>
        <pc:spChg chg="add mod">
          <ac:chgData name="Bharat Firake" userId="91452ff21ca9ba1f" providerId="LiveId" clId="{9526E5BA-AC89-4A30-AD1E-15F72AACAE18}" dt="2022-05-28T08:00:54.138" v="413" actId="1076"/>
          <ac:spMkLst>
            <pc:docMk/>
            <pc:sldMk cId="1936412066" sldId="282"/>
            <ac:spMk id="8" creationId="{97203B2E-5BB8-6122-9160-89A271381C55}"/>
          </ac:spMkLst>
        </pc:spChg>
        <pc:spChg chg="add mod">
          <ac:chgData name="Bharat Firake" userId="91452ff21ca9ba1f" providerId="LiveId" clId="{9526E5BA-AC89-4A30-AD1E-15F72AACAE18}" dt="2022-05-28T08:00:54.138" v="413" actId="1076"/>
          <ac:spMkLst>
            <pc:docMk/>
            <pc:sldMk cId="1936412066" sldId="282"/>
            <ac:spMk id="9" creationId="{FB35C881-733E-A38B-472E-C5A0C182515B}"/>
          </ac:spMkLst>
        </pc:spChg>
        <pc:spChg chg="add mod">
          <ac:chgData name="Bharat Firake" userId="91452ff21ca9ba1f" providerId="LiveId" clId="{9526E5BA-AC89-4A30-AD1E-15F72AACAE18}" dt="2022-05-28T08:00:54.138" v="413" actId="1076"/>
          <ac:spMkLst>
            <pc:docMk/>
            <pc:sldMk cId="1936412066" sldId="282"/>
            <ac:spMk id="10" creationId="{FAECB2A9-A25A-E554-41E5-6C3977CD6F8C}"/>
          </ac:spMkLst>
        </pc:spChg>
        <pc:spChg chg="add del mod">
          <ac:chgData name="Bharat Firake" userId="91452ff21ca9ba1f" providerId="LiveId" clId="{9526E5BA-AC89-4A30-AD1E-15F72AACAE18}" dt="2022-05-28T08:00:17.597" v="411" actId="478"/>
          <ac:spMkLst>
            <pc:docMk/>
            <pc:sldMk cId="1936412066" sldId="282"/>
            <ac:spMk id="12" creationId="{6E2EE82A-097C-52D8-0714-23699A495CBF}"/>
          </ac:spMkLst>
        </pc:spChg>
        <pc:picChg chg="add mod">
          <ac:chgData name="Bharat Firake" userId="91452ff21ca9ba1f" providerId="LiveId" clId="{9526E5BA-AC89-4A30-AD1E-15F72AACAE18}" dt="2022-05-28T08:01:17.507" v="416" actId="1076"/>
          <ac:picMkLst>
            <pc:docMk/>
            <pc:sldMk cId="1936412066" sldId="282"/>
            <ac:picMk id="4" creationId="{6CC1C781-989B-5445-A879-ACEA0C171B66}"/>
          </ac:picMkLst>
        </pc:picChg>
        <pc:picChg chg="add del mod">
          <ac:chgData name="Bharat Firake" userId="91452ff21ca9ba1f" providerId="LiveId" clId="{9526E5BA-AC89-4A30-AD1E-15F72AACAE18}" dt="2022-05-28T08:00:12.411" v="410" actId="478"/>
          <ac:picMkLst>
            <pc:docMk/>
            <pc:sldMk cId="1936412066" sldId="282"/>
            <ac:picMk id="11" creationId="{ECBADB31-92B8-207C-79E5-43E20669B6C7}"/>
          </ac:picMkLst>
        </pc:picChg>
      </pc:sldChg>
      <pc:sldChg chg="addSp delSp modSp new mod">
        <pc:chgData name="Bharat Firake" userId="91452ff21ca9ba1f" providerId="LiveId" clId="{9526E5BA-AC89-4A30-AD1E-15F72AACAE18}" dt="2022-05-28T08:05:05.051" v="454" actId="1076"/>
        <pc:sldMkLst>
          <pc:docMk/>
          <pc:sldMk cId="3483487643" sldId="283"/>
        </pc:sldMkLst>
        <pc:spChg chg="del">
          <ac:chgData name="Bharat Firake" userId="91452ff21ca9ba1f" providerId="LiveId" clId="{9526E5BA-AC89-4A30-AD1E-15F72AACAE18}" dt="2022-05-28T07:45:46.023" v="57" actId="478"/>
          <ac:spMkLst>
            <pc:docMk/>
            <pc:sldMk cId="3483487643" sldId="283"/>
            <ac:spMk id="2" creationId="{8DC624F8-CC46-8F28-3EB4-57C7A74DC17F}"/>
          </ac:spMkLst>
        </pc:spChg>
        <pc:spChg chg="del">
          <ac:chgData name="Bharat Firake" userId="91452ff21ca9ba1f" providerId="LiveId" clId="{9526E5BA-AC89-4A30-AD1E-15F72AACAE18}" dt="2022-05-28T07:45:48.688" v="58" actId="478"/>
          <ac:spMkLst>
            <pc:docMk/>
            <pc:sldMk cId="3483487643" sldId="283"/>
            <ac:spMk id="3" creationId="{37B22ABE-D46A-FC2A-BD35-E69F00564E30}"/>
          </ac:spMkLst>
        </pc:spChg>
        <pc:spChg chg="add mod">
          <ac:chgData name="Bharat Firake" userId="91452ff21ca9ba1f" providerId="LiveId" clId="{9526E5BA-AC89-4A30-AD1E-15F72AACAE18}" dt="2022-05-28T08:05:05.051" v="454" actId="1076"/>
          <ac:spMkLst>
            <pc:docMk/>
            <pc:sldMk cId="3483487643" sldId="283"/>
            <ac:spMk id="5" creationId="{0F512883-A729-DE6D-4563-7F3710E4DEFB}"/>
          </ac:spMkLst>
        </pc:spChg>
        <pc:spChg chg="add mod">
          <ac:chgData name="Bharat Firake" userId="91452ff21ca9ba1f" providerId="LiveId" clId="{9526E5BA-AC89-4A30-AD1E-15F72AACAE18}" dt="2022-05-28T08:05:05.051" v="454" actId="1076"/>
          <ac:spMkLst>
            <pc:docMk/>
            <pc:sldMk cId="3483487643" sldId="283"/>
            <ac:spMk id="6" creationId="{CD69E524-7222-E6CF-2E0B-665D08BAF376}"/>
          </ac:spMkLst>
        </pc:spChg>
        <pc:spChg chg="add mod">
          <ac:chgData name="Bharat Firake" userId="91452ff21ca9ba1f" providerId="LiveId" clId="{9526E5BA-AC89-4A30-AD1E-15F72AACAE18}" dt="2022-05-28T08:05:05.051" v="454" actId="1076"/>
          <ac:spMkLst>
            <pc:docMk/>
            <pc:sldMk cId="3483487643" sldId="283"/>
            <ac:spMk id="7" creationId="{FC4DB338-B1F3-EE9F-688A-731785E067BA}"/>
          </ac:spMkLst>
        </pc:spChg>
        <pc:spChg chg="add mod">
          <ac:chgData name="Bharat Firake" userId="91452ff21ca9ba1f" providerId="LiveId" clId="{9526E5BA-AC89-4A30-AD1E-15F72AACAE18}" dt="2022-05-28T08:05:05.051" v="454" actId="1076"/>
          <ac:spMkLst>
            <pc:docMk/>
            <pc:sldMk cId="3483487643" sldId="283"/>
            <ac:spMk id="8" creationId="{948E04BD-F5DE-E62A-CBFE-4EDC9B56CEE4}"/>
          </ac:spMkLst>
        </pc:spChg>
        <pc:spChg chg="add mod">
          <ac:chgData name="Bharat Firake" userId="91452ff21ca9ba1f" providerId="LiveId" clId="{9526E5BA-AC89-4A30-AD1E-15F72AACAE18}" dt="2022-05-28T08:05:05.051" v="454" actId="1076"/>
          <ac:spMkLst>
            <pc:docMk/>
            <pc:sldMk cId="3483487643" sldId="283"/>
            <ac:spMk id="9" creationId="{E391950A-7B3C-23EE-3C99-7DF8273733B0}"/>
          </ac:spMkLst>
        </pc:spChg>
        <pc:spChg chg="add mod">
          <ac:chgData name="Bharat Firake" userId="91452ff21ca9ba1f" providerId="LiveId" clId="{9526E5BA-AC89-4A30-AD1E-15F72AACAE18}" dt="2022-05-28T08:05:05.051" v="454" actId="1076"/>
          <ac:spMkLst>
            <pc:docMk/>
            <pc:sldMk cId="3483487643" sldId="283"/>
            <ac:spMk id="10" creationId="{A976B8DF-3548-5A53-A698-CF65E2EC4BD1}"/>
          </ac:spMkLst>
        </pc:spChg>
        <pc:spChg chg="add del mod">
          <ac:chgData name="Bharat Firake" userId="91452ff21ca9ba1f" providerId="LiveId" clId="{9526E5BA-AC89-4A30-AD1E-15F72AACAE18}" dt="2022-05-28T08:02:06.897" v="424" actId="478"/>
          <ac:spMkLst>
            <pc:docMk/>
            <pc:sldMk cId="3483487643" sldId="283"/>
            <ac:spMk id="12" creationId="{5822F992-B9EB-1F54-FCE4-EE217ABB33EC}"/>
          </ac:spMkLst>
        </pc:spChg>
        <pc:picChg chg="add mod">
          <ac:chgData name="Bharat Firake" userId="91452ff21ca9ba1f" providerId="LiveId" clId="{9526E5BA-AC89-4A30-AD1E-15F72AACAE18}" dt="2022-05-28T08:05:05.051" v="454" actId="1076"/>
          <ac:picMkLst>
            <pc:docMk/>
            <pc:sldMk cId="3483487643" sldId="283"/>
            <ac:picMk id="4" creationId="{29B3BCE6-9099-9603-8438-8FF82E45AB04}"/>
          </ac:picMkLst>
        </pc:picChg>
        <pc:picChg chg="add del mod">
          <ac:chgData name="Bharat Firake" userId="91452ff21ca9ba1f" providerId="LiveId" clId="{9526E5BA-AC89-4A30-AD1E-15F72AACAE18}" dt="2022-05-28T08:01:26.258" v="418" actId="478"/>
          <ac:picMkLst>
            <pc:docMk/>
            <pc:sldMk cId="3483487643" sldId="283"/>
            <ac:picMk id="11" creationId="{3B86086A-95A0-2C85-3AFB-DA5055708BE0}"/>
          </ac:picMkLst>
        </pc:picChg>
      </pc:sldChg>
      <pc:sldChg chg="addSp delSp modSp new mod">
        <pc:chgData name="Bharat Firake" userId="91452ff21ca9ba1f" providerId="LiveId" clId="{9526E5BA-AC89-4A30-AD1E-15F72AACAE18}" dt="2022-05-28T08:04:57.003" v="453" actId="14100"/>
        <pc:sldMkLst>
          <pc:docMk/>
          <pc:sldMk cId="2181797202" sldId="284"/>
        </pc:sldMkLst>
        <pc:spChg chg="del">
          <ac:chgData name="Bharat Firake" userId="91452ff21ca9ba1f" providerId="LiveId" clId="{9526E5BA-AC89-4A30-AD1E-15F72AACAE18}" dt="2022-05-28T07:46:26.701" v="65" actId="478"/>
          <ac:spMkLst>
            <pc:docMk/>
            <pc:sldMk cId="2181797202" sldId="284"/>
            <ac:spMk id="2" creationId="{45319174-C0CF-4B07-8425-56EDDB86C47B}"/>
          </ac:spMkLst>
        </pc:spChg>
        <pc:spChg chg="del">
          <ac:chgData name="Bharat Firake" userId="91452ff21ca9ba1f" providerId="LiveId" clId="{9526E5BA-AC89-4A30-AD1E-15F72AACAE18}" dt="2022-05-28T07:46:29.059" v="66" actId="478"/>
          <ac:spMkLst>
            <pc:docMk/>
            <pc:sldMk cId="2181797202" sldId="284"/>
            <ac:spMk id="3" creationId="{1992C5BE-41C2-1908-6B15-C1DF6E654412}"/>
          </ac:spMkLst>
        </pc:spChg>
        <pc:spChg chg="add mod">
          <ac:chgData name="Bharat Firake" userId="91452ff21ca9ba1f" providerId="LiveId" clId="{9526E5BA-AC89-4A30-AD1E-15F72AACAE18}" dt="2022-05-28T08:02:54.096" v="432" actId="1076"/>
          <ac:spMkLst>
            <pc:docMk/>
            <pc:sldMk cId="2181797202" sldId="284"/>
            <ac:spMk id="5" creationId="{2204E5CE-1E50-D497-2FCF-296440895AAF}"/>
          </ac:spMkLst>
        </pc:spChg>
        <pc:spChg chg="add mod">
          <ac:chgData name="Bharat Firake" userId="91452ff21ca9ba1f" providerId="LiveId" clId="{9526E5BA-AC89-4A30-AD1E-15F72AACAE18}" dt="2022-05-28T08:02:37.763" v="430" actId="1076"/>
          <ac:spMkLst>
            <pc:docMk/>
            <pc:sldMk cId="2181797202" sldId="284"/>
            <ac:spMk id="6" creationId="{6AF00AD9-3149-C7F8-0C38-86484BD56134}"/>
          </ac:spMkLst>
        </pc:spChg>
        <pc:spChg chg="add mod">
          <ac:chgData name="Bharat Firake" userId="91452ff21ca9ba1f" providerId="LiveId" clId="{9526E5BA-AC89-4A30-AD1E-15F72AACAE18}" dt="2022-05-28T08:02:37.763" v="430" actId="1076"/>
          <ac:spMkLst>
            <pc:docMk/>
            <pc:sldMk cId="2181797202" sldId="284"/>
            <ac:spMk id="7" creationId="{33EB2ECA-BD5B-C29F-BCA0-D9A872C94181}"/>
          </ac:spMkLst>
        </pc:spChg>
        <pc:spChg chg="add mod">
          <ac:chgData name="Bharat Firake" userId="91452ff21ca9ba1f" providerId="LiveId" clId="{9526E5BA-AC89-4A30-AD1E-15F72AACAE18}" dt="2022-05-28T08:02:37.763" v="430" actId="1076"/>
          <ac:spMkLst>
            <pc:docMk/>
            <pc:sldMk cId="2181797202" sldId="284"/>
            <ac:spMk id="8" creationId="{FBF2255E-E944-18B3-9169-55A8EE2C7847}"/>
          </ac:spMkLst>
        </pc:spChg>
        <pc:spChg chg="add mod">
          <ac:chgData name="Bharat Firake" userId="91452ff21ca9ba1f" providerId="LiveId" clId="{9526E5BA-AC89-4A30-AD1E-15F72AACAE18}" dt="2022-05-28T08:02:37.763" v="430" actId="1076"/>
          <ac:spMkLst>
            <pc:docMk/>
            <pc:sldMk cId="2181797202" sldId="284"/>
            <ac:spMk id="9" creationId="{9BD6774F-AFD8-3B7E-A682-0937612437FA}"/>
          </ac:spMkLst>
        </pc:spChg>
        <pc:spChg chg="add mod">
          <ac:chgData name="Bharat Firake" userId="91452ff21ca9ba1f" providerId="LiveId" clId="{9526E5BA-AC89-4A30-AD1E-15F72AACAE18}" dt="2022-05-28T08:02:37.763" v="430" actId="1076"/>
          <ac:spMkLst>
            <pc:docMk/>
            <pc:sldMk cId="2181797202" sldId="284"/>
            <ac:spMk id="10" creationId="{01FEFB17-AB78-A7BE-9972-7AB5A1697AF7}"/>
          </ac:spMkLst>
        </pc:spChg>
        <pc:spChg chg="add del mod">
          <ac:chgData name="Bharat Firake" userId="91452ff21ca9ba1f" providerId="LiveId" clId="{9526E5BA-AC89-4A30-AD1E-15F72AACAE18}" dt="2022-05-28T08:02:26.365" v="428" actId="478"/>
          <ac:spMkLst>
            <pc:docMk/>
            <pc:sldMk cId="2181797202" sldId="284"/>
            <ac:spMk id="12" creationId="{AF4557D8-AE77-1E3C-A217-726D294312B4}"/>
          </ac:spMkLst>
        </pc:spChg>
        <pc:picChg chg="add mod">
          <ac:chgData name="Bharat Firake" userId="91452ff21ca9ba1f" providerId="LiveId" clId="{9526E5BA-AC89-4A30-AD1E-15F72AACAE18}" dt="2022-05-28T08:04:57.003" v="453" actId="14100"/>
          <ac:picMkLst>
            <pc:docMk/>
            <pc:sldMk cId="2181797202" sldId="284"/>
            <ac:picMk id="4" creationId="{086AD5F1-6DE2-1CF4-16B1-841A8227C78D}"/>
          </ac:picMkLst>
        </pc:picChg>
        <pc:picChg chg="add del mod">
          <ac:chgData name="Bharat Firake" userId="91452ff21ca9ba1f" providerId="LiveId" clId="{9526E5BA-AC89-4A30-AD1E-15F72AACAE18}" dt="2022-05-28T08:02:22.221" v="427" actId="478"/>
          <ac:picMkLst>
            <pc:docMk/>
            <pc:sldMk cId="2181797202" sldId="284"/>
            <ac:picMk id="11" creationId="{635FD514-7A98-59E8-C72C-4CD5C434F8FC}"/>
          </ac:picMkLst>
        </pc:picChg>
      </pc:sldChg>
      <pc:sldChg chg="addSp delSp modSp new mod">
        <pc:chgData name="Bharat Firake" userId="91452ff21ca9ba1f" providerId="LiveId" clId="{9526E5BA-AC89-4A30-AD1E-15F72AACAE18}" dt="2022-05-28T08:03:49.265" v="442" actId="1076"/>
        <pc:sldMkLst>
          <pc:docMk/>
          <pc:sldMk cId="1885659609" sldId="285"/>
        </pc:sldMkLst>
        <pc:spChg chg="del">
          <ac:chgData name="Bharat Firake" userId="91452ff21ca9ba1f" providerId="LiveId" clId="{9526E5BA-AC89-4A30-AD1E-15F72AACAE18}" dt="2022-05-28T07:47:02.687" v="73" actId="478"/>
          <ac:spMkLst>
            <pc:docMk/>
            <pc:sldMk cId="1885659609" sldId="285"/>
            <ac:spMk id="2" creationId="{2CA9BFAB-4BF0-E221-74B7-499DC9AAA144}"/>
          </ac:spMkLst>
        </pc:spChg>
        <pc:spChg chg="del">
          <ac:chgData name="Bharat Firake" userId="91452ff21ca9ba1f" providerId="LiveId" clId="{9526E5BA-AC89-4A30-AD1E-15F72AACAE18}" dt="2022-05-28T07:47:05.100" v="74" actId="478"/>
          <ac:spMkLst>
            <pc:docMk/>
            <pc:sldMk cId="1885659609" sldId="285"/>
            <ac:spMk id="3" creationId="{17B4A998-3FFD-FE9A-B017-79BB265E486A}"/>
          </ac:spMkLst>
        </pc:spChg>
        <pc:spChg chg="add mod">
          <ac:chgData name="Bharat Firake" userId="91452ff21ca9ba1f" providerId="LiveId" clId="{9526E5BA-AC89-4A30-AD1E-15F72AACAE18}" dt="2022-05-28T08:03:49.265" v="442" actId="1076"/>
          <ac:spMkLst>
            <pc:docMk/>
            <pc:sldMk cId="1885659609" sldId="285"/>
            <ac:spMk id="5" creationId="{8CA24D6C-6026-CD0E-1CE8-B4ED484431F3}"/>
          </ac:spMkLst>
        </pc:spChg>
        <pc:spChg chg="add mod">
          <ac:chgData name="Bharat Firake" userId="91452ff21ca9ba1f" providerId="LiveId" clId="{9526E5BA-AC89-4A30-AD1E-15F72AACAE18}" dt="2022-05-28T08:03:27.567" v="437" actId="1076"/>
          <ac:spMkLst>
            <pc:docMk/>
            <pc:sldMk cId="1885659609" sldId="285"/>
            <ac:spMk id="6" creationId="{7E361F9A-526C-9897-BD85-1923A25A692A}"/>
          </ac:spMkLst>
        </pc:spChg>
        <pc:spChg chg="add mod">
          <ac:chgData name="Bharat Firake" userId="91452ff21ca9ba1f" providerId="LiveId" clId="{9526E5BA-AC89-4A30-AD1E-15F72AACAE18}" dt="2022-05-28T08:03:27.567" v="437" actId="1076"/>
          <ac:spMkLst>
            <pc:docMk/>
            <pc:sldMk cId="1885659609" sldId="285"/>
            <ac:spMk id="7" creationId="{578F1242-D9D3-0A72-F504-343B400684BB}"/>
          </ac:spMkLst>
        </pc:spChg>
        <pc:spChg chg="add mod">
          <ac:chgData name="Bharat Firake" userId="91452ff21ca9ba1f" providerId="LiveId" clId="{9526E5BA-AC89-4A30-AD1E-15F72AACAE18}" dt="2022-05-28T08:03:27.567" v="437" actId="1076"/>
          <ac:spMkLst>
            <pc:docMk/>
            <pc:sldMk cId="1885659609" sldId="285"/>
            <ac:spMk id="8" creationId="{5FAEA36F-B6B2-B963-BAEB-B23D2AEBA844}"/>
          </ac:spMkLst>
        </pc:spChg>
        <pc:spChg chg="add mod">
          <ac:chgData name="Bharat Firake" userId="91452ff21ca9ba1f" providerId="LiveId" clId="{9526E5BA-AC89-4A30-AD1E-15F72AACAE18}" dt="2022-05-28T08:03:27.567" v="437" actId="1076"/>
          <ac:spMkLst>
            <pc:docMk/>
            <pc:sldMk cId="1885659609" sldId="285"/>
            <ac:spMk id="9" creationId="{ABB83D2B-4BF7-7F65-5B19-BE22CD48DCF9}"/>
          </ac:spMkLst>
        </pc:spChg>
        <pc:spChg chg="add mod">
          <ac:chgData name="Bharat Firake" userId="91452ff21ca9ba1f" providerId="LiveId" clId="{9526E5BA-AC89-4A30-AD1E-15F72AACAE18}" dt="2022-05-28T08:03:27.567" v="437" actId="1076"/>
          <ac:spMkLst>
            <pc:docMk/>
            <pc:sldMk cId="1885659609" sldId="285"/>
            <ac:spMk id="10" creationId="{A6D56BC7-9737-65EF-237F-6AB9ACD3FEB8}"/>
          </ac:spMkLst>
        </pc:spChg>
        <pc:spChg chg="add del mod">
          <ac:chgData name="Bharat Firake" userId="91452ff21ca9ba1f" providerId="LiveId" clId="{9526E5BA-AC89-4A30-AD1E-15F72AACAE18}" dt="2022-05-28T08:03:10.179" v="435" actId="478"/>
          <ac:spMkLst>
            <pc:docMk/>
            <pc:sldMk cId="1885659609" sldId="285"/>
            <ac:spMk id="12" creationId="{45FC0DC0-2FE4-C49F-D9B6-8AB8DF6E9C3F}"/>
          </ac:spMkLst>
        </pc:spChg>
        <pc:picChg chg="add mod">
          <ac:chgData name="Bharat Firake" userId="91452ff21ca9ba1f" providerId="LiveId" clId="{9526E5BA-AC89-4A30-AD1E-15F72AACAE18}" dt="2022-05-28T08:03:43.200" v="441" actId="1076"/>
          <ac:picMkLst>
            <pc:docMk/>
            <pc:sldMk cId="1885659609" sldId="285"/>
            <ac:picMk id="4" creationId="{49C65614-6320-F922-E20F-B3081747C008}"/>
          </ac:picMkLst>
        </pc:picChg>
        <pc:picChg chg="add del mod">
          <ac:chgData name="Bharat Firake" userId="91452ff21ca9ba1f" providerId="LiveId" clId="{9526E5BA-AC89-4A30-AD1E-15F72AACAE18}" dt="2022-05-28T08:03:06.441" v="434" actId="478"/>
          <ac:picMkLst>
            <pc:docMk/>
            <pc:sldMk cId="1885659609" sldId="285"/>
            <ac:picMk id="11" creationId="{F323F12E-5DB0-F2AB-557F-50304745BF30}"/>
          </ac:picMkLst>
        </pc:picChg>
      </pc:sldChg>
      <pc:sldChg chg="addSp delSp modSp new mod">
        <pc:chgData name="Bharat Firake" userId="91452ff21ca9ba1f" providerId="LiveId" clId="{9526E5BA-AC89-4A30-AD1E-15F72AACAE18}" dt="2022-05-28T08:04:39.078" v="451" actId="1076"/>
        <pc:sldMkLst>
          <pc:docMk/>
          <pc:sldMk cId="6489871" sldId="286"/>
        </pc:sldMkLst>
        <pc:spChg chg="del">
          <ac:chgData name="Bharat Firake" userId="91452ff21ca9ba1f" providerId="LiveId" clId="{9526E5BA-AC89-4A30-AD1E-15F72AACAE18}" dt="2022-05-28T07:47:50.870" v="83" actId="478"/>
          <ac:spMkLst>
            <pc:docMk/>
            <pc:sldMk cId="6489871" sldId="286"/>
            <ac:spMk id="2" creationId="{F588E8A1-0B21-DFC8-069B-FCCC6C07A3D3}"/>
          </ac:spMkLst>
        </pc:spChg>
        <pc:spChg chg="del">
          <ac:chgData name="Bharat Firake" userId="91452ff21ca9ba1f" providerId="LiveId" clId="{9526E5BA-AC89-4A30-AD1E-15F72AACAE18}" dt="2022-05-28T07:47:47.744" v="82" actId="478"/>
          <ac:spMkLst>
            <pc:docMk/>
            <pc:sldMk cId="6489871" sldId="286"/>
            <ac:spMk id="3" creationId="{9B8EC6AB-8828-B9FF-EFE4-EE17A40AAFC1}"/>
          </ac:spMkLst>
        </pc:spChg>
        <pc:spChg chg="add mod">
          <ac:chgData name="Bharat Firake" userId="91452ff21ca9ba1f" providerId="LiveId" clId="{9526E5BA-AC89-4A30-AD1E-15F72AACAE18}" dt="2022-05-28T08:04:39.078" v="451" actId="1076"/>
          <ac:spMkLst>
            <pc:docMk/>
            <pc:sldMk cId="6489871" sldId="286"/>
            <ac:spMk id="5" creationId="{E4B12555-DE16-B99F-34A4-757EF7EE9BFF}"/>
          </ac:spMkLst>
        </pc:spChg>
        <pc:spChg chg="add mod">
          <ac:chgData name="Bharat Firake" userId="91452ff21ca9ba1f" providerId="LiveId" clId="{9526E5BA-AC89-4A30-AD1E-15F72AACAE18}" dt="2022-05-28T08:04:12.072" v="446" actId="1076"/>
          <ac:spMkLst>
            <pc:docMk/>
            <pc:sldMk cId="6489871" sldId="286"/>
            <ac:spMk id="6" creationId="{DBD6F16C-A5EE-D22A-29D9-97FF979C5FEB}"/>
          </ac:spMkLst>
        </pc:spChg>
        <pc:spChg chg="add mod">
          <ac:chgData name="Bharat Firake" userId="91452ff21ca9ba1f" providerId="LiveId" clId="{9526E5BA-AC89-4A30-AD1E-15F72AACAE18}" dt="2022-05-28T08:04:12.072" v="446" actId="1076"/>
          <ac:spMkLst>
            <pc:docMk/>
            <pc:sldMk cId="6489871" sldId="286"/>
            <ac:spMk id="7" creationId="{A262DF5C-C9AA-2D31-112D-37B345C6A1DB}"/>
          </ac:spMkLst>
        </pc:spChg>
        <pc:spChg chg="add mod">
          <ac:chgData name="Bharat Firake" userId="91452ff21ca9ba1f" providerId="LiveId" clId="{9526E5BA-AC89-4A30-AD1E-15F72AACAE18}" dt="2022-05-28T08:04:12.072" v="446" actId="1076"/>
          <ac:spMkLst>
            <pc:docMk/>
            <pc:sldMk cId="6489871" sldId="286"/>
            <ac:spMk id="8" creationId="{65227625-5A56-5971-BD99-33A79F117BE4}"/>
          </ac:spMkLst>
        </pc:spChg>
        <pc:spChg chg="add mod">
          <ac:chgData name="Bharat Firake" userId="91452ff21ca9ba1f" providerId="LiveId" clId="{9526E5BA-AC89-4A30-AD1E-15F72AACAE18}" dt="2022-05-28T08:04:12.072" v="446" actId="1076"/>
          <ac:spMkLst>
            <pc:docMk/>
            <pc:sldMk cId="6489871" sldId="286"/>
            <ac:spMk id="9" creationId="{D233AD52-EB89-B7E5-7B94-346B686BD9AA}"/>
          </ac:spMkLst>
        </pc:spChg>
        <pc:spChg chg="add mod">
          <ac:chgData name="Bharat Firake" userId="91452ff21ca9ba1f" providerId="LiveId" clId="{9526E5BA-AC89-4A30-AD1E-15F72AACAE18}" dt="2022-05-28T08:04:12.072" v="446" actId="1076"/>
          <ac:spMkLst>
            <pc:docMk/>
            <pc:sldMk cId="6489871" sldId="286"/>
            <ac:spMk id="10" creationId="{103BD8ED-922B-881D-E575-D918CAB6BB95}"/>
          </ac:spMkLst>
        </pc:spChg>
        <pc:spChg chg="add del mod">
          <ac:chgData name="Bharat Firake" userId="91452ff21ca9ba1f" providerId="LiveId" clId="{9526E5BA-AC89-4A30-AD1E-15F72AACAE18}" dt="2022-05-28T08:04:05.158" v="445" actId="478"/>
          <ac:spMkLst>
            <pc:docMk/>
            <pc:sldMk cId="6489871" sldId="286"/>
            <ac:spMk id="12" creationId="{543F8E16-8865-52DB-3BA0-7D2B1BC65647}"/>
          </ac:spMkLst>
        </pc:spChg>
        <pc:picChg chg="add mod">
          <ac:chgData name="Bharat Firake" userId="91452ff21ca9ba1f" providerId="LiveId" clId="{9526E5BA-AC89-4A30-AD1E-15F72AACAE18}" dt="2022-05-28T08:04:33.184" v="450" actId="14100"/>
          <ac:picMkLst>
            <pc:docMk/>
            <pc:sldMk cId="6489871" sldId="286"/>
            <ac:picMk id="4" creationId="{F9EC9C3C-9384-E9A9-3420-028DEFA3E21C}"/>
          </ac:picMkLst>
        </pc:picChg>
        <pc:picChg chg="add del mod">
          <ac:chgData name="Bharat Firake" userId="91452ff21ca9ba1f" providerId="LiveId" clId="{9526E5BA-AC89-4A30-AD1E-15F72AACAE18}" dt="2022-05-28T08:03:58.045" v="444" actId="478"/>
          <ac:picMkLst>
            <pc:docMk/>
            <pc:sldMk cId="6489871" sldId="286"/>
            <ac:picMk id="11" creationId="{50124A12-CDFD-B45C-DC1E-351306BAE862}"/>
          </ac:picMkLst>
        </pc:picChg>
      </pc:sldChg>
      <pc:sldChg chg="addSp delSp modSp new mod">
        <pc:chgData name="Bharat Firake" userId="91452ff21ca9ba1f" providerId="LiveId" clId="{9526E5BA-AC89-4A30-AD1E-15F72AACAE18}" dt="2022-05-28T08:06:47.129" v="473" actId="1036"/>
        <pc:sldMkLst>
          <pc:docMk/>
          <pc:sldMk cId="2034466277" sldId="287"/>
        </pc:sldMkLst>
        <pc:spChg chg="del">
          <ac:chgData name="Bharat Firake" userId="91452ff21ca9ba1f" providerId="LiveId" clId="{9526E5BA-AC89-4A30-AD1E-15F72AACAE18}" dt="2022-05-28T07:48:23.190" v="91" actId="478"/>
          <ac:spMkLst>
            <pc:docMk/>
            <pc:sldMk cId="2034466277" sldId="287"/>
            <ac:spMk id="2" creationId="{83DAFC52-7E86-F8A7-FE6E-9B29C03ADF83}"/>
          </ac:spMkLst>
        </pc:spChg>
        <pc:spChg chg="del">
          <ac:chgData name="Bharat Firake" userId="91452ff21ca9ba1f" providerId="LiveId" clId="{9526E5BA-AC89-4A30-AD1E-15F72AACAE18}" dt="2022-05-28T07:48:25.547" v="92" actId="478"/>
          <ac:spMkLst>
            <pc:docMk/>
            <pc:sldMk cId="2034466277" sldId="287"/>
            <ac:spMk id="3" creationId="{487667F4-8049-0D6C-736A-2562E5E77768}"/>
          </ac:spMkLst>
        </pc:spChg>
        <pc:spChg chg="add mod">
          <ac:chgData name="Bharat Firake" userId="91452ff21ca9ba1f" providerId="LiveId" clId="{9526E5BA-AC89-4A30-AD1E-15F72AACAE18}" dt="2022-05-28T08:06:47.129" v="473" actId="1036"/>
          <ac:spMkLst>
            <pc:docMk/>
            <pc:sldMk cId="2034466277" sldId="287"/>
            <ac:spMk id="5" creationId="{BC64A14B-48A6-456D-12C7-BE350FE5C4FB}"/>
          </ac:spMkLst>
        </pc:spChg>
        <pc:spChg chg="add mod">
          <ac:chgData name="Bharat Firake" userId="91452ff21ca9ba1f" providerId="LiveId" clId="{9526E5BA-AC89-4A30-AD1E-15F72AACAE18}" dt="2022-05-28T08:06:18.097" v="465" actId="1076"/>
          <ac:spMkLst>
            <pc:docMk/>
            <pc:sldMk cId="2034466277" sldId="287"/>
            <ac:spMk id="6" creationId="{F8BB75E7-F9C4-5856-F07F-351F4A7E09C2}"/>
          </ac:spMkLst>
        </pc:spChg>
        <pc:spChg chg="add mod">
          <ac:chgData name="Bharat Firake" userId="91452ff21ca9ba1f" providerId="LiveId" clId="{9526E5BA-AC89-4A30-AD1E-15F72AACAE18}" dt="2022-05-28T08:06:18.097" v="465" actId="1076"/>
          <ac:spMkLst>
            <pc:docMk/>
            <pc:sldMk cId="2034466277" sldId="287"/>
            <ac:spMk id="7" creationId="{4CA0A1D9-F833-FF5E-FE94-9C4F39348E44}"/>
          </ac:spMkLst>
        </pc:spChg>
        <pc:spChg chg="add mod">
          <ac:chgData name="Bharat Firake" userId="91452ff21ca9ba1f" providerId="LiveId" clId="{9526E5BA-AC89-4A30-AD1E-15F72AACAE18}" dt="2022-05-28T08:06:18.097" v="465" actId="1076"/>
          <ac:spMkLst>
            <pc:docMk/>
            <pc:sldMk cId="2034466277" sldId="287"/>
            <ac:spMk id="8" creationId="{CE59DB3F-1FF5-A79E-9539-8035F881D212}"/>
          </ac:spMkLst>
        </pc:spChg>
        <pc:spChg chg="add mod">
          <ac:chgData name="Bharat Firake" userId="91452ff21ca9ba1f" providerId="LiveId" clId="{9526E5BA-AC89-4A30-AD1E-15F72AACAE18}" dt="2022-05-28T08:06:18.097" v="465" actId="1076"/>
          <ac:spMkLst>
            <pc:docMk/>
            <pc:sldMk cId="2034466277" sldId="287"/>
            <ac:spMk id="9" creationId="{918D2A05-A224-927A-A6DC-F8953B7C3AF0}"/>
          </ac:spMkLst>
        </pc:spChg>
        <pc:spChg chg="add mod">
          <ac:chgData name="Bharat Firake" userId="91452ff21ca9ba1f" providerId="LiveId" clId="{9526E5BA-AC89-4A30-AD1E-15F72AACAE18}" dt="2022-05-28T08:06:18.097" v="465" actId="1076"/>
          <ac:spMkLst>
            <pc:docMk/>
            <pc:sldMk cId="2034466277" sldId="287"/>
            <ac:spMk id="10" creationId="{B3B9224C-353E-D1FF-7EF2-CBFBD2C9AF43}"/>
          </ac:spMkLst>
        </pc:spChg>
        <pc:spChg chg="add del mod">
          <ac:chgData name="Bharat Firake" userId="91452ff21ca9ba1f" providerId="LiveId" clId="{9526E5BA-AC89-4A30-AD1E-15F72AACAE18}" dt="2022-05-28T08:06:12.125" v="464" actId="478"/>
          <ac:spMkLst>
            <pc:docMk/>
            <pc:sldMk cId="2034466277" sldId="287"/>
            <ac:spMk id="12" creationId="{0B6F15BA-D46B-E1D6-111B-4358DD7BC793}"/>
          </ac:spMkLst>
        </pc:spChg>
        <pc:picChg chg="add mod">
          <ac:chgData name="Bharat Firake" userId="91452ff21ca9ba1f" providerId="LiveId" clId="{9526E5BA-AC89-4A30-AD1E-15F72AACAE18}" dt="2022-05-28T08:06:40.446" v="468" actId="14100"/>
          <ac:picMkLst>
            <pc:docMk/>
            <pc:sldMk cId="2034466277" sldId="287"/>
            <ac:picMk id="4" creationId="{D7602527-BFFA-1536-684C-912F70899BE4}"/>
          </ac:picMkLst>
        </pc:picChg>
        <pc:picChg chg="add del mod">
          <ac:chgData name="Bharat Firake" userId="91452ff21ca9ba1f" providerId="LiveId" clId="{9526E5BA-AC89-4A30-AD1E-15F72AACAE18}" dt="2022-05-28T08:06:08.949" v="463" actId="478"/>
          <ac:picMkLst>
            <pc:docMk/>
            <pc:sldMk cId="2034466277" sldId="287"/>
            <ac:picMk id="11" creationId="{EE906900-25A2-1201-3B06-42F8BF1A9473}"/>
          </ac:picMkLst>
        </pc:picChg>
      </pc:sldChg>
      <pc:sldChg chg="addSp delSp modSp new mod">
        <pc:chgData name="Bharat Firake" userId="91452ff21ca9ba1f" providerId="LiveId" clId="{9526E5BA-AC89-4A30-AD1E-15F72AACAE18}" dt="2022-05-28T08:07:31.051" v="484" actId="1036"/>
        <pc:sldMkLst>
          <pc:docMk/>
          <pc:sldMk cId="3926750391" sldId="288"/>
        </pc:sldMkLst>
        <pc:spChg chg="del">
          <ac:chgData name="Bharat Firake" userId="91452ff21ca9ba1f" providerId="LiveId" clId="{9526E5BA-AC89-4A30-AD1E-15F72AACAE18}" dt="2022-05-28T07:48:57.679" v="99" actId="478"/>
          <ac:spMkLst>
            <pc:docMk/>
            <pc:sldMk cId="3926750391" sldId="288"/>
            <ac:spMk id="2" creationId="{1D4CF894-E1DC-9036-D04E-3FF09954D1E7}"/>
          </ac:spMkLst>
        </pc:spChg>
        <pc:spChg chg="del">
          <ac:chgData name="Bharat Firake" userId="91452ff21ca9ba1f" providerId="LiveId" clId="{9526E5BA-AC89-4A30-AD1E-15F72AACAE18}" dt="2022-05-28T07:49:02.866" v="100" actId="478"/>
          <ac:spMkLst>
            <pc:docMk/>
            <pc:sldMk cId="3926750391" sldId="288"/>
            <ac:spMk id="3" creationId="{E5175E84-F546-12F3-A252-0D8CB18CA953}"/>
          </ac:spMkLst>
        </pc:spChg>
        <pc:spChg chg="add mod">
          <ac:chgData name="Bharat Firake" userId="91452ff21ca9ba1f" providerId="LiveId" clId="{9526E5BA-AC89-4A30-AD1E-15F72AACAE18}" dt="2022-05-28T08:07:31.051" v="484" actId="1036"/>
          <ac:spMkLst>
            <pc:docMk/>
            <pc:sldMk cId="3926750391" sldId="288"/>
            <ac:spMk id="5" creationId="{031582E3-488F-51C7-6129-7FE4D104872C}"/>
          </ac:spMkLst>
        </pc:spChg>
        <pc:spChg chg="add mod">
          <ac:chgData name="Bharat Firake" userId="91452ff21ca9ba1f" providerId="LiveId" clId="{9526E5BA-AC89-4A30-AD1E-15F72AACAE18}" dt="2022-05-28T08:07:07.162" v="477" actId="1076"/>
          <ac:spMkLst>
            <pc:docMk/>
            <pc:sldMk cId="3926750391" sldId="288"/>
            <ac:spMk id="6" creationId="{BAE5761E-9326-70D2-02AE-4B73A913D34B}"/>
          </ac:spMkLst>
        </pc:spChg>
        <pc:spChg chg="add mod">
          <ac:chgData name="Bharat Firake" userId="91452ff21ca9ba1f" providerId="LiveId" clId="{9526E5BA-AC89-4A30-AD1E-15F72AACAE18}" dt="2022-05-28T08:07:07.162" v="477" actId="1076"/>
          <ac:spMkLst>
            <pc:docMk/>
            <pc:sldMk cId="3926750391" sldId="288"/>
            <ac:spMk id="7" creationId="{2EB23E1F-354E-3849-4DBC-10B16F4FBF82}"/>
          </ac:spMkLst>
        </pc:spChg>
        <pc:spChg chg="add mod">
          <ac:chgData name="Bharat Firake" userId="91452ff21ca9ba1f" providerId="LiveId" clId="{9526E5BA-AC89-4A30-AD1E-15F72AACAE18}" dt="2022-05-28T08:07:07.162" v="477" actId="1076"/>
          <ac:spMkLst>
            <pc:docMk/>
            <pc:sldMk cId="3926750391" sldId="288"/>
            <ac:spMk id="8" creationId="{526CF1EF-798F-BB31-7155-9EAC550F8CEB}"/>
          </ac:spMkLst>
        </pc:spChg>
        <pc:spChg chg="add mod">
          <ac:chgData name="Bharat Firake" userId="91452ff21ca9ba1f" providerId="LiveId" clId="{9526E5BA-AC89-4A30-AD1E-15F72AACAE18}" dt="2022-05-28T08:07:07.162" v="477" actId="1076"/>
          <ac:spMkLst>
            <pc:docMk/>
            <pc:sldMk cId="3926750391" sldId="288"/>
            <ac:spMk id="9" creationId="{F7670351-2856-3239-4EFB-E0A66AF4B982}"/>
          </ac:spMkLst>
        </pc:spChg>
        <pc:spChg chg="add mod">
          <ac:chgData name="Bharat Firake" userId="91452ff21ca9ba1f" providerId="LiveId" clId="{9526E5BA-AC89-4A30-AD1E-15F72AACAE18}" dt="2022-05-28T08:07:07.162" v="477" actId="1076"/>
          <ac:spMkLst>
            <pc:docMk/>
            <pc:sldMk cId="3926750391" sldId="288"/>
            <ac:spMk id="10" creationId="{8C922D8D-FEA5-7176-7A37-9A00A6721ED0}"/>
          </ac:spMkLst>
        </pc:spChg>
        <pc:spChg chg="add del mod">
          <ac:chgData name="Bharat Firake" userId="91452ff21ca9ba1f" providerId="LiveId" clId="{9526E5BA-AC89-4A30-AD1E-15F72AACAE18}" dt="2022-05-28T08:07:00.484" v="476" actId="478"/>
          <ac:spMkLst>
            <pc:docMk/>
            <pc:sldMk cId="3926750391" sldId="288"/>
            <ac:spMk id="12" creationId="{5878F8BA-444B-FF2D-7438-5E4C084C2FE0}"/>
          </ac:spMkLst>
        </pc:spChg>
        <pc:picChg chg="add mod">
          <ac:chgData name="Bharat Firake" userId="91452ff21ca9ba1f" providerId="LiveId" clId="{9526E5BA-AC89-4A30-AD1E-15F72AACAE18}" dt="2022-05-28T08:07:24.995" v="480" actId="14100"/>
          <ac:picMkLst>
            <pc:docMk/>
            <pc:sldMk cId="3926750391" sldId="288"/>
            <ac:picMk id="4" creationId="{CD4DF73D-96F8-0A21-99B0-266CC69F6D52}"/>
          </ac:picMkLst>
        </pc:picChg>
        <pc:picChg chg="add del mod">
          <ac:chgData name="Bharat Firake" userId="91452ff21ca9ba1f" providerId="LiveId" clId="{9526E5BA-AC89-4A30-AD1E-15F72AACAE18}" dt="2022-05-28T08:06:57.914" v="475" actId="478"/>
          <ac:picMkLst>
            <pc:docMk/>
            <pc:sldMk cId="3926750391" sldId="288"/>
            <ac:picMk id="11" creationId="{D70B6B6E-1EF4-CFEC-6092-BACD14515F0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821174" y="2666238"/>
            <a:ext cx="5447030" cy="1527175"/>
          </a:xfrm>
          <a:custGeom>
            <a:avLst/>
            <a:gdLst/>
            <a:ahLst/>
            <a:cxnLst/>
            <a:rect l="l" t="t" r="r" b="b"/>
            <a:pathLst>
              <a:path w="5447030" h="1527175">
                <a:moveTo>
                  <a:pt x="0" y="254508"/>
                </a:moveTo>
                <a:lnTo>
                  <a:pt x="4099" y="208752"/>
                </a:lnTo>
                <a:lnTo>
                  <a:pt x="15919" y="165690"/>
                </a:lnTo>
                <a:lnTo>
                  <a:pt x="34741" y="126040"/>
                </a:lnTo>
                <a:lnTo>
                  <a:pt x="59847" y="90520"/>
                </a:lnTo>
                <a:lnTo>
                  <a:pt x="90520" y="59847"/>
                </a:lnTo>
                <a:lnTo>
                  <a:pt x="126040" y="34741"/>
                </a:lnTo>
                <a:lnTo>
                  <a:pt x="165690" y="15919"/>
                </a:lnTo>
                <a:lnTo>
                  <a:pt x="208752" y="4099"/>
                </a:lnTo>
                <a:lnTo>
                  <a:pt x="254508" y="0"/>
                </a:lnTo>
                <a:lnTo>
                  <a:pt x="5192268" y="0"/>
                </a:lnTo>
                <a:lnTo>
                  <a:pt x="5238023" y="4099"/>
                </a:lnTo>
                <a:lnTo>
                  <a:pt x="5281085" y="15919"/>
                </a:lnTo>
                <a:lnTo>
                  <a:pt x="5320735" y="34741"/>
                </a:lnTo>
                <a:lnTo>
                  <a:pt x="5356255" y="59847"/>
                </a:lnTo>
                <a:lnTo>
                  <a:pt x="5386928" y="90520"/>
                </a:lnTo>
                <a:lnTo>
                  <a:pt x="5412034" y="126040"/>
                </a:lnTo>
                <a:lnTo>
                  <a:pt x="5430856" y="165690"/>
                </a:lnTo>
                <a:lnTo>
                  <a:pt x="5442676" y="208752"/>
                </a:lnTo>
                <a:lnTo>
                  <a:pt x="5446776" y="254508"/>
                </a:lnTo>
                <a:lnTo>
                  <a:pt x="5446776" y="1272539"/>
                </a:lnTo>
                <a:lnTo>
                  <a:pt x="5442676" y="1318295"/>
                </a:lnTo>
                <a:lnTo>
                  <a:pt x="5430856" y="1361357"/>
                </a:lnTo>
                <a:lnTo>
                  <a:pt x="5412034" y="1401007"/>
                </a:lnTo>
                <a:lnTo>
                  <a:pt x="5386928" y="1436527"/>
                </a:lnTo>
                <a:lnTo>
                  <a:pt x="5356255" y="1467200"/>
                </a:lnTo>
                <a:lnTo>
                  <a:pt x="5320735" y="1492306"/>
                </a:lnTo>
                <a:lnTo>
                  <a:pt x="5281085" y="1511128"/>
                </a:lnTo>
                <a:lnTo>
                  <a:pt x="5238023" y="1522948"/>
                </a:lnTo>
                <a:lnTo>
                  <a:pt x="5192268" y="1527048"/>
                </a:lnTo>
                <a:lnTo>
                  <a:pt x="254508" y="1527048"/>
                </a:lnTo>
                <a:lnTo>
                  <a:pt x="208752" y="1522948"/>
                </a:lnTo>
                <a:lnTo>
                  <a:pt x="165690" y="1511128"/>
                </a:lnTo>
                <a:lnTo>
                  <a:pt x="126040" y="1492306"/>
                </a:lnTo>
                <a:lnTo>
                  <a:pt x="90520" y="1467200"/>
                </a:lnTo>
                <a:lnTo>
                  <a:pt x="59847" y="1436527"/>
                </a:lnTo>
                <a:lnTo>
                  <a:pt x="34741" y="1401007"/>
                </a:lnTo>
                <a:lnTo>
                  <a:pt x="15919" y="1361357"/>
                </a:lnTo>
                <a:lnTo>
                  <a:pt x="4099" y="1318295"/>
                </a:lnTo>
                <a:lnTo>
                  <a:pt x="0" y="1272539"/>
                </a:lnTo>
                <a:lnTo>
                  <a:pt x="0" y="254508"/>
                </a:lnTo>
                <a:close/>
              </a:path>
            </a:pathLst>
          </a:custGeom>
          <a:ln w="28575">
            <a:solidFill>
              <a:srgbClr val="000000"/>
            </a:solidFill>
          </a:ln>
        </p:spPr>
        <p:txBody>
          <a:bodyPr wrap="square" lIns="0" tIns="0" rIns="0" bIns="0" rtlCol="0"/>
          <a:lstStyle/>
          <a:p>
            <a:endParaRPr/>
          </a:p>
        </p:txBody>
      </p:sp>
      <p:sp>
        <p:nvSpPr>
          <p:cNvPr id="17" name="bg object 17"/>
          <p:cNvSpPr/>
          <p:nvPr/>
        </p:nvSpPr>
        <p:spPr>
          <a:xfrm>
            <a:off x="1796796" y="1850136"/>
            <a:ext cx="3381755" cy="3157728"/>
          </a:xfrm>
          <a:prstGeom prst="rect">
            <a:avLst/>
          </a:prstGeom>
          <a:blipFill>
            <a:blip r:embed="rId2" cstate="print"/>
            <a:stretch>
              <a:fillRect/>
            </a:stretch>
          </a:blipFill>
        </p:spPr>
        <p:txBody>
          <a:bodyPr wrap="square" lIns="0" tIns="0" rIns="0" bIns="0" rtlCol="0"/>
          <a:lstStyle/>
          <a:p>
            <a:endParaRPr/>
          </a:p>
        </p:txBody>
      </p:sp>
      <p:sp>
        <p:nvSpPr>
          <p:cNvPr id="18" name="bg object 18"/>
          <p:cNvSpPr/>
          <p:nvPr/>
        </p:nvSpPr>
        <p:spPr>
          <a:xfrm>
            <a:off x="1782445" y="1835785"/>
            <a:ext cx="3410585" cy="3187065"/>
          </a:xfrm>
          <a:custGeom>
            <a:avLst/>
            <a:gdLst/>
            <a:ahLst/>
            <a:cxnLst/>
            <a:rect l="l" t="t" r="r" b="b"/>
            <a:pathLst>
              <a:path w="3410585" h="3187065">
                <a:moveTo>
                  <a:pt x="1705483" y="0"/>
                </a:moveTo>
                <a:lnTo>
                  <a:pt x="1792985" y="2031"/>
                </a:lnTo>
                <a:lnTo>
                  <a:pt x="1879854" y="8509"/>
                </a:lnTo>
                <a:lnTo>
                  <a:pt x="1965070" y="18414"/>
                </a:lnTo>
                <a:lnTo>
                  <a:pt x="2049018" y="32512"/>
                </a:lnTo>
                <a:lnTo>
                  <a:pt x="2131441" y="50037"/>
                </a:lnTo>
                <a:lnTo>
                  <a:pt x="2212340" y="71627"/>
                </a:lnTo>
                <a:lnTo>
                  <a:pt x="2291460" y="96900"/>
                </a:lnTo>
                <a:lnTo>
                  <a:pt x="2368677" y="125222"/>
                </a:lnTo>
                <a:lnTo>
                  <a:pt x="2444242" y="156844"/>
                </a:lnTo>
                <a:lnTo>
                  <a:pt x="2517902" y="192150"/>
                </a:lnTo>
                <a:lnTo>
                  <a:pt x="2589149" y="230504"/>
                </a:lnTo>
                <a:lnTo>
                  <a:pt x="2658491" y="272161"/>
                </a:lnTo>
                <a:lnTo>
                  <a:pt x="2725293" y="316611"/>
                </a:lnTo>
                <a:lnTo>
                  <a:pt x="2789682" y="363854"/>
                </a:lnTo>
                <a:lnTo>
                  <a:pt x="2851404" y="413892"/>
                </a:lnTo>
                <a:lnTo>
                  <a:pt x="2910585" y="466725"/>
                </a:lnTo>
                <a:lnTo>
                  <a:pt x="2966974" y="521842"/>
                </a:lnTo>
                <a:lnTo>
                  <a:pt x="3020695" y="579501"/>
                </a:lnTo>
                <a:lnTo>
                  <a:pt x="3071495" y="639572"/>
                </a:lnTo>
                <a:lnTo>
                  <a:pt x="3118739" y="702055"/>
                </a:lnTo>
                <a:lnTo>
                  <a:pt x="3163189" y="766952"/>
                </a:lnTo>
                <a:lnTo>
                  <a:pt x="3204464" y="833501"/>
                </a:lnTo>
                <a:lnTo>
                  <a:pt x="3242183" y="902335"/>
                </a:lnTo>
                <a:lnTo>
                  <a:pt x="3276219" y="972819"/>
                </a:lnTo>
                <a:lnTo>
                  <a:pt x="3306699" y="1045337"/>
                </a:lnTo>
                <a:lnTo>
                  <a:pt x="3333496" y="1119504"/>
                </a:lnTo>
                <a:lnTo>
                  <a:pt x="3356737" y="1195197"/>
                </a:lnTo>
                <a:lnTo>
                  <a:pt x="3375532" y="1272159"/>
                </a:lnTo>
                <a:lnTo>
                  <a:pt x="3390773" y="1350644"/>
                </a:lnTo>
                <a:lnTo>
                  <a:pt x="3401568" y="1430401"/>
                </a:lnTo>
                <a:lnTo>
                  <a:pt x="3408045" y="1511427"/>
                </a:lnTo>
                <a:lnTo>
                  <a:pt x="3410457" y="1593468"/>
                </a:lnTo>
                <a:lnTo>
                  <a:pt x="3408045" y="1675638"/>
                </a:lnTo>
                <a:lnTo>
                  <a:pt x="3401568" y="1756537"/>
                </a:lnTo>
                <a:lnTo>
                  <a:pt x="3390773" y="1836292"/>
                </a:lnTo>
                <a:lnTo>
                  <a:pt x="3375532" y="1914906"/>
                </a:lnTo>
                <a:lnTo>
                  <a:pt x="3356737" y="1991740"/>
                </a:lnTo>
                <a:lnTo>
                  <a:pt x="3333877" y="2067559"/>
                </a:lnTo>
                <a:lnTo>
                  <a:pt x="3307079" y="2141728"/>
                </a:lnTo>
                <a:lnTo>
                  <a:pt x="3276219" y="2213737"/>
                </a:lnTo>
                <a:lnTo>
                  <a:pt x="3242183" y="2284603"/>
                </a:lnTo>
                <a:lnTo>
                  <a:pt x="3204464" y="2353183"/>
                </a:lnTo>
                <a:lnTo>
                  <a:pt x="3163189" y="2420112"/>
                </a:lnTo>
                <a:lnTo>
                  <a:pt x="3119120" y="2484501"/>
                </a:lnTo>
                <a:lnTo>
                  <a:pt x="3071495" y="2546985"/>
                </a:lnTo>
                <a:lnTo>
                  <a:pt x="3020695" y="2607056"/>
                </a:lnTo>
                <a:lnTo>
                  <a:pt x="2966974" y="2665095"/>
                </a:lnTo>
                <a:lnTo>
                  <a:pt x="2910585" y="2720340"/>
                </a:lnTo>
                <a:lnTo>
                  <a:pt x="2851404" y="2773172"/>
                </a:lnTo>
                <a:lnTo>
                  <a:pt x="2789682" y="2823210"/>
                </a:lnTo>
                <a:lnTo>
                  <a:pt x="2725293" y="2870454"/>
                </a:lnTo>
                <a:lnTo>
                  <a:pt x="2658364" y="2914904"/>
                </a:lnTo>
                <a:lnTo>
                  <a:pt x="2589149" y="2956179"/>
                </a:lnTo>
                <a:lnTo>
                  <a:pt x="2517902" y="2994533"/>
                </a:lnTo>
                <a:lnTo>
                  <a:pt x="2444242" y="3029712"/>
                </a:lnTo>
                <a:lnTo>
                  <a:pt x="2368677" y="3061335"/>
                </a:lnTo>
                <a:lnTo>
                  <a:pt x="2291460" y="3089783"/>
                </a:lnTo>
                <a:lnTo>
                  <a:pt x="2212340" y="3114929"/>
                </a:lnTo>
                <a:lnTo>
                  <a:pt x="2131441" y="3136519"/>
                </a:lnTo>
                <a:lnTo>
                  <a:pt x="2048637" y="3154172"/>
                </a:lnTo>
                <a:lnTo>
                  <a:pt x="1965070" y="3168141"/>
                </a:lnTo>
                <a:lnTo>
                  <a:pt x="1879472" y="3178175"/>
                </a:lnTo>
                <a:lnTo>
                  <a:pt x="1792985" y="3184525"/>
                </a:lnTo>
                <a:lnTo>
                  <a:pt x="1705483" y="3186557"/>
                </a:lnTo>
                <a:lnTo>
                  <a:pt x="1617853" y="3184525"/>
                </a:lnTo>
                <a:lnTo>
                  <a:pt x="1530984" y="3178175"/>
                </a:lnTo>
                <a:lnTo>
                  <a:pt x="1445895" y="3168141"/>
                </a:lnTo>
                <a:lnTo>
                  <a:pt x="1361821" y="3154172"/>
                </a:lnTo>
                <a:lnTo>
                  <a:pt x="1279398" y="3136519"/>
                </a:lnTo>
                <a:lnTo>
                  <a:pt x="1198626" y="3114929"/>
                </a:lnTo>
                <a:lnTo>
                  <a:pt x="1119378" y="3090164"/>
                </a:lnTo>
                <a:lnTo>
                  <a:pt x="1042162" y="3061335"/>
                </a:lnTo>
                <a:lnTo>
                  <a:pt x="966597" y="3029712"/>
                </a:lnTo>
                <a:lnTo>
                  <a:pt x="892937" y="2994533"/>
                </a:lnTo>
                <a:lnTo>
                  <a:pt x="821690" y="2956179"/>
                </a:lnTo>
                <a:lnTo>
                  <a:pt x="752475" y="2914904"/>
                </a:lnTo>
                <a:lnTo>
                  <a:pt x="685673" y="2870454"/>
                </a:lnTo>
                <a:lnTo>
                  <a:pt x="621157" y="2823210"/>
                </a:lnTo>
                <a:lnTo>
                  <a:pt x="559181" y="2773172"/>
                </a:lnTo>
                <a:lnTo>
                  <a:pt x="499872" y="2720340"/>
                </a:lnTo>
                <a:lnTo>
                  <a:pt x="443484" y="2665095"/>
                </a:lnTo>
                <a:lnTo>
                  <a:pt x="389763" y="2607056"/>
                </a:lnTo>
                <a:lnTo>
                  <a:pt x="339344" y="2546985"/>
                </a:lnTo>
                <a:lnTo>
                  <a:pt x="291719" y="2484501"/>
                </a:lnTo>
                <a:lnTo>
                  <a:pt x="247269" y="2420112"/>
                </a:lnTo>
                <a:lnTo>
                  <a:pt x="205994" y="2353183"/>
                </a:lnTo>
                <a:lnTo>
                  <a:pt x="168275" y="2284603"/>
                </a:lnTo>
                <a:lnTo>
                  <a:pt x="134238" y="2213737"/>
                </a:lnTo>
                <a:lnTo>
                  <a:pt x="103505" y="2141728"/>
                </a:lnTo>
                <a:lnTo>
                  <a:pt x="76581" y="2067559"/>
                </a:lnTo>
                <a:lnTo>
                  <a:pt x="53721" y="1991740"/>
                </a:lnTo>
                <a:lnTo>
                  <a:pt x="34543" y="1914525"/>
                </a:lnTo>
                <a:lnTo>
                  <a:pt x="19685" y="1836292"/>
                </a:lnTo>
                <a:lnTo>
                  <a:pt x="8890" y="1756155"/>
                </a:lnTo>
                <a:lnTo>
                  <a:pt x="2031" y="1675256"/>
                </a:lnTo>
                <a:lnTo>
                  <a:pt x="0" y="1593468"/>
                </a:lnTo>
                <a:lnTo>
                  <a:pt x="2412" y="1511427"/>
                </a:lnTo>
                <a:lnTo>
                  <a:pt x="8890" y="1430401"/>
                </a:lnTo>
                <a:lnTo>
                  <a:pt x="19685" y="1350644"/>
                </a:lnTo>
                <a:lnTo>
                  <a:pt x="34925" y="1272159"/>
                </a:lnTo>
                <a:lnTo>
                  <a:pt x="53721" y="1195197"/>
                </a:lnTo>
                <a:lnTo>
                  <a:pt x="76962" y="1119504"/>
                </a:lnTo>
                <a:lnTo>
                  <a:pt x="103886" y="1045337"/>
                </a:lnTo>
                <a:lnTo>
                  <a:pt x="134238" y="972819"/>
                </a:lnTo>
                <a:lnTo>
                  <a:pt x="168275" y="902335"/>
                </a:lnTo>
                <a:lnTo>
                  <a:pt x="205994" y="833881"/>
                </a:lnTo>
                <a:lnTo>
                  <a:pt x="247269" y="766952"/>
                </a:lnTo>
                <a:lnTo>
                  <a:pt x="291719" y="702437"/>
                </a:lnTo>
                <a:lnTo>
                  <a:pt x="339344" y="640079"/>
                </a:lnTo>
                <a:lnTo>
                  <a:pt x="389763" y="579627"/>
                </a:lnTo>
                <a:lnTo>
                  <a:pt x="443484" y="521842"/>
                </a:lnTo>
                <a:lnTo>
                  <a:pt x="499872" y="466725"/>
                </a:lnTo>
                <a:lnTo>
                  <a:pt x="559181" y="413765"/>
                </a:lnTo>
                <a:lnTo>
                  <a:pt x="621157" y="363727"/>
                </a:lnTo>
                <a:lnTo>
                  <a:pt x="685673" y="316611"/>
                </a:lnTo>
                <a:lnTo>
                  <a:pt x="752475" y="272161"/>
                </a:lnTo>
                <a:lnTo>
                  <a:pt x="821690" y="230504"/>
                </a:lnTo>
                <a:lnTo>
                  <a:pt x="892937" y="192150"/>
                </a:lnTo>
                <a:lnTo>
                  <a:pt x="966597" y="156844"/>
                </a:lnTo>
                <a:lnTo>
                  <a:pt x="1041781" y="125222"/>
                </a:lnTo>
                <a:lnTo>
                  <a:pt x="1119378" y="96519"/>
                </a:lnTo>
                <a:lnTo>
                  <a:pt x="1198626" y="71627"/>
                </a:lnTo>
                <a:lnTo>
                  <a:pt x="1279398" y="50037"/>
                </a:lnTo>
                <a:lnTo>
                  <a:pt x="1361821" y="32512"/>
                </a:lnTo>
                <a:lnTo>
                  <a:pt x="1445768" y="18414"/>
                </a:lnTo>
                <a:lnTo>
                  <a:pt x="1530984" y="8000"/>
                </a:lnTo>
                <a:lnTo>
                  <a:pt x="1617471" y="2031"/>
                </a:lnTo>
                <a:lnTo>
                  <a:pt x="1705483" y="0"/>
                </a:lnTo>
                <a:close/>
              </a:path>
            </a:pathLst>
          </a:custGeom>
          <a:ln w="28575">
            <a:solidFill>
              <a:srgbClr val="00000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0" i="0">
                <a:solidFill>
                  <a:schemeClr val="tx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332991" y="1653286"/>
            <a:ext cx="9526016" cy="1550670"/>
          </a:xfrm>
          <a:prstGeom prst="rect">
            <a:avLst/>
          </a:prstGeom>
        </p:spPr>
        <p:txBody>
          <a:bodyPr wrap="square" lIns="0" tIns="0" rIns="0" bIns="0">
            <a:spAutoFit/>
          </a:bodyPr>
          <a:lstStyle>
            <a:lvl1pPr>
              <a:defRPr sz="2000" b="0" i="0">
                <a:solidFill>
                  <a:schemeClr val="tx1"/>
                </a:solidFill>
                <a:latin typeface="Carlito"/>
                <a:cs typeface="Carlito"/>
              </a:defRPr>
            </a:lvl1pPr>
          </a:lstStyle>
          <a:p>
            <a:endParaRPr/>
          </a:p>
        </p:txBody>
      </p:sp>
      <p:sp>
        <p:nvSpPr>
          <p:cNvPr id="3" name="Holder 3"/>
          <p:cNvSpPr>
            <a:spLocks noGrp="1"/>
          </p:cNvSpPr>
          <p:nvPr>
            <p:ph type="body" idx="1"/>
          </p:nvPr>
        </p:nvSpPr>
        <p:spPr>
          <a:xfrm>
            <a:off x="1247686" y="2331847"/>
            <a:ext cx="10495915" cy="193611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5/30/2022</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doi.org/10.1609/aimag.v264.1848" TargetMode="External"/><Relationship Id="rId3" Type="http://schemas.openxmlformats.org/officeDocument/2006/relationships/hyperlink" Target="https://towardsdatascience.com/ai-for-healthcare-c975ffad1e8b" TargetMode="External"/><Relationship Id="rId7" Type="http://schemas.openxmlformats.org/officeDocument/2006/relationships/hyperlink" Target="https://hbr.org/2018/05/10-promising-ai-applications-in-health-care" TargetMode="External"/><Relationship Id="rId2" Type="http://schemas.openxmlformats.org/officeDocument/2006/relationships/hyperlink" Target="https://ieeexplore.ieee.org/document/8893884" TargetMode="External"/><Relationship Id="rId1" Type="http://schemas.openxmlformats.org/officeDocument/2006/relationships/slideLayout" Target="../slideLayouts/slideLayout2.xml"/><Relationship Id="rId6" Type="http://schemas.openxmlformats.org/officeDocument/2006/relationships/hyperlink" Target="https://www.codeproject.com/Articles/1073738/Building-a-Video-Chat-Web-App-with-WebRTC" TargetMode="External"/><Relationship Id="rId5" Type="http://schemas.openxmlformats.org/officeDocument/2006/relationships/hyperlink" Target="https://www.fhir.org/guides/argonaut/scheduling/provider-scheduling.html" TargetMode="External"/><Relationship Id="rId4" Type="http://schemas.openxmlformats.org/officeDocument/2006/relationships/hyperlink" Target="https://www.babylonhealth.com/ai" TargetMode="External"/><Relationship Id="rId9" Type="http://schemas.openxmlformats.org/officeDocument/2006/relationships/hyperlink" Target="https://www.ijert.org/a-chatbot-for-medical-purpose-using-deep-learnin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20470" y="411035"/>
            <a:ext cx="1176020" cy="1168400"/>
            <a:chOff x="720470" y="411035"/>
            <a:chExt cx="1176020" cy="1168400"/>
          </a:xfrm>
        </p:grpSpPr>
        <p:sp>
          <p:nvSpPr>
            <p:cNvPr id="3" name="object 3"/>
            <p:cNvSpPr/>
            <p:nvPr/>
          </p:nvSpPr>
          <p:spPr>
            <a:xfrm>
              <a:off x="729995" y="420624"/>
              <a:ext cx="1156716" cy="114909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725233" y="415798"/>
              <a:ext cx="1166495" cy="1158875"/>
            </a:xfrm>
            <a:custGeom>
              <a:avLst/>
              <a:gdLst/>
              <a:ahLst/>
              <a:cxnLst/>
              <a:rect l="l" t="t" r="r" b="b"/>
              <a:pathLst>
                <a:path w="1166495" h="1158875">
                  <a:moveTo>
                    <a:pt x="196202" y="0"/>
                  </a:moveTo>
                  <a:lnTo>
                    <a:pt x="970216" y="0"/>
                  </a:lnTo>
                  <a:lnTo>
                    <a:pt x="1009459" y="4063"/>
                  </a:lnTo>
                  <a:lnTo>
                    <a:pt x="1046416" y="15493"/>
                  </a:lnTo>
                  <a:lnTo>
                    <a:pt x="1109027" y="57785"/>
                  </a:lnTo>
                  <a:lnTo>
                    <a:pt x="1150937" y="120014"/>
                  </a:lnTo>
                  <a:lnTo>
                    <a:pt x="1162367" y="157099"/>
                  </a:lnTo>
                  <a:lnTo>
                    <a:pt x="1166431" y="196214"/>
                  </a:lnTo>
                  <a:lnTo>
                    <a:pt x="1166431" y="962787"/>
                  </a:lnTo>
                  <a:lnTo>
                    <a:pt x="1162367" y="1001902"/>
                  </a:lnTo>
                  <a:lnTo>
                    <a:pt x="1150937" y="1038987"/>
                  </a:lnTo>
                  <a:lnTo>
                    <a:pt x="1109027" y="1101598"/>
                  </a:lnTo>
                  <a:lnTo>
                    <a:pt x="1046416" y="1143507"/>
                  </a:lnTo>
                  <a:lnTo>
                    <a:pt x="1009459" y="1154938"/>
                  </a:lnTo>
                  <a:lnTo>
                    <a:pt x="970216" y="1158875"/>
                  </a:lnTo>
                  <a:lnTo>
                    <a:pt x="196202" y="1158875"/>
                  </a:lnTo>
                  <a:lnTo>
                    <a:pt x="156997" y="1154938"/>
                  </a:lnTo>
                  <a:lnTo>
                    <a:pt x="120002" y="1143507"/>
                  </a:lnTo>
                  <a:lnTo>
                    <a:pt x="57721" y="1101598"/>
                  </a:lnTo>
                  <a:lnTo>
                    <a:pt x="15430" y="1038987"/>
                  </a:lnTo>
                  <a:lnTo>
                    <a:pt x="4038" y="1001902"/>
                  </a:lnTo>
                  <a:lnTo>
                    <a:pt x="0" y="962787"/>
                  </a:lnTo>
                  <a:lnTo>
                    <a:pt x="0" y="196214"/>
                  </a:lnTo>
                  <a:lnTo>
                    <a:pt x="4038" y="157099"/>
                  </a:lnTo>
                  <a:lnTo>
                    <a:pt x="15430" y="120014"/>
                  </a:lnTo>
                  <a:lnTo>
                    <a:pt x="57734" y="57785"/>
                  </a:lnTo>
                  <a:lnTo>
                    <a:pt x="119976" y="15493"/>
                  </a:lnTo>
                  <a:lnTo>
                    <a:pt x="156997" y="4063"/>
                  </a:lnTo>
                  <a:lnTo>
                    <a:pt x="196202" y="0"/>
                  </a:lnTo>
                  <a:close/>
                </a:path>
              </a:pathLst>
            </a:custGeom>
            <a:ln w="9524">
              <a:solidFill>
                <a:srgbClr val="000000"/>
              </a:solidFill>
            </a:ln>
          </p:spPr>
          <p:txBody>
            <a:bodyPr wrap="square" lIns="0" tIns="0" rIns="0" bIns="0" rtlCol="0"/>
            <a:lstStyle/>
            <a:p>
              <a:endParaRPr/>
            </a:p>
          </p:txBody>
        </p:sp>
      </p:grpSp>
      <p:sp>
        <p:nvSpPr>
          <p:cNvPr id="5" name="object 5"/>
          <p:cNvSpPr/>
          <p:nvPr/>
        </p:nvSpPr>
        <p:spPr>
          <a:xfrm>
            <a:off x="2081783" y="446531"/>
            <a:ext cx="9356090" cy="1123315"/>
          </a:xfrm>
          <a:custGeom>
            <a:avLst/>
            <a:gdLst/>
            <a:ahLst/>
            <a:cxnLst/>
            <a:rect l="l" t="t" r="r" b="b"/>
            <a:pathLst>
              <a:path w="9356090" h="1123315">
                <a:moveTo>
                  <a:pt x="0" y="187197"/>
                </a:moveTo>
                <a:lnTo>
                  <a:pt x="6687" y="137436"/>
                </a:lnTo>
                <a:lnTo>
                  <a:pt x="25559" y="92719"/>
                </a:lnTo>
                <a:lnTo>
                  <a:pt x="54832" y="54832"/>
                </a:lnTo>
                <a:lnTo>
                  <a:pt x="92719" y="25559"/>
                </a:lnTo>
                <a:lnTo>
                  <a:pt x="137436" y="6687"/>
                </a:lnTo>
                <a:lnTo>
                  <a:pt x="187198" y="0"/>
                </a:lnTo>
                <a:lnTo>
                  <a:pt x="9168638" y="0"/>
                </a:lnTo>
                <a:lnTo>
                  <a:pt x="9218399" y="6687"/>
                </a:lnTo>
                <a:lnTo>
                  <a:pt x="9263116" y="25559"/>
                </a:lnTo>
                <a:lnTo>
                  <a:pt x="9301003" y="54832"/>
                </a:lnTo>
                <a:lnTo>
                  <a:pt x="9330276" y="92719"/>
                </a:lnTo>
                <a:lnTo>
                  <a:pt x="9349148" y="137436"/>
                </a:lnTo>
                <a:lnTo>
                  <a:pt x="9355836" y="187197"/>
                </a:lnTo>
                <a:lnTo>
                  <a:pt x="9355836" y="935989"/>
                </a:lnTo>
                <a:lnTo>
                  <a:pt x="9349148" y="985751"/>
                </a:lnTo>
                <a:lnTo>
                  <a:pt x="9330276" y="1030468"/>
                </a:lnTo>
                <a:lnTo>
                  <a:pt x="9301003" y="1068355"/>
                </a:lnTo>
                <a:lnTo>
                  <a:pt x="9263116" y="1097628"/>
                </a:lnTo>
                <a:lnTo>
                  <a:pt x="9218399" y="1116500"/>
                </a:lnTo>
                <a:lnTo>
                  <a:pt x="9168638" y="1123188"/>
                </a:lnTo>
                <a:lnTo>
                  <a:pt x="187198" y="1123188"/>
                </a:lnTo>
                <a:lnTo>
                  <a:pt x="137436" y="1116500"/>
                </a:lnTo>
                <a:lnTo>
                  <a:pt x="92719" y="1097628"/>
                </a:lnTo>
                <a:lnTo>
                  <a:pt x="54832" y="1068355"/>
                </a:lnTo>
                <a:lnTo>
                  <a:pt x="25559" y="1030468"/>
                </a:lnTo>
                <a:lnTo>
                  <a:pt x="6687" y="985751"/>
                </a:lnTo>
                <a:lnTo>
                  <a:pt x="0" y="935989"/>
                </a:lnTo>
                <a:lnTo>
                  <a:pt x="0" y="187197"/>
                </a:lnTo>
                <a:close/>
              </a:path>
            </a:pathLst>
          </a:custGeom>
          <a:ln w="9525">
            <a:solidFill>
              <a:srgbClr val="000000"/>
            </a:solidFill>
          </a:ln>
        </p:spPr>
        <p:txBody>
          <a:bodyPr wrap="square" lIns="0" tIns="0" rIns="0" bIns="0" rtlCol="0"/>
          <a:lstStyle/>
          <a:p>
            <a:endParaRPr/>
          </a:p>
        </p:txBody>
      </p:sp>
      <p:sp>
        <p:nvSpPr>
          <p:cNvPr id="6" name="object 6"/>
          <p:cNvSpPr txBox="1"/>
          <p:nvPr/>
        </p:nvSpPr>
        <p:spPr>
          <a:xfrm>
            <a:off x="4988178" y="510285"/>
            <a:ext cx="3542029" cy="482600"/>
          </a:xfrm>
          <a:prstGeom prst="rect">
            <a:avLst/>
          </a:prstGeom>
        </p:spPr>
        <p:txBody>
          <a:bodyPr vert="horz" wrap="square" lIns="0" tIns="12700" rIns="0" bIns="0" rtlCol="0">
            <a:spAutoFit/>
          </a:bodyPr>
          <a:lstStyle/>
          <a:p>
            <a:pPr marL="12700">
              <a:lnSpc>
                <a:spcPct val="100000"/>
              </a:lnSpc>
              <a:spcBef>
                <a:spcPts val="100"/>
              </a:spcBef>
            </a:pPr>
            <a:r>
              <a:rPr sz="3000" b="1" spc="-5" dirty="0">
                <a:latin typeface="Carlito"/>
                <a:cs typeface="Carlito"/>
              </a:rPr>
              <a:t>Pune </a:t>
            </a:r>
            <a:r>
              <a:rPr sz="3000" b="1" spc="-10" dirty="0">
                <a:latin typeface="Carlito"/>
                <a:cs typeface="Carlito"/>
              </a:rPr>
              <a:t>Vidyarthi</a:t>
            </a:r>
            <a:r>
              <a:rPr sz="3000" b="1" spc="-65" dirty="0">
                <a:latin typeface="Carlito"/>
                <a:cs typeface="Carlito"/>
              </a:rPr>
              <a:t> </a:t>
            </a:r>
            <a:r>
              <a:rPr sz="3000" b="1" spc="-30" dirty="0">
                <a:latin typeface="Carlito"/>
                <a:cs typeface="Carlito"/>
              </a:rPr>
              <a:t>Griha’s</a:t>
            </a:r>
            <a:endParaRPr sz="3000">
              <a:latin typeface="Carlito"/>
              <a:cs typeface="Carlito"/>
            </a:endParaRPr>
          </a:p>
        </p:txBody>
      </p:sp>
      <p:sp>
        <p:nvSpPr>
          <p:cNvPr id="7" name="object 7"/>
          <p:cNvSpPr txBox="1">
            <a:spLocks noGrp="1"/>
          </p:cNvSpPr>
          <p:nvPr>
            <p:ph type="title"/>
          </p:nvPr>
        </p:nvSpPr>
        <p:spPr>
          <a:xfrm>
            <a:off x="3451605" y="967181"/>
            <a:ext cx="6619875" cy="483234"/>
          </a:xfrm>
          <a:prstGeom prst="rect">
            <a:avLst/>
          </a:prstGeom>
        </p:spPr>
        <p:txBody>
          <a:bodyPr vert="horz" wrap="square" lIns="0" tIns="12700" rIns="0" bIns="0" rtlCol="0">
            <a:spAutoFit/>
          </a:bodyPr>
          <a:lstStyle/>
          <a:p>
            <a:pPr marL="12700">
              <a:lnSpc>
                <a:spcPct val="100000"/>
              </a:lnSpc>
              <a:spcBef>
                <a:spcPts val="100"/>
              </a:spcBef>
            </a:pPr>
            <a:r>
              <a:rPr sz="3000" b="1" spc="-10" dirty="0">
                <a:latin typeface="Carlito"/>
                <a:cs typeface="Carlito"/>
              </a:rPr>
              <a:t>College </a:t>
            </a:r>
            <a:r>
              <a:rPr sz="3000" b="1" dirty="0">
                <a:latin typeface="Carlito"/>
                <a:cs typeface="Carlito"/>
              </a:rPr>
              <a:t>of </a:t>
            </a:r>
            <a:r>
              <a:rPr sz="3000" b="1" spc="-5" dirty="0">
                <a:latin typeface="Carlito"/>
                <a:cs typeface="Carlito"/>
              </a:rPr>
              <a:t>Engineering </a:t>
            </a:r>
            <a:r>
              <a:rPr sz="3000" b="1" dirty="0">
                <a:latin typeface="Carlito"/>
                <a:cs typeface="Carlito"/>
              </a:rPr>
              <a:t>&amp; SSD IOM,</a:t>
            </a:r>
            <a:r>
              <a:rPr sz="3000" b="1" spc="-20" dirty="0">
                <a:latin typeface="Carlito"/>
                <a:cs typeface="Carlito"/>
              </a:rPr>
              <a:t> </a:t>
            </a:r>
            <a:r>
              <a:rPr sz="3000" b="1" spc="-5" dirty="0">
                <a:latin typeface="Carlito"/>
                <a:cs typeface="Carlito"/>
              </a:rPr>
              <a:t>Nashik</a:t>
            </a:r>
            <a:endParaRPr sz="3000">
              <a:latin typeface="Carlito"/>
              <a:cs typeface="Carlito"/>
            </a:endParaRPr>
          </a:p>
        </p:txBody>
      </p:sp>
      <p:sp>
        <p:nvSpPr>
          <p:cNvPr id="8" name="object 8"/>
          <p:cNvSpPr txBox="1"/>
          <p:nvPr/>
        </p:nvSpPr>
        <p:spPr>
          <a:xfrm>
            <a:off x="4416044" y="1877258"/>
            <a:ext cx="3362325" cy="3349625"/>
          </a:xfrm>
          <a:prstGeom prst="rect">
            <a:avLst/>
          </a:prstGeom>
        </p:spPr>
        <p:txBody>
          <a:bodyPr vert="horz" wrap="square" lIns="0" tIns="60325" rIns="0" bIns="0" rtlCol="0">
            <a:spAutoFit/>
          </a:bodyPr>
          <a:lstStyle/>
          <a:p>
            <a:pPr algn="ctr">
              <a:lnSpc>
                <a:spcPct val="100000"/>
              </a:lnSpc>
              <a:spcBef>
                <a:spcPts val="475"/>
              </a:spcBef>
            </a:pPr>
            <a:r>
              <a:rPr sz="2000" spc="-10" dirty="0">
                <a:latin typeface="Carlito"/>
                <a:cs typeface="Carlito"/>
              </a:rPr>
              <a:t>Project</a:t>
            </a:r>
            <a:r>
              <a:rPr sz="2000" spc="-5" dirty="0">
                <a:latin typeface="Carlito"/>
                <a:cs typeface="Carlito"/>
              </a:rPr>
              <a:t> On</a:t>
            </a:r>
            <a:endParaRPr sz="2000">
              <a:latin typeface="Carlito"/>
              <a:cs typeface="Carlito"/>
            </a:endParaRPr>
          </a:p>
          <a:p>
            <a:pPr algn="ctr">
              <a:lnSpc>
                <a:spcPct val="100000"/>
              </a:lnSpc>
              <a:spcBef>
                <a:spcPts val="655"/>
              </a:spcBef>
            </a:pPr>
            <a:r>
              <a:rPr sz="3500" b="1" spc="-15" dirty="0">
                <a:latin typeface="Carlito"/>
                <a:cs typeface="Carlito"/>
              </a:rPr>
              <a:t>Aarogya</a:t>
            </a:r>
            <a:r>
              <a:rPr sz="3500" b="1" spc="-30" dirty="0">
                <a:latin typeface="Carlito"/>
                <a:cs typeface="Carlito"/>
              </a:rPr>
              <a:t> </a:t>
            </a:r>
            <a:r>
              <a:rPr sz="3500" b="1" spc="-10" dirty="0">
                <a:latin typeface="Carlito"/>
                <a:cs typeface="Carlito"/>
              </a:rPr>
              <a:t>Centre</a:t>
            </a:r>
            <a:endParaRPr sz="3500">
              <a:latin typeface="Carlito"/>
              <a:cs typeface="Carlito"/>
            </a:endParaRPr>
          </a:p>
          <a:p>
            <a:pPr algn="ctr">
              <a:lnSpc>
                <a:spcPct val="100000"/>
              </a:lnSpc>
              <a:spcBef>
                <a:spcPts val="95"/>
              </a:spcBef>
            </a:pPr>
            <a:r>
              <a:rPr sz="2000" dirty="0">
                <a:latin typeface="Carlito"/>
                <a:cs typeface="Carlito"/>
              </a:rPr>
              <a:t>A </a:t>
            </a:r>
            <a:r>
              <a:rPr sz="2000" spc="-10" dirty="0">
                <a:latin typeface="Carlito"/>
                <a:cs typeface="Carlito"/>
              </a:rPr>
              <a:t>Complete </a:t>
            </a:r>
            <a:r>
              <a:rPr sz="2000" spc="-5" dirty="0">
                <a:latin typeface="Carlito"/>
                <a:cs typeface="Carlito"/>
              </a:rPr>
              <a:t>Healthcare</a:t>
            </a:r>
            <a:r>
              <a:rPr sz="2000" spc="-30" dirty="0">
                <a:latin typeface="Carlito"/>
                <a:cs typeface="Carlito"/>
              </a:rPr>
              <a:t> </a:t>
            </a:r>
            <a:r>
              <a:rPr sz="2000" spc="-10" dirty="0">
                <a:latin typeface="Carlito"/>
                <a:cs typeface="Carlito"/>
              </a:rPr>
              <a:t>Platform</a:t>
            </a:r>
            <a:endParaRPr sz="2000">
              <a:latin typeface="Carlito"/>
              <a:cs typeface="Carlito"/>
            </a:endParaRPr>
          </a:p>
          <a:p>
            <a:pPr>
              <a:lnSpc>
                <a:spcPct val="100000"/>
              </a:lnSpc>
              <a:spcBef>
                <a:spcPts val="45"/>
              </a:spcBef>
            </a:pPr>
            <a:endParaRPr sz="2700">
              <a:latin typeface="Carlito"/>
              <a:cs typeface="Carlito"/>
            </a:endParaRPr>
          </a:p>
          <a:p>
            <a:pPr algn="ctr">
              <a:lnSpc>
                <a:spcPct val="100000"/>
              </a:lnSpc>
            </a:pPr>
            <a:r>
              <a:rPr sz="2000" spc="-10" dirty="0">
                <a:latin typeface="Carlito"/>
                <a:cs typeface="Carlito"/>
              </a:rPr>
              <a:t>Presented</a:t>
            </a:r>
            <a:r>
              <a:rPr sz="2000" spc="20" dirty="0">
                <a:latin typeface="Carlito"/>
                <a:cs typeface="Carlito"/>
              </a:rPr>
              <a:t> </a:t>
            </a:r>
            <a:r>
              <a:rPr sz="2000" spc="-15" dirty="0">
                <a:latin typeface="Carlito"/>
                <a:cs typeface="Carlito"/>
              </a:rPr>
              <a:t>By</a:t>
            </a:r>
            <a:endParaRPr sz="2000">
              <a:latin typeface="Carlito"/>
              <a:cs typeface="Carlito"/>
            </a:endParaRPr>
          </a:p>
          <a:p>
            <a:pPr marL="492759" marR="485140" indent="-2540" algn="ctr">
              <a:lnSpc>
                <a:spcPct val="100000"/>
              </a:lnSpc>
              <a:spcBef>
                <a:spcPts val="705"/>
              </a:spcBef>
            </a:pPr>
            <a:r>
              <a:rPr sz="2000" b="1" spc="-15" dirty="0">
                <a:latin typeface="Carlito"/>
                <a:cs typeface="Carlito"/>
              </a:rPr>
              <a:t>Bharat </a:t>
            </a:r>
            <a:r>
              <a:rPr sz="2000" b="1" spc="-20" dirty="0">
                <a:latin typeface="Carlito"/>
                <a:cs typeface="Carlito"/>
              </a:rPr>
              <a:t>Firake  </a:t>
            </a:r>
            <a:r>
              <a:rPr sz="2000" b="1" spc="-10" dirty="0">
                <a:latin typeface="Carlito"/>
                <a:cs typeface="Carlito"/>
              </a:rPr>
              <a:t>Prathamesh</a:t>
            </a:r>
            <a:r>
              <a:rPr sz="2000" b="1" spc="-55" dirty="0">
                <a:latin typeface="Carlito"/>
                <a:cs typeface="Carlito"/>
              </a:rPr>
              <a:t> </a:t>
            </a:r>
            <a:r>
              <a:rPr sz="2000" b="1" spc="-10" dirty="0">
                <a:latin typeface="Carlito"/>
                <a:cs typeface="Carlito"/>
              </a:rPr>
              <a:t>Lakawade  </a:t>
            </a:r>
            <a:r>
              <a:rPr sz="2000" b="1" dirty="0">
                <a:latin typeface="Carlito"/>
                <a:cs typeface="Carlito"/>
              </a:rPr>
              <a:t>Rahul </a:t>
            </a:r>
            <a:r>
              <a:rPr sz="2000" b="1" spc="-5" dirty="0">
                <a:latin typeface="Carlito"/>
                <a:cs typeface="Carlito"/>
              </a:rPr>
              <a:t>Mahajan  </a:t>
            </a:r>
            <a:r>
              <a:rPr sz="2000" b="1" spc="-10" dirty="0">
                <a:latin typeface="Carlito"/>
                <a:cs typeface="Carlito"/>
              </a:rPr>
              <a:t>Prathamesh</a:t>
            </a:r>
            <a:r>
              <a:rPr sz="2000" b="1" spc="-15" dirty="0">
                <a:latin typeface="Carlito"/>
                <a:cs typeface="Carlito"/>
              </a:rPr>
              <a:t> </a:t>
            </a:r>
            <a:r>
              <a:rPr sz="2000" b="1" spc="-10" dirty="0">
                <a:latin typeface="Carlito"/>
                <a:cs typeface="Carlito"/>
              </a:rPr>
              <a:t>Gadkari</a:t>
            </a:r>
            <a:endParaRPr sz="2000">
              <a:latin typeface="Carlito"/>
              <a:cs typeface="Carlito"/>
            </a:endParaRPr>
          </a:p>
        </p:txBody>
      </p:sp>
      <p:sp>
        <p:nvSpPr>
          <p:cNvPr id="9" name="object 9"/>
          <p:cNvSpPr txBox="1"/>
          <p:nvPr/>
        </p:nvSpPr>
        <p:spPr>
          <a:xfrm>
            <a:off x="752043" y="5599582"/>
            <a:ext cx="1974850" cy="635635"/>
          </a:xfrm>
          <a:prstGeom prst="rect">
            <a:avLst/>
          </a:prstGeom>
        </p:spPr>
        <p:txBody>
          <a:bodyPr vert="horz" wrap="square" lIns="0" tIns="12700" rIns="0" bIns="0" rtlCol="0">
            <a:spAutoFit/>
          </a:bodyPr>
          <a:lstStyle/>
          <a:p>
            <a:pPr marL="1270" algn="ctr">
              <a:lnSpc>
                <a:spcPct val="100000"/>
              </a:lnSpc>
              <a:spcBef>
                <a:spcPts val="100"/>
              </a:spcBef>
            </a:pPr>
            <a:r>
              <a:rPr sz="2000" dirty="0">
                <a:latin typeface="Carlito"/>
                <a:cs typeface="Carlito"/>
              </a:rPr>
              <a:t>Guided</a:t>
            </a:r>
            <a:r>
              <a:rPr sz="2000" spc="-20" dirty="0">
                <a:latin typeface="Carlito"/>
                <a:cs typeface="Carlito"/>
              </a:rPr>
              <a:t> </a:t>
            </a:r>
            <a:r>
              <a:rPr sz="2000" spc="-15" dirty="0">
                <a:latin typeface="Carlito"/>
                <a:cs typeface="Carlito"/>
              </a:rPr>
              <a:t>By</a:t>
            </a:r>
            <a:endParaRPr sz="2000">
              <a:latin typeface="Carlito"/>
              <a:cs typeface="Carlito"/>
            </a:endParaRPr>
          </a:p>
          <a:p>
            <a:pPr algn="ctr">
              <a:lnSpc>
                <a:spcPct val="100000"/>
              </a:lnSpc>
            </a:pPr>
            <a:r>
              <a:rPr sz="2000" b="1" spc="-30" dirty="0">
                <a:latin typeface="Carlito"/>
                <a:cs typeface="Carlito"/>
              </a:rPr>
              <a:t>Prof. </a:t>
            </a:r>
            <a:r>
              <a:rPr sz="2000" b="1" spc="-15" dirty="0">
                <a:latin typeface="Carlito"/>
                <a:cs typeface="Carlito"/>
              </a:rPr>
              <a:t>J. </a:t>
            </a:r>
            <a:r>
              <a:rPr sz="2000" b="1" spc="-114" dirty="0">
                <a:latin typeface="Carlito"/>
                <a:cs typeface="Carlito"/>
              </a:rPr>
              <a:t>Y.</a:t>
            </a:r>
            <a:r>
              <a:rPr sz="2000" b="1" spc="-10" dirty="0">
                <a:latin typeface="Carlito"/>
                <a:cs typeface="Carlito"/>
              </a:rPr>
              <a:t> </a:t>
            </a:r>
            <a:r>
              <a:rPr sz="2000" b="1" spc="-5" dirty="0">
                <a:latin typeface="Carlito"/>
                <a:cs typeface="Carlito"/>
              </a:rPr>
              <a:t>Kapadnis</a:t>
            </a:r>
            <a:endParaRPr sz="2000">
              <a:latin typeface="Carlito"/>
              <a:cs typeface="Carlito"/>
            </a:endParaRPr>
          </a:p>
        </p:txBody>
      </p:sp>
      <p:sp>
        <p:nvSpPr>
          <p:cNvPr id="10" name="object 10"/>
          <p:cNvSpPr txBox="1"/>
          <p:nvPr/>
        </p:nvSpPr>
        <p:spPr>
          <a:xfrm>
            <a:off x="10469371" y="5599582"/>
            <a:ext cx="949325" cy="635635"/>
          </a:xfrm>
          <a:prstGeom prst="rect">
            <a:avLst/>
          </a:prstGeom>
        </p:spPr>
        <p:txBody>
          <a:bodyPr vert="horz" wrap="square" lIns="0" tIns="12700" rIns="0" bIns="0" rtlCol="0">
            <a:spAutoFit/>
          </a:bodyPr>
          <a:lstStyle/>
          <a:p>
            <a:pPr algn="ctr">
              <a:lnSpc>
                <a:spcPct val="100000"/>
              </a:lnSpc>
              <a:spcBef>
                <a:spcPts val="100"/>
              </a:spcBef>
            </a:pPr>
            <a:r>
              <a:rPr sz="2000" spc="-10" dirty="0">
                <a:latin typeface="Carlito"/>
                <a:cs typeface="Carlito"/>
              </a:rPr>
              <a:t>Group</a:t>
            </a:r>
            <a:r>
              <a:rPr sz="2000" spc="-80" dirty="0">
                <a:latin typeface="Carlito"/>
                <a:cs typeface="Carlito"/>
              </a:rPr>
              <a:t> </a:t>
            </a:r>
            <a:r>
              <a:rPr sz="2000" dirty="0">
                <a:latin typeface="Carlito"/>
                <a:cs typeface="Carlito"/>
              </a:rPr>
              <a:t>ID</a:t>
            </a:r>
            <a:endParaRPr sz="2000">
              <a:latin typeface="Carlito"/>
              <a:cs typeface="Carlito"/>
            </a:endParaRPr>
          </a:p>
          <a:p>
            <a:pPr marL="1270" algn="ctr">
              <a:lnSpc>
                <a:spcPct val="100000"/>
              </a:lnSpc>
            </a:pPr>
            <a:r>
              <a:rPr sz="2000" b="1" dirty="0">
                <a:latin typeface="Carlito"/>
                <a:cs typeface="Carlito"/>
              </a:rPr>
              <a:t>1</a:t>
            </a:r>
            <a:endParaRPr sz="2000">
              <a:latin typeface="Carlito"/>
              <a:cs typeface="Carl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47902" y="376174"/>
            <a:ext cx="10488676" cy="73355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61772" y="382524"/>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4" name="object 4"/>
          <p:cNvSpPr txBox="1"/>
          <p:nvPr/>
        </p:nvSpPr>
        <p:spPr>
          <a:xfrm>
            <a:off x="711809" y="474979"/>
            <a:ext cx="219075"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7</a:t>
            </a:r>
            <a:endParaRPr sz="3000">
              <a:latin typeface="Carlito"/>
              <a:cs typeface="Carlito"/>
            </a:endParaRPr>
          </a:p>
        </p:txBody>
      </p:sp>
      <p:grpSp>
        <p:nvGrpSpPr>
          <p:cNvPr id="5" name="object 5"/>
          <p:cNvGrpSpPr/>
          <p:nvPr/>
        </p:nvGrpSpPr>
        <p:grpSpPr>
          <a:xfrm>
            <a:off x="883538" y="2533967"/>
            <a:ext cx="3931920" cy="2291715"/>
            <a:chOff x="883538" y="2533967"/>
            <a:chExt cx="3931920" cy="2291715"/>
          </a:xfrm>
        </p:grpSpPr>
        <p:sp>
          <p:nvSpPr>
            <p:cNvPr id="6" name="object 6"/>
            <p:cNvSpPr/>
            <p:nvPr/>
          </p:nvSpPr>
          <p:spPr>
            <a:xfrm>
              <a:off x="893063" y="2543555"/>
              <a:ext cx="3912108" cy="227228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888301" y="2538729"/>
              <a:ext cx="3922395" cy="2282190"/>
            </a:xfrm>
            <a:custGeom>
              <a:avLst/>
              <a:gdLst/>
              <a:ahLst/>
              <a:cxnLst/>
              <a:rect l="l" t="t" r="r" b="b"/>
              <a:pathLst>
                <a:path w="3922395" h="2282190">
                  <a:moveTo>
                    <a:pt x="383603" y="0"/>
                  </a:moveTo>
                  <a:lnTo>
                    <a:pt x="3538283" y="0"/>
                  </a:lnTo>
                  <a:lnTo>
                    <a:pt x="3577526" y="2032"/>
                  </a:lnTo>
                  <a:lnTo>
                    <a:pt x="3615753" y="7747"/>
                  </a:lnTo>
                  <a:lnTo>
                    <a:pt x="3687635" y="30225"/>
                  </a:lnTo>
                  <a:lnTo>
                    <a:pt x="3752786" y="65532"/>
                  </a:lnTo>
                  <a:lnTo>
                    <a:pt x="3809428" y="112649"/>
                  </a:lnTo>
                  <a:lnTo>
                    <a:pt x="3856418" y="169291"/>
                  </a:lnTo>
                  <a:lnTo>
                    <a:pt x="3891724" y="234315"/>
                  </a:lnTo>
                  <a:lnTo>
                    <a:pt x="3914330" y="306705"/>
                  </a:lnTo>
                  <a:lnTo>
                    <a:pt x="3919918" y="344424"/>
                  </a:lnTo>
                  <a:lnTo>
                    <a:pt x="3921950" y="383667"/>
                  </a:lnTo>
                  <a:lnTo>
                    <a:pt x="3921950" y="1898777"/>
                  </a:lnTo>
                  <a:lnTo>
                    <a:pt x="3919918" y="1938020"/>
                  </a:lnTo>
                  <a:lnTo>
                    <a:pt x="3914330" y="1975866"/>
                  </a:lnTo>
                  <a:lnTo>
                    <a:pt x="3904678" y="2012823"/>
                  </a:lnTo>
                  <a:lnTo>
                    <a:pt x="3875722" y="2081530"/>
                  </a:lnTo>
                  <a:lnTo>
                    <a:pt x="3834320" y="2142617"/>
                  </a:lnTo>
                  <a:lnTo>
                    <a:pt x="3782504" y="2194433"/>
                  </a:lnTo>
                  <a:lnTo>
                    <a:pt x="3721036" y="2235835"/>
                  </a:lnTo>
                  <a:lnTo>
                    <a:pt x="3652329" y="2264791"/>
                  </a:lnTo>
                  <a:lnTo>
                    <a:pt x="3577526" y="2280031"/>
                  </a:lnTo>
                  <a:lnTo>
                    <a:pt x="3538283" y="2282063"/>
                  </a:lnTo>
                  <a:lnTo>
                    <a:pt x="383603" y="2282063"/>
                  </a:lnTo>
                  <a:lnTo>
                    <a:pt x="344411" y="2280031"/>
                  </a:lnTo>
                  <a:lnTo>
                    <a:pt x="306628" y="2274443"/>
                  </a:lnTo>
                  <a:lnTo>
                    <a:pt x="269646" y="2264791"/>
                  </a:lnTo>
                  <a:lnTo>
                    <a:pt x="200926" y="2235835"/>
                  </a:lnTo>
                  <a:lnTo>
                    <a:pt x="139852" y="2194433"/>
                  </a:lnTo>
                  <a:lnTo>
                    <a:pt x="87604" y="2142617"/>
                  </a:lnTo>
                  <a:lnTo>
                    <a:pt x="46215" y="2081530"/>
                  </a:lnTo>
                  <a:lnTo>
                    <a:pt x="17284" y="2012823"/>
                  </a:lnTo>
                  <a:lnTo>
                    <a:pt x="7632" y="1975866"/>
                  </a:lnTo>
                  <a:lnTo>
                    <a:pt x="2006" y="1938020"/>
                  </a:lnTo>
                  <a:lnTo>
                    <a:pt x="0" y="1898777"/>
                  </a:lnTo>
                  <a:lnTo>
                    <a:pt x="0" y="383667"/>
                  </a:lnTo>
                  <a:lnTo>
                    <a:pt x="2006" y="344424"/>
                  </a:lnTo>
                  <a:lnTo>
                    <a:pt x="7632" y="306705"/>
                  </a:lnTo>
                  <a:lnTo>
                    <a:pt x="17272" y="269748"/>
                  </a:lnTo>
                  <a:lnTo>
                    <a:pt x="46215" y="201041"/>
                  </a:lnTo>
                  <a:lnTo>
                    <a:pt x="87617" y="139954"/>
                  </a:lnTo>
                  <a:lnTo>
                    <a:pt x="139827" y="87630"/>
                  </a:lnTo>
                  <a:lnTo>
                    <a:pt x="200926" y="46228"/>
                  </a:lnTo>
                  <a:lnTo>
                    <a:pt x="269646" y="17399"/>
                  </a:lnTo>
                  <a:lnTo>
                    <a:pt x="306628" y="7747"/>
                  </a:lnTo>
                  <a:lnTo>
                    <a:pt x="344411" y="2032"/>
                  </a:lnTo>
                  <a:lnTo>
                    <a:pt x="383603" y="0"/>
                  </a:lnTo>
                  <a:close/>
                </a:path>
              </a:pathLst>
            </a:custGeom>
            <a:ln w="9525">
              <a:solidFill>
                <a:srgbClr val="000000"/>
              </a:solidFill>
            </a:ln>
          </p:spPr>
          <p:txBody>
            <a:bodyPr wrap="square" lIns="0" tIns="0" rIns="0" bIns="0" rtlCol="0"/>
            <a:lstStyle/>
            <a:p>
              <a:endParaRPr/>
            </a:p>
          </p:txBody>
        </p:sp>
      </p:grpSp>
      <p:sp>
        <p:nvSpPr>
          <p:cNvPr id="8" name="object 8"/>
          <p:cNvSpPr txBox="1"/>
          <p:nvPr/>
        </p:nvSpPr>
        <p:spPr>
          <a:xfrm>
            <a:off x="7114413" y="6218021"/>
            <a:ext cx="232791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rlito"/>
                <a:cs typeface="Carlito"/>
              </a:rPr>
              <a:t>[7.1] </a:t>
            </a:r>
            <a:r>
              <a:rPr sz="1800" spc="-10" dirty="0">
                <a:latin typeface="Carlito"/>
                <a:cs typeface="Carlito"/>
              </a:rPr>
              <a:t>Healthcare </a:t>
            </a:r>
            <a:r>
              <a:rPr sz="1800" spc="-5" dirty="0">
                <a:latin typeface="Carlito"/>
                <a:cs typeface="Carlito"/>
              </a:rPr>
              <a:t>Chatbot</a:t>
            </a:r>
            <a:endParaRPr sz="1800">
              <a:latin typeface="Carlito"/>
              <a:cs typeface="Carlito"/>
            </a:endParaRPr>
          </a:p>
        </p:txBody>
      </p:sp>
      <p:sp>
        <p:nvSpPr>
          <p:cNvPr id="9" name="object 9"/>
          <p:cNvSpPr/>
          <p:nvPr/>
        </p:nvSpPr>
        <p:spPr>
          <a:xfrm>
            <a:off x="5807202" y="1328166"/>
            <a:ext cx="896619" cy="835660"/>
          </a:xfrm>
          <a:custGeom>
            <a:avLst/>
            <a:gdLst/>
            <a:ahLst/>
            <a:cxnLst/>
            <a:rect l="l" t="t" r="r" b="b"/>
            <a:pathLst>
              <a:path w="896620" h="835660">
                <a:moveTo>
                  <a:pt x="0" y="417575"/>
                </a:moveTo>
                <a:lnTo>
                  <a:pt x="2629" y="372074"/>
                </a:lnTo>
                <a:lnTo>
                  <a:pt x="10337" y="327992"/>
                </a:lnTo>
                <a:lnTo>
                  <a:pt x="22847" y="285585"/>
                </a:lnTo>
                <a:lnTo>
                  <a:pt x="39888" y="245107"/>
                </a:lnTo>
                <a:lnTo>
                  <a:pt x="61185" y="206812"/>
                </a:lnTo>
                <a:lnTo>
                  <a:pt x="86465" y="170956"/>
                </a:lnTo>
                <a:lnTo>
                  <a:pt x="115454" y="137793"/>
                </a:lnTo>
                <a:lnTo>
                  <a:pt x="147879" y="107577"/>
                </a:lnTo>
                <a:lnTo>
                  <a:pt x="183465" y="80564"/>
                </a:lnTo>
                <a:lnTo>
                  <a:pt x="221939" y="57008"/>
                </a:lnTo>
                <a:lnTo>
                  <a:pt x="263028" y="37164"/>
                </a:lnTo>
                <a:lnTo>
                  <a:pt x="306458" y="21287"/>
                </a:lnTo>
                <a:lnTo>
                  <a:pt x="351955" y="9630"/>
                </a:lnTo>
                <a:lnTo>
                  <a:pt x="399245" y="2450"/>
                </a:lnTo>
                <a:lnTo>
                  <a:pt x="448056" y="0"/>
                </a:lnTo>
                <a:lnTo>
                  <a:pt x="496866" y="2450"/>
                </a:lnTo>
                <a:lnTo>
                  <a:pt x="544156" y="9630"/>
                </a:lnTo>
                <a:lnTo>
                  <a:pt x="589653" y="21287"/>
                </a:lnTo>
                <a:lnTo>
                  <a:pt x="633083" y="37164"/>
                </a:lnTo>
                <a:lnTo>
                  <a:pt x="674172" y="57008"/>
                </a:lnTo>
                <a:lnTo>
                  <a:pt x="712646" y="80564"/>
                </a:lnTo>
                <a:lnTo>
                  <a:pt x="748232" y="107577"/>
                </a:lnTo>
                <a:lnTo>
                  <a:pt x="780657" y="137793"/>
                </a:lnTo>
                <a:lnTo>
                  <a:pt x="809646" y="170956"/>
                </a:lnTo>
                <a:lnTo>
                  <a:pt x="834926" y="206812"/>
                </a:lnTo>
                <a:lnTo>
                  <a:pt x="856223" y="245107"/>
                </a:lnTo>
                <a:lnTo>
                  <a:pt x="873264" y="285585"/>
                </a:lnTo>
                <a:lnTo>
                  <a:pt x="885774" y="327992"/>
                </a:lnTo>
                <a:lnTo>
                  <a:pt x="893482" y="372074"/>
                </a:lnTo>
                <a:lnTo>
                  <a:pt x="896112" y="417575"/>
                </a:lnTo>
                <a:lnTo>
                  <a:pt x="893482" y="463077"/>
                </a:lnTo>
                <a:lnTo>
                  <a:pt x="885774" y="507159"/>
                </a:lnTo>
                <a:lnTo>
                  <a:pt x="873264" y="549566"/>
                </a:lnTo>
                <a:lnTo>
                  <a:pt x="856223" y="590044"/>
                </a:lnTo>
                <a:lnTo>
                  <a:pt x="834926" y="628339"/>
                </a:lnTo>
                <a:lnTo>
                  <a:pt x="809646" y="664195"/>
                </a:lnTo>
                <a:lnTo>
                  <a:pt x="780657" y="697358"/>
                </a:lnTo>
                <a:lnTo>
                  <a:pt x="748232" y="727574"/>
                </a:lnTo>
                <a:lnTo>
                  <a:pt x="712646" y="754587"/>
                </a:lnTo>
                <a:lnTo>
                  <a:pt x="674172" y="778143"/>
                </a:lnTo>
                <a:lnTo>
                  <a:pt x="633083" y="797987"/>
                </a:lnTo>
                <a:lnTo>
                  <a:pt x="589653" y="813864"/>
                </a:lnTo>
                <a:lnTo>
                  <a:pt x="544156" y="825521"/>
                </a:lnTo>
                <a:lnTo>
                  <a:pt x="496866" y="832701"/>
                </a:lnTo>
                <a:lnTo>
                  <a:pt x="448056" y="835151"/>
                </a:lnTo>
                <a:lnTo>
                  <a:pt x="399245" y="832701"/>
                </a:lnTo>
                <a:lnTo>
                  <a:pt x="351955" y="825521"/>
                </a:lnTo>
                <a:lnTo>
                  <a:pt x="306458" y="813864"/>
                </a:lnTo>
                <a:lnTo>
                  <a:pt x="263028" y="797987"/>
                </a:lnTo>
                <a:lnTo>
                  <a:pt x="221939" y="778143"/>
                </a:lnTo>
                <a:lnTo>
                  <a:pt x="183465" y="754587"/>
                </a:lnTo>
                <a:lnTo>
                  <a:pt x="147879" y="727574"/>
                </a:lnTo>
                <a:lnTo>
                  <a:pt x="115454" y="697358"/>
                </a:lnTo>
                <a:lnTo>
                  <a:pt x="86465" y="664195"/>
                </a:lnTo>
                <a:lnTo>
                  <a:pt x="61185" y="628339"/>
                </a:lnTo>
                <a:lnTo>
                  <a:pt x="39888" y="590044"/>
                </a:lnTo>
                <a:lnTo>
                  <a:pt x="22847" y="549566"/>
                </a:lnTo>
                <a:lnTo>
                  <a:pt x="10337" y="507159"/>
                </a:lnTo>
                <a:lnTo>
                  <a:pt x="2629" y="463077"/>
                </a:lnTo>
                <a:lnTo>
                  <a:pt x="0" y="417575"/>
                </a:lnTo>
                <a:close/>
              </a:path>
            </a:pathLst>
          </a:custGeom>
          <a:ln w="28575">
            <a:solidFill>
              <a:srgbClr val="000000"/>
            </a:solidFill>
          </a:ln>
        </p:spPr>
        <p:txBody>
          <a:bodyPr wrap="square" lIns="0" tIns="0" rIns="0" bIns="0" rtlCol="0"/>
          <a:lstStyle/>
          <a:p>
            <a:endParaRPr/>
          </a:p>
        </p:txBody>
      </p:sp>
      <p:sp>
        <p:nvSpPr>
          <p:cNvPr id="10" name="object 10"/>
          <p:cNvSpPr txBox="1"/>
          <p:nvPr/>
        </p:nvSpPr>
        <p:spPr>
          <a:xfrm>
            <a:off x="6057646" y="1582039"/>
            <a:ext cx="4552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rlito"/>
                <a:cs typeface="Carlito"/>
              </a:rPr>
              <a:t>User</a:t>
            </a:r>
            <a:endParaRPr sz="1800">
              <a:latin typeface="Carlito"/>
              <a:cs typeface="Carlito"/>
            </a:endParaRPr>
          </a:p>
        </p:txBody>
      </p:sp>
      <p:sp>
        <p:nvSpPr>
          <p:cNvPr id="11" name="object 11"/>
          <p:cNvSpPr txBox="1"/>
          <p:nvPr/>
        </p:nvSpPr>
        <p:spPr>
          <a:xfrm>
            <a:off x="9364218" y="1559813"/>
            <a:ext cx="2120265" cy="370840"/>
          </a:xfrm>
          <a:prstGeom prst="rect">
            <a:avLst/>
          </a:prstGeom>
          <a:ln w="28575">
            <a:solidFill>
              <a:srgbClr val="000000"/>
            </a:solidFill>
          </a:ln>
        </p:spPr>
        <p:txBody>
          <a:bodyPr vert="horz" wrap="square" lIns="0" tIns="38735" rIns="0" bIns="0" rtlCol="0">
            <a:spAutoFit/>
          </a:bodyPr>
          <a:lstStyle/>
          <a:p>
            <a:pPr marL="69850">
              <a:lnSpc>
                <a:spcPct val="100000"/>
              </a:lnSpc>
              <a:spcBef>
                <a:spcPts val="305"/>
              </a:spcBef>
            </a:pPr>
            <a:r>
              <a:rPr sz="1800" spc="-15" dirty="0">
                <a:latin typeface="Carlito"/>
                <a:cs typeface="Carlito"/>
              </a:rPr>
              <a:t>Personal </a:t>
            </a:r>
            <a:r>
              <a:rPr sz="1800" spc="-10" dirty="0">
                <a:latin typeface="Carlito"/>
                <a:cs typeface="Carlito"/>
              </a:rPr>
              <a:t>Information</a:t>
            </a:r>
            <a:endParaRPr sz="1800">
              <a:latin typeface="Carlito"/>
              <a:cs typeface="Carlito"/>
            </a:endParaRPr>
          </a:p>
        </p:txBody>
      </p:sp>
      <p:sp>
        <p:nvSpPr>
          <p:cNvPr id="12" name="object 12"/>
          <p:cNvSpPr txBox="1"/>
          <p:nvPr/>
        </p:nvSpPr>
        <p:spPr>
          <a:xfrm>
            <a:off x="5496305" y="2522982"/>
            <a:ext cx="1518285" cy="368935"/>
          </a:xfrm>
          <a:prstGeom prst="rect">
            <a:avLst/>
          </a:prstGeom>
          <a:ln w="28575">
            <a:solidFill>
              <a:srgbClr val="000000"/>
            </a:solidFill>
          </a:ln>
        </p:spPr>
        <p:txBody>
          <a:bodyPr vert="horz" wrap="square" lIns="0" tIns="29845" rIns="0" bIns="0" rtlCol="0">
            <a:spAutoFit/>
          </a:bodyPr>
          <a:lstStyle/>
          <a:p>
            <a:pPr marL="185420">
              <a:lnSpc>
                <a:spcPct val="100000"/>
              </a:lnSpc>
              <a:spcBef>
                <a:spcPts val="235"/>
              </a:spcBef>
            </a:pPr>
            <a:r>
              <a:rPr sz="1800" spc="-10" dirty="0">
                <a:latin typeface="Carlito"/>
                <a:cs typeface="Carlito"/>
              </a:rPr>
              <a:t>Initiate</a:t>
            </a:r>
            <a:r>
              <a:rPr sz="1800" spc="-5" dirty="0">
                <a:latin typeface="Carlito"/>
                <a:cs typeface="Carlito"/>
              </a:rPr>
              <a:t> Chat</a:t>
            </a:r>
            <a:endParaRPr sz="1800">
              <a:latin typeface="Carlito"/>
              <a:cs typeface="Carlito"/>
            </a:endParaRPr>
          </a:p>
        </p:txBody>
      </p:sp>
      <p:sp>
        <p:nvSpPr>
          <p:cNvPr id="13" name="object 13"/>
          <p:cNvSpPr txBox="1"/>
          <p:nvPr/>
        </p:nvSpPr>
        <p:spPr>
          <a:xfrm>
            <a:off x="5519165" y="4581905"/>
            <a:ext cx="1516380" cy="530860"/>
          </a:xfrm>
          <a:prstGeom prst="rect">
            <a:avLst/>
          </a:prstGeom>
          <a:ln w="28575">
            <a:solidFill>
              <a:srgbClr val="000000"/>
            </a:solidFill>
          </a:ln>
        </p:spPr>
        <p:txBody>
          <a:bodyPr vert="horz" wrap="square" lIns="0" tIns="0" rIns="0" bIns="0" rtlCol="0">
            <a:spAutoFit/>
          </a:bodyPr>
          <a:lstStyle/>
          <a:p>
            <a:pPr marR="35560" algn="ctr">
              <a:lnSpc>
                <a:spcPts val="2039"/>
              </a:lnSpc>
            </a:pPr>
            <a:r>
              <a:rPr sz="1800" spc="-5" dirty="0">
                <a:latin typeface="Carlito"/>
                <a:cs typeface="Carlito"/>
              </a:rPr>
              <a:t>Thank </a:t>
            </a:r>
            <a:r>
              <a:rPr sz="1800" spc="-10" dirty="0">
                <a:latin typeface="Carlito"/>
                <a:cs typeface="Carlito"/>
              </a:rPr>
              <a:t>you</a:t>
            </a:r>
            <a:r>
              <a:rPr sz="1800" spc="-35" dirty="0">
                <a:latin typeface="Carlito"/>
                <a:cs typeface="Carlito"/>
              </a:rPr>
              <a:t> </a:t>
            </a:r>
            <a:r>
              <a:rPr sz="1800" spc="-15" dirty="0">
                <a:latin typeface="Carlito"/>
                <a:cs typeface="Carlito"/>
              </a:rPr>
              <a:t>for</a:t>
            </a:r>
            <a:endParaRPr sz="1800">
              <a:latin typeface="Carlito"/>
              <a:cs typeface="Carlito"/>
            </a:endParaRPr>
          </a:p>
          <a:p>
            <a:pPr marR="36195" algn="ctr">
              <a:lnSpc>
                <a:spcPts val="2135"/>
              </a:lnSpc>
            </a:pPr>
            <a:r>
              <a:rPr sz="1800" spc="-10" dirty="0">
                <a:latin typeface="Carlito"/>
                <a:cs typeface="Carlito"/>
              </a:rPr>
              <a:t>Contacting</a:t>
            </a:r>
            <a:endParaRPr sz="1800">
              <a:latin typeface="Carlito"/>
              <a:cs typeface="Carlito"/>
            </a:endParaRPr>
          </a:p>
        </p:txBody>
      </p:sp>
      <p:sp>
        <p:nvSpPr>
          <p:cNvPr id="14" name="object 14"/>
          <p:cNvSpPr txBox="1"/>
          <p:nvPr/>
        </p:nvSpPr>
        <p:spPr>
          <a:xfrm>
            <a:off x="5496305" y="5575553"/>
            <a:ext cx="1518285" cy="368935"/>
          </a:xfrm>
          <a:prstGeom prst="rect">
            <a:avLst/>
          </a:prstGeom>
          <a:ln w="28575">
            <a:solidFill>
              <a:srgbClr val="000000"/>
            </a:solidFill>
          </a:ln>
        </p:spPr>
        <p:txBody>
          <a:bodyPr vert="horz" wrap="square" lIns="0" tIns="30480" rIns="0" bIns="0" rtlCol="0">
            <a:spAutoFit/>
          </a:bodyPr>
          <a:lstStyle/>
          <a:p>
            <a:pPr marL="337820">
              <a:lnSpc>
                <a:spcPct val="100000"/>
              </a:lnSpc>
              <a:spcBef>
                <a:spcPts val="240"/>
              </a:spcBef>
            </a:pPr>
            <a:r>
              <a:rPr sz="1800" spc="-5" dirty="0">
                <a:latin typeface="Carlito"/>
                <a:cs typeface="Carlito"/>
              </a:rPr>
              <a:t>End</a:t>
            </a:r>
            <a:r>
              <a:rPr sz="1800" dirty="0">
                <a:latin typeface="Carlito"/>
                <a:cs typeface="Carlito"/>
              </a:rPr>
              <a:t> </a:t>
            </a:r>
            <a:r>
              <a:rPr sz="1800" spc="-10" dirty="0">
                <a:latin typeface="Carlito"/>
                <a:cs typeface="Carlito"/>
              </a:rPr>
              <a:t>Chat</a:t>
            </a:r>
            <a:endParaRPr sz="1800">
              <a:latin typeface="Carlito"/>
              <a:cs typeface="Carlito"/>
            </a:endParaRPr>
          </a:p>
        </p:txBody>
      </p:sp>
      <p:sp>
        <p:nvSpPr>
          <p:cNvPr id="15" name="object 15"/>
          <p:cNvSpPr txBox="1"/>
          <p:nvPr/>
        </p:nvSpPr>
        <p:spPr>
          <a:xfrm>
            <a:off x="7459218" y="3240785"/>
            <a:ext cx="1664335" cy="879475"/>
          </a:xfrm>
          <a:prstGeom prst="rect">
            <a:avLst/>
          </a:prstGeom>
          <a:ln w="28575">
            <a:solidFill>
              <a:srgbClr val="000000"/>
            </a:solidFill>
          </a:ln>
        </p:spPr>
        <p:txBody>
          <a:bodyPr vert="horz" wrap="square" lIns="0" tIns="17780" rIns="0" bIns="0" rtlCol="0">
            <a:spAutoFit/>
          </a:bodyPr>
          <a:lstStyle/>
          <a:p>
            <a:pPr marL="172720" marR="167640" indent="2540" algn="ctr">
              <a:lnSpc>
                <a:spcPct val="100000"/>
              </a:lnSpc>
              <a:spcBef>
                <a:spcPts val="140"/>
              </a:spcBef>
            </a:pPr>
            <a:r>
              <a:rPr sz="1800" spc="-10" dirty="0">
                <a:latin typeface="Carlito"/>
                <a:cs typeface="Carlito"/>
              </a:rPr>
              <a:t>Display  Symptomatic  </a:t>
            </a:r>
            <a:r>
              <a:rPr sz="1800" dirty="0">
                <a:latin typeface="Carlito"/>
                <a:cs typeface="Carlito"/>
              </a:rPr>
              <a:t>Qu</a:t>
            </a:r>
            <a:r>
              <a:rPr sz="1800" spc="5" dirty="0">
                <a:latin typeface="Carlito"/>
                <a:cs typeface="Carlito"/>
              </a:rPr>
              <a:t>e</a:t>
            </a:r>
            <a:r>
              <a:rPr sz="1800" spc="-20" dirty="0">
                <a:latin typeface="Carlito"/>
                <a:cs typeface="Carlito"/>
              </a:rPr>
              <a:t>s</a:t>
            </a:r>
            <a:r>
              <a:rPr sz="1800" dirty="0">
                <a:latin typeface="Carlito"/>
                <a:cs typeface="Carlito"/>
              </a:rPr>
              <a:t>t</a:t>
            </a:r>
            <a:r>
              <a:rPr sz="1800" spc="-10" dirty="0">
                <a:latin typeface="Carlito"/>
                <a:cs typeface="Carlito"/>
              </a:rPr>
              <a:t>i</a:t>
            </a:r>
            <a:r>
              <a:rPr sz="1800" spc="-5" dirty="0">
                <a:latin typeface="Carlito"/>
                <a:cs typeface="Carlito"/>
              </a:rPr>
              <a:t>onn</a:t>
            </a:r>
            <a:r>
              <a:rPr sz="1800" dirty="0">
                <a:latin typeface="Carlito"/>
                <a:cs typeface="Carlito"/>
              </a:rPr>
              <a:t>a</a:t>
            </a:r>
            <a:r>
              <a:rPr sz="1800" spc="-5" dirty="0">
                <a:latin typeface="Carlito"/>
                <a:cs typeface="Carlito"/>
              </a:rPr>
              <a:t>i</a:t>
            </a:r>
            <a:r>
              <a:rPr sz="1800" spc="-30" dirty="0">
                <a:latin typeface="Carlito"/>
                <a:cs typeface="Carlito"/>
              </a:rPr>
              <a:t>r</a:t>
            </a:r>
            <a:r>
              <a:rPr sz="1800" dirty="0">
                <a:latin typeface="Carlito"/>
                <a:cs typeface="Carlito"/>
              </a:rPr>
              <a:t>e</a:t>
            </a:r>
            <a:endParaRPr sz="1800">
              <a:latin typeface="Carlito"/>
              <a:cs typeface="Carlito"/>
            </a:endParaRPr>
          </a:p>
        </p:txBody>
      </p:sp>
      <p:sp>
        <p:nvSpPr>
          <p:cNvPr id="16" name="object 16"/>
          <p:cNvSpPr txBox="1"/>
          <p:nvPr/>
        </p:nvSpPr>
        <p:spPr>
          <a:xfrm>
            <a:off x="9353550" y="2516885"/>
            <a:ext cx="2131060" cy="372110"/>
          </a:xfrm>
          <a:prstGeom prst="rect">
            <a:avLst/>
          </a:prstGeom>
          <a:ln w="28575">
            <a:solidFill>
              <a:srgbClr val="000000"/>
            </a:solidFill>
          </a:ln>
        </p:spPr>
        <p:txBody>
          <a:bodyPr vert="horz" wrap="square" lIns="0" tIns="30480" rIns="0" bIns="0" rtlCol="0">
            <a:spAutoFit/>
          </a:bodyPr>
          <a:lstStyle/>
          <a:p>
            <a:pPr marL="101600">
              <a:lnSpc>
                <a:spcPct val="100000"/>
              </a:lnSpc>
              <a:spcBef>
                <a:spcPts val="240"/>
              </a:spcBef>
            </a:pPr>
            <a:r>
              <a:rPr sz="1800" spc="-10" dirty="0">
                <a:latin typeface="Carlito"/>
                <a:cs typeface="Carlito"/>
              </a:rPr>
              <a:t>Request </a:t>
            </a:r>
            <a:r>
              <a:rPr sz="1800" spc="-15" dirty="0">
                <a:latin typeface="Carlito"/>
                <a:cs typeface="Carlito"/>
              </a:rPr>
              <a:t>for </a:t>
            </a:r>
            <a:r>
              <a:rPr sz="1800" dirty="0">
                <a:latin typeface="Carlito"/>
                <a:cs typeface="Carlito"/>
              </a:rPr>
              <a:t>a</a:t>
            </a:r>
            <a:r>
              <a:rPr sz="1800" spc="-15" dirty="0">
                <a:latin typeface="Carlito"/>
                <a:cs typeface="Carlito"/>
              </a:rPr>
              <a:t> </a:t>
            </a:r>
            <a:r>
              <a:rPr sz="1800" spc="-10" dirty="0">
                <a:latin typeface="Carlito"/>
                <a:cs typeface="Carlito"/>
              </a:rPr>
              <a:t>Doctor</a:t>
            </a:r>
            <a:endParaRPr sz="1800">
              <a:latin typeface="Carlito"/>
              <a:cs typeface="Carlito"/>
            </a:endParaRPr>
          </a:p>
        </p:txBody>
      </p:sp>
      <p:sp>
        <p:nvSpPr>
          <p:cNvPr id="17" name="object 17"/>
          <p:cNvSpPr txBox="1"/>
          <p:nvPr/>
        </p:nvSpPr>
        <p:spPr>
          <a:xfrm>
            <a:off x="9316973" y="4394453"/>
            <a:ext cx="2152015" cy="879475"/>
          </a:xfrm>
          <a:prstGeom prst="rect">
            <a:avLst/>
          </a:prstGeom>
          <a:ln w="28575">
            <a:solidFill>
              <a:srgbClr val="000000"/>
            </a:solidFill>
          </a:ln>
        </p:spPr>
        <p:txBody>
          <a:bodyPr vert="horz" wrap="square" lIns="0" tIns="3810" rIns="0" bIns="0" rtlCol="0">
            <a:spAutoFit/>
          </a:bodyPr>
          <a:lstStyle/>
          <a:p>
            <a:pPr marL="437515" marR="401955" algn="ctr">
              <a:lnSpc>
                <a:spcPct val="100000"/>
              </a:lnSpc>
              <a:spcBef>
                <a:spcPts val="30"/>
              </a:spcBef>
            </a:pPr>
            <a:r>
              <a:rPr sz="1800" spc="-10" dirty="0">
                <a:latin typeface="Carlito"/>
                <a:cs typeface="Carlito"/>
              </a:rPr>
              <a:t>Description </a:t>
            </a:r>
            <a:r>
              <a:rPr sz="1800" spc="-5" dirty="0">
                <a:latin typeface="Carlito"/>
                <a:cs typeface="Carlito"/>
              </a:rPr>
              <a:t>of  </a:t>
            </a:r>
            <a:r>
              <a:rPr sz="1800" spc="-10" dirty="0">
                <a:latin typeface="Carlito"/>
                <a:cs typeface="Carlito"/>
              </a:rPr>
              <a:t>Preventive  </a:t>
            </a:r>
            <a:r>
              <a:rPr sz="1800" spc="-5" dirty="0">
                <a:latin typeface="Carlito"/>
                <a:cs typeface="Carlito"/>
              </a:rPr>
              <a:t>measure</a:t>
            </a:r>
            <a:endParaRPr sz="1800">
              <a:latin typeface="Carlito"/>
              <a:cs typeface="Carlito"/>
            </a:endParaRPr>
          </a:p>
        </p:txBody>
      </p:sp>
      <p:sp>
        <p:nvSpPr>
          <p:cNvPr id="18" name="object 18"/>
          <p:cNvSpPr txBox="1"/>
          <p:nvPr/>
        </p:nvSpPr>
        <p:spPr>
          <a:xfrm>
            <a:off x="9342881" y="5528309"/>
            <a:ext cx="2131060" cy="584200"/>
          </a:xfrm>
          <a:prstGeom prst="rect">
            <a:avLst/>
          </a:prstGeom>
          <a:ln w="28575">
            <a:solidFill>
              <a:srgbClr val="000000"/>
            </a:solidFill>
          </a:ln>
        </p:spPr>
        <p:txBody>
          <a:bodyPr vert="horz" wrap="square" lIns="0" tIns="24130" rIns="0" bIns="0" rtlCol="0">
            <a:spAutoFit/>
          </a:bodyPr>
          <a:lstStyle/>
          <a:p>
            <a:pPr marL="351155" marR="323850" indent="223520">
              <a:lnSpc>
                <a:spcPct val="100000"/>
              </a:lnSpc>
              <a:spcBef>
                <a:spcPts val="190"/>
              </a:spcBef>
            </a:pPr>
            <a:r>
              <a:rPr sz="1800" spc="-10" dirty="0">
                <a:latin typeface="Carlito"/>
                <a:cs typeface="Carlito"/>
              </a:rPr>
              <a:t>Frequently  </a:t>
            </a:r>
            <a:r>
              <a:rPr sz="1800" spc="-15" dirty="0">
                <a:latin typeface="Carlito"/>
                <a:cs typeface="Carlito"/>
              </a:rPr>
              <a:t>Asked</a:t>
            </a:r>
            <a:r>
              <a:rPr sz="1800" spc="-85" dirty="0">
                <a:latin typeface="Carlito"/>
                <a:cs typeface="Carlito"/>
              </a:rPr>
              <a:t> </a:t>
            </a:r>
            <a:r>
              <a:rPr sz="1800" spc="-5" dirty="0">
                <a:latin typeface="Carlito"/>
                <a:cs typeface="Carlito"/>
              </a:rPr>
              <a:t>Question</a:t>
            </a:r>
            <a:endParaRPr sz="1800">
              <a:latin typeface="Carlito"/>
              <a:cs typeface="Carlito"/>
            </a:endParaRPr>
          </a:p>
        </p:txBody>
      </p:sp>
      <p:sp>
        <p:nvSpPr>
          <p:cNvPr id="19" name="object 19"/>
          <p:cNvSpPr/>
          <p:nvPr/>
        </p:nvSpPr>
        <p:spPr>
          <a:xfrm>
            <a:off x="9665969" y="3228594"/>
            <a:ext cx="1516380" cy="923925"/>
          </a:xfrm>
          <a:custGeom>
            <a:avLst/>
            <a:gdLst/>
            <a:ahLst/>
            <a:cxnLst/>
            <a:rect l="l" t="t" r="r" b="b"/>
            <a:pathLst>
              <a:path w="1516379" h="923925">
                <a:moveTo>
                  <a:pt x="0" y="461771"/>
                </a:moveTo>
                <a:lnTo>
                  <a:pt x="758189" y="0"/>
                </a:lnTo>
                <a:lnTo>
                  <a:pt x="1516379" y="461771"/>
                </a:lnTo>
                <a:lnTo>
                  <a:pt x="758189" y="923543"/>
                </a:lnTo>
                <a:lnTo>
                  <a:pt x="0" y="461771"/>
                </a:lnTo>
                <a:close/>
              </a:path>
            </a:pathLst>
          </a:custGeom>
          <a:ln w="28575">
            <a:solidFill>
              <a:srgbClr val="000000"/>
            </a:solidFill>
          </a:ln>
        </p:spPr>
        <p:txBody>
          <a:bodyPr wrap="square" lIns="0" tIns="0" rIns="0" bIns="0" rtlCol="0"/>
          <a:lstStyle/>
          <a:p>
            <a:endParaRPr/>
          </a:p>
        </p:txBody>
      </p:sp>
      <p:sp>
        <p:nvSpPr>
          <p:cNvPr id="20" name="object 20"/>
          <p:cNvSpPr/>
          <p:nvPr/>
        </p:nvSpPr>
        <p:spPr>
          <a:xfrm>
            <a:off x="5496305" y="3219450"/>
            <a:ext cx="1518285" cy="923925"/>
          </a:xfrm>
          <a:custGeom>
            <a:avLst/>
            <a:gdLst/>
            <a:ahLst/>
            <a:cxnLst/>
            <a:rect l="l" t="t" r="r" b="b"/>
            <a:pathLst>
              <a:path w="1518284" h="923925">
                <a:moveTo>
                  <a:pt x="0" y="461772"/>
                </a:moveTo>
                <a:lnTo>
                  <a:pt x="758952" y="0"/>
                </a:lnTo>
                <a:lnTo>
                  <a:pt x="1517903" y="461772"/>
                </a:lnTo>
                <a:lnTo>
                  <a:pt x="758952" y="923544"/>
                </a:lnTo>
                <a:lnTo>
                  <a:pt x="0" y="461772"/>
                </a:lnTo>
                <a:close/>
              </a:path>
            </a:pathLst>
          </a:custGeom>
          <a:ln w="28574">
            <a:solidFill>
              <a:srgbClr val="000000"/>
            </a:solidFill>
          </a:ln>
        </p:spPr>
        <p:txBody>
          <a:bodyPr wrap="square" lIns="0" tIns="0" rIns="0" bIns="0" rtlCol="0"/>
          <a:lstStyle/>
          <a:p>
            <a:endParaRPr/>
          </a:p>
        </p:txBody>
      </p:sp>
      <p:sp>
        <p:nvSpPr>
          <p:cNvPr id="21" name="object 21"/>
          <p:cNvSpPr txBox="1"/>
          <p:nvPr/>
        </p:nvSpPr>
        <p:spPr>
          <a:xfrm>
            <a:off x="5694045" y="3493389"/>
            <a:ext cx="112268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rlito"/>
                <a:cs typeface="Carlito"/>
              </a:rPr>
              <a:t>Assessment</a:t>
            </a:r>
            <a:endParaRPr sz="1800">
              <a:latin typeface="Carlito"/>
              <a:cs typeface="Carlito"/>
            </a:endParaRPr>
          </a:p>
        </p:txBody>
      </p:sp>
      <p:sp>
        <p:nvSpPr>
          <p:cNvPr id="22" name="object 22"/>
          <p:cNvSpPr txBox="1"/>
          <p:nvPr/>
        </p:nvSpPr>
        <p:spPr>
          <a:xfrm>
            <a:off x="10038333" y="3400170"/>
            <a:ext cx="770890" cy="574040"/>
          </a:xfrm>
          <a:prstGeom prst="rect">
            <a:avLst/>
          </a:prstGeom>
        </p:spPr>
        <p:txBody>
          <a:bodyPr vert="horz" wrap="square" lIns="0" tIns="12700" rIns="0" bIns="0" rtlCol="0">
            <a:spAutoFit/>
          </a:bodyPr>
          <a:lstStyle/>
          <a:p>
            <a:pPr marL="129539" marR="5080" indent="-117475">
              <a:lnSpc>
                <a:spcPct val="100000"/>
              </a:lnSpc>
              <a:spcBef>
                <a:spcPts val="100"/>
              </a:spcBef>
            </a:pPr>
            <a:r>
              <a:rPr sz="1800" spc="-5" dirty="0">
                <a:latin typeface="Carlito"/>
                <a:cs typeface="Carlito"/>
              </a:rPr>
              <a:t>S</a:t>
            </a:r>
            <a:r>
              <a:rPr sz="1800" spc="-10" dirty="0">
                <a:latin typeface="Carlito"/>
                <a:cs typeface="Carlito"/>
              </a:rPr>
              <a:t>ev</a:t>
            </a:r>
            <a:r>
              <a:rPr sz="1800" dirty="0">
                <a:latin typeface="Carlito"/>
                <a:cs typeface="Carlito"/>
              </a:rPr>
              <a:t>er</a:t>
            </a:r>
            <a:r>
              <a:rPr sz="1800" spc="-10" dirty="0">
                <a:latin typeface="Carlito"/>
                <a:cs typeface="Carlito"/>
              </a:rPr>
              <a:t>i</a:t>
            </a:r>
            <a:r>
              <a:rPr sz="1800" dirty="0">
                <a:latin typeface="Carlito"/>
                <a:cs typeface="Carlito"/>
              </a:rPr>
              <a:t>ty  </a:t>
            </a:r>
            <a:r>
              <a:rPr sz="1800" spc="-15" dirty="0">
                <a:latin typeface="Carlito"/>
                <a:cs typeface="Carlito"/>
              </a:rPr>
              <a:t>Score</a:t>
            </a:r>
            <a:endParaRPr sz="1800">
              <a:latin typeface="Carlito"/>
              <a:cs typeface="Carlito"/>
            </a:endParaRPr>
          </a:p>
        </p:txBody>
      </p:sp>
      <p:sp>
        <p:nvSpPr>
          <p:cNvPr id="23" name="object 23"/>
          <p:cNvSpPr/>
          <p:nvPr/>
        </p:nvSpPr>
        <p:spPr>
          <a:xfrm>
            <a:off x="6212332" y="1710562"/>
            <a:ext cx="3130550" cy="812800"/>
          </a:xfrm>
          <a:custGeom>
            <a:avLst/>
            <a:gdLst/>
            <a:ahLst/>
            <a:cxnLst/>
            <a:rect l="l" t="t" r="r" b="b"/>
            <a:pathLst>
              <a:path w="3130550" h="812800">
                <a:moveTo>
                  <a:pt x="85725" y="727075"/>
                </a:moveTo>
                <a:lnTo>
                  <a:pt x="57150" y="727075"/>
                </a:lnTo>
                <a:lnTo>
                  <a:pt x="57150" y="452755"/>
                </a:lnTo>
                <a:lnTo>
                  <a:pt x="28575" y="452755"/>
                </a:lnTo>
                <a:lnTo>
                  <a:pt x="28575" y="727075"/>
                </a:lnTo>
                <a:lnTo>
                  <a:pt x="0" y="727075"/>
                </a:lnTo>
                <a:lnTo>
                  <a:pt x="42926" y="812800"/>
                </a:lnTo>
                <a:lnTo>
                  <a:pt x="78613" y="741299"/>
                </a:lnTo>
                <a:lnTo>
                  <a:pt x="85725" y="727075"/>
                </a:lnTo>
                <a:close/>
              </a:path>
              <a:path w="3130550" h="812800">
                <a:moveTo>
                  <a:pt x="3130296" y="43180"/>
                </a:moveTo>
                <a:lnTo>
                  <a:pt x="3044698" y="0"/>
                </a:lnTo>
                <a:lnTo>
                  <a:pt x="3044609" y="28663"/>
                </a:lnTo>
                <a:lnTo>
                  <a:pt x="490982" y="20828"/>
                </a:lnTo>
                <a:lnTo>
                  <a:pt x="490982" y="49403"/>
                </a:lnTo>
                <a:lnTo>
                  <a:pt x="3044520" y="57238"/>
                </a:lnTo>
                <a:lnTo>
                  <a:pt x="3044444" y="85725"/>
                </a:lnTo>
                <a:lnTo>
                  <a:pt x="3101848" y="57277"/>
                </a:lnTo>
                <a:lnTo>
                  <a:pt x="3130296" y="43180"/>
                </a:lnTo>
                <a:close/>
              </a:path>
            </a:pathLst>
          </a:custGeom>
          <a:solidFill>
            <a:srgbClr val="000000"/>
          </a:solidFill>
        </p:spPr>
        <p:txBody>
          <a:bodyPr wrap="square" lIns="0" tIns="0" rIns="0" bIns="0" rtlCol="0"/>
          <a:lstStyle/>
          <a:p>
            <a:endParaRPr/>
          </a:p>
        </p:txBody>
      </p:sp>
      <p:sp>
        <p:nvSpPr>
          <p:cNvPr id="24" name="object 24"/>
          <p:cNvSpPr/>
          <p:nvPr/>
        </p:nvSpPr>
        <p:spPr>
          <a:xfrm>
            <a:off x="6212332" y="2891789"/>
            <a:ext cx="1247775" cy="1644650"/>
          </a:xfrm>
          <a:custGeom>
            <a:avLst/>
            <a:gdLst/>
            <a:ahLst/>
            <a:cxnLst/>
            <a:rect l="l" t="t" r="r" b="b"/>
            <a:pathLst>
              <a:path w="1247775" h="1644650">
                <a:moveTo>
                  <a:pt x="85725" y="1558798"/>
                </a:moveTo>
                <a:lnTo>
                  <a:pt x="57150" y="1558798"/>
                </a:lnTo>
                <a:lnTo>
                  <a:pt x="57150" y="1251204"/>
                </a:lnTo>
                <a:lnTo>
                  <a:pt x="28575" y="1251204"/>
                </a:lnTo>
                <a:lnTo>
                  <a:pt x="28575" y="1558798"/>
                </a:lnTo>
                <a:lnTo>
                  <a:pt x="0" y="1558798"/>
                </a:lnTo>
                <a:lnTo>
                  <a:pt x="42926" y="1644523"/>
                </a:lnTo>
                <a:lnTo>
                  <a:pt x="78549" y="1573149"/>
                </a:lnTo>
                <a:lnTo>
                  <a:pt x="85725" y="1558798"/>
                </a:lnTo>
                <a:close/>
              </a:path>
              <a:path w="1247775" h="1644650">
                <a:moveTo>
                  <a:pt x="85852" y="241046"/>
                </a:moveTo>
                <a:lnTo>
                  <a:pt x="57277" y="241046"/>
                </a:lnTo>
                <a:lnTo>
                  <a:pt x="57277" y="0"/>
                </a:lnTo>
                <a:lnTo>
                  <a:pt x="28702" y="0"/>
                </a:lnTo>
                <a:lnTo>
                  <a:pt x="28702" y="241046"/>
                </a:lnTo>
                <a:lnTo>
                  <a:pt x="127" y="241046"/>
                </a:lnTo>
                <a:lnTo>
                  <a:pt x="42926" y="326771"/>
                </a:lnTo>
                <a:lnTo>
                  <a:pt x="78663" y="255397"/>
                </a:lnTo>
                <a:lnTo>
                  <a:pt x="85852" y="241046"/>
                </a:lnTo>
                <a:close/>
              </a:path>
              <a:path w="1247775" h="1644650">
                <a:moveTo>
                  <a:pt x="1247394" y="789432"/>
                </a:moveTo>
                <a:lnTo>
                  <a:pt x="1218730" y="775081"/>
                </a:lnTo>
                <a:lnTo>
                  <a:pt x="1161669" y="746506"/>
                </a:lnTo>
                <a:lnTo>
                  <a:pt x="1161669" y="775081"/>
                </a:lnTo>
                <a:lnTo>
                  <a:pt x="801878" y="775081"/>
                </a:lnTo>
                <a:lnTo>
                  <a:pt x="801878" y="803656"/>
                </a:lnTo>
                <a:lnTo>
                  <a:pt x="1161669" y="803656"/>
                </a:lnTo>
                <a:lnTo>
                  <a:pt x="1161669" y="832231"/>
                </a:lnTo>
                <a:lnTo>
                  <a:pt x="1218895" y="803656"/>
                </a:lnTo>
                <a:lnTo>
                  <a:pt x="1247394" y="789432"/>
                </a:lnTo>
                <a:close/>
              </a:path>
            </a:pathLst>
          </a:custGeom>
          <a:solidFill>
            <a:srgbClr val="000000"/>
          </a:solidFill>
        </p:spPr>
        <p:txBody>
          <a:bodyPr wrap="square" lIns="0" tIns="0" rIns="0" bIns="0" rtlCol="0"/>
          <a:lstStyle/>
          <a:p>
            <a:endParaRPr/>
          </a:p>
        </p:txBody>
      </p:sp>
      <p:grpSp>
        <p:nvGrpSpPr>
          <p:cNvPr id="25" name="object 25"/>
          <p:cNvGrpSpPr/>
          <p:nvPr/>
        </p:nvGrpSpPr>
        <p:grpSpPr>
          <a:xfrm>
            <a:off x="9123171" y="2885694"/>
            <a:ext cx="1343025" cy="1518920"/>
            <a:chOff x="9123171" y="2885694"/>
            <a:chExt cx="1343025" cy="1518920"/>
          </a:xfrm>
        </p:grpSpPr>
        <p:sp>
          <p:nvSpPr>
            <p:cNvPr id="26" name="object 26"/>
            <p:cNvSpPr/>
            <p:nvPr/>
          </p:nvSpPr>
          <p:spPr>
            <a:xfrm>
              <a:off x="9123172" y="2885693"/>
              <a:ext cx="1343025" cy="846455"/>
            </a:xfrm>
            <a:custGeom>
              <a:avLst/>
              <a:gdLst/>
              <a:ahLst/>
              <a:cxnLst/>
              <a:rect l="l" t="t" r="r" b="b"/>
              <a:pathLst>
                <a:path w="1343025" h="846454">
                  <a:moveTo>
                    <a:pt x="514705" y="817626"/>
                  </a:moveTo>
                  <a:lnTo>
                    <a:pt x="470408" y="817626"/>
                  </a:lnTo>
                  <a:lnTo>
                    <a:pt x="456044" y="817626"/>
                  </a:lnTo>
                  <a:lnTo>
                    <a:pt x="455549" y="845947"/>
                  </a:lnTo>
                  <a:lnTo>
                    <a:pt x="514705" y="817626"/>
                  </a:lnTo>
                  <a:close/>
                </a:path>
                <a:path w="1343025" h="846454">
                  <a:moveTo>
                    <a:pt x="542036" y="804545"/>
                  </a:moveTo>
                  <a:lnTo>
                    <a:pt x="457073" y="760222"/>
                  </a:lnTo>
                  <a:lnTo>
                    <a:pt x="456552" y="788822"/>
                  </a:lnTo>
                  <a:lnTo>
                    <a:pt x="508" y="781304"/>
                  </a:lnTo>
                  <a:lnTo>
                    <a:pt x="0" y="809752"/>
                  </a:lnTo>
                  <a:lnTo>
                    <a:pt x="456044" y="817397"/>
                  </a:lnTo>
                  <a:lnTo>
                    <a:pt x="470408" y="817397"/>
                  </a:lnTo>
                  <a:lnTo>
                    <a:pt x="515200" y="817397"/>
                  </a:lnTo>
                  <a:lnTo>
                    <a:pt x="542036" y="804545"/>
                  </a:lnTo>
                  <a:close/>
                </a:path>
                <a:path w="1343025" h="846454">
                  <a:moveTo>
                    <a:pt x="1343025" y="85725"/>
                  </a:moveTo>
                  <a:lnTo>
                    <a:pt x="1335849" y="71374"/>
                  </a:lnTo>
                  <a:lnTo>
                    <a:pt x="1300226" y="0"/>
                  </a:lnTo>
                  <a:lnTo>
                    <a:pt x="1257300" y="85725"/>
                  </a:lnTo>
                  <a:lnTo>
                    <a:pt x="1285875" y="85725"/>
                  </a:lnTo>
                  <a:lnTo>
                    <a:pt x="1285875" y="341630"/>
                  </a:lnTo>
                  <a:lnTo>
                    <a:pt x="1314450" y="341630"/>
                  </a:lnTo>
                  <a:lnTo>
                    <a:pt x="1314450" y="85725"/>
                  </a:lnTo>
                  <a:lnTo>
                    <a:pt x="1343025" y="85725"/>
                  </a:lnTo>
                  <a:close/>
                </a:path>
              </a:pathLst>
            </a:custGeom>
            <a:solidFill>
              <a:srgbClr val="000000"/>
            </a:solidFill>
          </p:spPr>
          <p:txBody>
            <a:bodyPr wrap="square" lIns="0" tIns="0" rIns="0" bIns="0" rtlCol="0"/>
            <a:lstStyle/>
            <a:p>
              <a:endParaRPr/>
            </a:p>
          </p:txBody>
        </p:sp>
        <p:sp>
          <p:nvSpPr>
            <p:cNvPr id="27" name="object 27"/>
            <p:cNvSpPr/>
            <p:nvPr/>
          </p:nvSpPr>
          <p:spPr>
            <a:xfrm>
              <a:off x="10380471" y="4152138"/>
              <a:ext cx="85725" cy="252094"/>
            </a:xfrm>
            <a:prstGeom prst="rect">
              <a:avLst/>
            </a:prstGeom>
            <a:blipFill>
              <a:blip r:embed="rId4" cstate="print"/>
              <a:stretch>
                <a:fillRect/>
              </a:stretch>
            </a:blipFill>
          </p:spPr>
          <p:txBody>
            <a:bodyPr wrap="square" lIns="0" tIns="0" rIns="0" bIns="0" rtlCol="0"/>
            <a:lstStyle/>
            <a:p>
              <a:endParaRPr/>
            </a:p>
          </p:txBody>
        </p:sp>
      </p:grpSp>
      <p:sp>
        <p:nvSpPr>
          <p:cNvPr id="28" name="object 28"/>
          <p:cNvSpPr/>
          <p:nvPr/>
        </p:nvSpPr>
        <p:spPr>
          <a:xfrm>
            <a:off x="10371201" y="5289803"/>
            <a:ext cx="85598" cy="231267"/>
          </a:xfrm>
          <a:prstGeom prst="rect">
            <a:avLst/>
          </a:prstGeom>
          <a:blipFill>
            <a:blip r:embed="rId5" cstate="print"/>
            <a:stretch>
              <a:fillRect/>
            </a:stretch>
          </a:blipFill>
        </p:spPr>
        <p:txBody>
          <a:bodyPr wrap="square" lIns="0" tIns="0" rIns="0" bIns="0" rtlCol="0"/>
          <a:lstStyle/>
          <a:p>
            <a:endParaRPr/>
          </a:p>
        </p:txBody>
      </p:sp>
      <p:sp>
        <p:nvSpPr>
          <p:cNvPr id="29" name="object 29"/>
          <p:cNvSpPr/>
          <p:nvPr/>
        </p:nvSpPr>
        <p:spPr>
          <a:xfrm>
            <a:off x="6212332" y="5182361"/>
            <a:ext cx="85725" cy="393700"/>
          </a:xfrm>
          <a:custGeom>
            <a:avLst/>
            <a:gdLst/>
            <a:ahLst/>
            <a:cxnLst/>
            <a:rect l="l" t="t" r="r" b="b"/>
            <a:pathLst>
              <a:path w="85725" h="393700">
                <a:moveTo>
                  <a:pt x="28575" y="307594"/>
                </a:moveTo>
                <a:lnTo>
                  <a:pt x="0" y="307594"/>
                </a:lnTo>
                <a:lnTo>
                  <a:pt x="42925" y="393319"/>
                </a:lnTo>
                <a:lnTo>
                  <a:pt x="78560" y="321944"/>
                </a:lnTo>
                <a:lnTo>
                  <a:pt x="28575" y="321944"/>
                </a:lnTo>
                <a:lnTo>
                  <a:pt x="28575" y="307594"/>
                </a:lnTo>
                <a:close/>
              </a:path>
              <a:path w="85725" h="393700">
                <a:moveTo>
                  <a:pt x="57150" y="0"/>
                </a:moveTo>
                <a:lnTo>
                  <a:pt x="28575" y="0"/>
                </a:lnTo>
                <a:lnTo>
                  <a:pt x="28575" y="321944"/>
                </a:lnTo>
                <a:lnTo>
                  <a:pt x="57150" y="321944"/>
                </a:lnTo>
                <a:lnTo>
                  <a:pt x="57150" y="0"/>
                </a:lnTo>
                <a:close/>
              </a:path>
              <a:path w="85725" h="393700">
                <a:moveTo>
                  <a:pt x="85725" y="307594"/>
                </a:moveTo>
                <a:lnTo>
                  <a:pt x="57150" y="307594"/>
                </a:lnTo>
                <a:lnTo>
                  <a:pt x="57150" y="321944"/>
                </a:lnTo>
                <a:lnTo>
                  <a:pt x="78560" y="321944"/>
                </a:lnTo>
                <a:lnTo>
                  <a:pt x="85725" y="307594"/>
                </a:lnTo>
                <a:close/>
              </a:path>
            </a:pathLst>
          </a:custGeom>
          <a:solidFill>
            <a:srgbClr val="000000"/>
          </a:solidFill>
        </p:spPr>
        <p:txBody>
          <a:bodyPr wrap="square" lIns="0" tIns="0" rIns="0" bIns="0" rtlCol="0"/>
          <a:lstStyle/>
          <a:p>
            <a:endParaRPr/>
          </a:p>
        </p:txBody>
      </p:sp>
      <p:sp>
        <p:nvSpPr>
          <p:cNvPr id="30" name="object 30"/>
          <p:cNvSpPr/>
          <p:nvPr/>
        </p:nvSpPr>
        <p:spPr>
          <a:xfrm>
            <a:off x="7014209" y="5717095"/>
            <a:ext cx="2303145" cy="85725"/>
          </a:xfrm>
          <a:custGeom>
            <a:avLst/>
            <a:gdLst/>
            <a:ahLst/>
            <a:cxnLst/>
            <a:rect l="l" t="t" r="r" b="b"/>
            <a:pathLst>
              <a:path w="2303145" h="85725">
                <a:moveTo>
                  <a:pt x="85725" y="0"/>
                </a:moveTo>
                <a:lnTo>
                  <a:pt x="0" y="42862"/>
                </a:lnTo>
                <a:lnTo>
                  <a:pt x="85725" y="85724"/>
                </a:lnTo>
                <a:lnTo>
                  <a:pt x="85725" y="57149"/>
                </a:lnTo>
                <a:lnTo>
                  <a:pt x="71374" y="57149"/>
                </a:lnTo>
                <a:lnTo>
                  <a:pt x="71374" y="28574"/>
                </a:lnTo>
                <a:lnTo>
                  <a:pt x="85725" y="28574"/>
                </a:lnTo>
                <a:lnTo>
                  <a:pt x="85725" y="0"/>
                </a:lnTo>
                <a:close/>
              </a:path>
              <a:path w="2303145" h="85725">
                <a:moveTo>
                  <a:pt x="85725" y="28574"/>
                </a:moveTo>
                <a:lnTo>
                  <a:pt x="71374" y="28574"/>
                </a:lnTo>
                <a:lnTo>
                  <a:pt x="71374" y="57149"/>
                </a:lnTo>
                <a:lnTo>
                  <a:pt x="85725" y="57149"/>
                </a:lnTo>
                <a:lnTo>
                  <a:pt x="85725" y="28574"/>
                </a:lnTo>
                <a:close/>
              </a:path>
              <a:path w="2303145" h="85725">
                <a:moveTo>
                  <a:pt x="2303145" y="28574"/>
                </a:moveTo>
                <a:lnTo>
                  <a:pt x="85725" y="28574"/>
                </a:lnTo>
                <a:lnTo>
                  <a:pt x="85725" y="57149"/>
                </a:lnTo>
                <a:lnTo>
                  <a:pt x="2303145" y="57149"/>
                </a:lnTo>
                <a:lnTo>
                  <a:pt x="2303145" y="28574"/>
                </a:lnTo>
                <a:close/>
              </a:path>
            </a:pathLst>
          </a:custGeom>
          <a:solidFill>
            <a:srgbClr val="000000"/>
          </a:solidFill>
        </p:spPr>
        <p:txBody>
          <a:bodyPr wrap="square" lIns="0" tIns="0" rIns="0" bIns="0" rtlCol="0"/>
          <a:lstStyle/>
          <a:p>
            <a:endParaRPr/>
          </a:p>
        </p:txBody>
      </p:sp>
      <p:sp>
        <p:nvSpPr>
          <p:cNvPr id="31" name="object 31"/>
          <p:cNvSpPr txBox="1"/>
          <p:nvPr/>
        </p:nvSpPr>
        <p:spPr>
          <a:xfrm>
            <a:off x="7013575" y="3298697"/>
            <a:ext cx="323215" cy="299720"/>
          </a:xfrm>
          <a:prstGeom prst="rect">
            <a:avLst/>
          </a:prstGeom>
        </p:spPr>
        <p:txBody>
          <a:bodyPr vert="horz" wrap="square" lIns="0" tIns="12700" rIns="0" bIns="0" rtlCol="0">
            <a:spAutoFit/>
          </a:bodyPr>
          <a:lstStyle/>
          <a:p>
            <a:pPr marL="12700">
              <a:lnSpc>
                <a:spcPct val="100000"/>
              </a:lnSpc>
              <a:spcBef>
                <a:spcPts val="100"/>
              </a:spcBef>
            </a:pPr>
            <a:r>
              <a:rPr sz="1800" spc="-135" dirty="0">
                <a:latin typeface="Carlito"/>
                <a:cs typeface="Carlito"/>
              </a:rPr>
              <a:t>Y</a:t>
            </a:r>
            <a:r>
              <a:rPr sz="1800" dirty="0">
                <a:latin typeface="Carlito"/>
                <a:cs typeface="Carlito"/>
              </a:rPr>
              <a:t>es</a:t>
            </a:r>
            <a:endParaRPr sz="1800">
              <a:latin typeface="Carlito"/>
              <a:cs typeface="Carlito"/>
            </a:endParaRPr>
          </a:p>
        </p:txBody>
      </p:sp>
      <p:sp>
        <p:nvSpPr>
          <p:cNvPr id="32" name="object 32"/>
          <p:cNvSpPr txBox="1"/>
          <p:nvPr/>
        </p:nvSpPr>
        <p:spPr>
          <a:xfrm>
            <a:off x="6390513" y="4162425"/>
            <a:ext cx="29464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rlito"/>
                <a:cs typeface="Carlito"/>
              </a:rPr>
              <a:t>No</a:t>
            </a:r>
            <a:endParaRPr sz="1800">
              <a:latin typeface="Carlito"/>
              <a:cs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47902" y="376174"/>
            <a:ext cx="10488676" cy="73355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61772" y="382524"/>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4" name="object 4"/>
          <p:cNvSpPr txBox="1"/>
          <p:nvPr/>
        </p:nvSpPr>
        <p:spPr>
          <a:xfrm>
            <a:off x="711809" y="474979"/>
            <a:ext cx="219075"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7</a:t>
            </a:r>
            <a:endParaRPr sz="3000">
              <a:latin typeface="Carlito"/>
              <a:cs typeface="Carlito"/>
            </a:endParaRPr>
          </a:p>
        </p:txBody>
      </p:sp>
      <p:sp>
        <p:nvSpPr>
          <p:cNvPr id="5" name="object 5"/>
          <p:cNvSpPr txBox="1"/>
          <p:nvPr/>
        </p:nvSpPr>
        <p:spPr>
          <a:xfrm>
            <a:off x="5860160" y="1526794"/>
            <a:ext cx="716280" cy="636270"/>
          </a:xfrm>
          <a:prstGeom prst="rect">
            <a:avLst/>
          </a:prstGeom>
        </p:spPr>
        <p:txBody>
          <a:bodyPr vert="horz" wrap="square" lIns="0" tIns="13335" rIns="0" bIns="0" rtlCol="0">
            <a:spAutoFit/>
          </a:bodyPr>
          <a:lstStyle/>
          <a:p>
            <a:pPr marL="12700">
              <a:lnSpc>
                <a:spcPct val="100000"/>
              </a:lnSpc>
              <a:spcBef>
                <a:spcPts val="105"/>
              </a:spcBef>
            </a:pPr>
            <a:r>
              <a:rPr sz="2000" b="1" dirty="0">
                <a:latin typeface="Carlito"/>
                <a:cs typeface="Carlito"/>
              </a:rPr>
              <a:t>[7.</a:t>
            </a:r>
            <a:r>
              <a:rPr sz="2000" b="1" spc="5" dirty="0">
                <a:latin typeface="Carlito"/>
                <a:cs typeface="Carlito"/>
              </a:rPr>
              <a:t>2</a:t>
            </a:r>
            <a:r>
              <a:rPr sz="2000" b="1" spc="-5" dirty="0">
                <a:latin typeface="Carlito"/>
                <a:cs typeface="Carlito"/>
              </a:rPr>
              <a:t>.</a:t>
            </a:r>
            <a:r>
              <a:rPr sz="2000" b="1" spc="5" dirty="0">
                <a:latin typeface="Carlito"/>
                <a:cs typeface="Carlito"/>
              </a:rPr>
              <a:t>1</a:t>
            </a:r>
            <a:r>
              <a:rPr sz="2000" b="1" dirty="0">
                <a:latin typeface="Carlito"/>
                <a:cs typeface="Carlito"/>
              </a:rPr>
              <a:t>]</a:t>
            </a:r>
            <a:endParaRPr sz="2000">
              <a:latin typeface="Carlito"/>
              <a:cs typeface="Carlito"/>
            </a:endParaRPr>
          </a:p>
          <a:p>
            <a:pPr marL="12700">
              <a:lnSpc>
                <a:spcPct val="100000"/>
              </a:lnSpc>
            </a:pPr>
            <a:r>
              <a:rPr sz="2000" b="1" dirty="0">
                <a:latin typeface="Carlito"/>
                <a:cs typeface="Carlito"/>
              </a:rPr>
              <a:t>[7.2</a:t>
            </a:r>
            <a:r>
              <a:rPr sz="2000" b="1" spc="5" dirty="0">
                <a:latin typeface="Carlito"/>
                <a:cs typeface="Carlito"/>
              </a:rPr>
              <a:t>.</a:t>
            </a:r>
            <a:r>
              <a:rPr sz="2000" b="1" dirty="0">
                <a:latin typeface="Carlito"/>
                <a:cs typeface="Carlito"/>
              </a:rPr>
              <a:t>2]</a:t>
            </a:r>
            <a:endParaRPr sz="2000">
              <a:latin typeface="Carlito"/>
              <a:cs typeface="Carlito"/>
            </a:endParaRPr>
          </a:p>
        </p:txBody>
      </p:sp>
      <p:sp>
        <p:nvSpPr>
          <p:cNvPr id="6" name="object 6"/>
          <p:cNvSpPr txBox="1">
            <a:spLocks noGrp="1"/>
          </p:cNvSpPr>
          <p:nvPr>
            <p:ph type="title"/>
          </p:nvPr>
        </p:nvSpPr>
        <p:spPr>
          <a:xfrm>
            <a:off x="6774942" y="1526794"/>
            <a:ext cx="4390390" cy="1550670"/>
          </a:xfrm>
          <a:prstGeom prst="rect">
            <a:avLst/>
          </a:prstGeom>
        </p:spPr>
        <p:txBody>
          <a:bodyPr vert="horz" wrap="square" lIns="0" tIns="13335" rIns="0" bIns="0" rtlCol="0">
            <a:spAutoFit/>
          </a:bodyPr>
          <a:lstStyle/>
          <a:p>
            <a:pPr marL="12700" marR="5080">
              <a:lnSpc>
                <a:spcPct val="100000"/>
              </a:lnSpc>
              <a:spcBef>
                <a:spcPts val="105"/>
              </a:spcBef>
            </a:pPr>
            <a:r>
              <a:rPr spc="-5" dirty="0"/>
              <a:t>Gather audio, video or other </a:t>
            </a:r>
            <a:r>
              <a:rPr spc="-15" dirty="0"/>
              <a:t>data </a:t>
            </a:r>
            <a:r>
              <a:rPr spc="-10" dirty="0"/>
              <a:t>stream  Obtain network information </a:t>
            </a:r>
            <a:r>
              <a:rPr dirty="0"/>
              <a:t>and </a:t>
            </a:r>
            <a:r>
              <a:rPr spc="-10" dirty="0"/>
              <a:t>exchange  </a:t>
            </a:r>
            <a:r>
              <a:rPr spc="-5" dirty="0"/>
              <a:t>with other</a:t>
            </a:r>
            <a:r>
              <a:rPr spc="-10" dirty="0"/>
              <a:t> </a:t>
            </a:r>
            <a:r>
              <a:rPr spc="-5" dirty="0"/>
              <a:t>clients</a:t>
            </a:r>
          </a:p>
          <a:p>
            <a:pPr marL="12700" marR="760095">
              <a:lnSpc>
                <a:spcPct val="100000"/>
              </a:lnSpc>
            </a:pPr>
            <a:r>
              <a:rPr spc="-5" dirty="0"/>
              <a:t>Exchange </a:t>
            </a:r>
            <a:r>
              <a:rPr spc="-10" dirty="0"/>
              <a:t>information </a:t>
            </a:r>
            <a:r>
              <a:rPr spc="-5" dirty="0"/>
              <a:t>about</a:t>
            </a:r>
            <a:r>
              <a:rPr spc="-75" dirty="0"/>
              <a:t> </a:t>
            </a:r>
            <a:r>
              <a:rPr spc="-5" dirty="0"/>
              <a:t>media  Stream </a:t>
            </a:r>
            <a:r>
              <a:rPr dirty="0"/>
              <a:t>the </a:t>
            </a:r>
            <a:r>
              <a:rPr spc="-5" dirty="0"/>
              <a:t>audio, video or</a:t>
            </a:r>
            <a:r>
              <a:rPr spc="-25" dirty="0"/>
              <a:t> </a:t>
            </a:r>
            <a:r>
              <a:rPr spc="-15" dirty="0"/>
              <a:t>data</a:t>
            </a:r>
          </a:p>
        </p:txBody>
      </p:sp>
      <p:sp>
        <p:nvSpPr>
          <p:cNvPr id="7" name="object 7"/>
          <p:cNvSpPr txBox="1"/>
          <p:nvPr/>
        </p:nvSpPr>
        <p:spPr>
          <a:xfrm>
            <a:off x="5860160" y="2441575"/>
            <a:ext cx="715645" cy="635635"/>
          </a:xfrm>
          <a:prstGeom prst="rect">
            <a:avLst/>
          </a:prstGeom>
        </p:spPr>
        <p:txBody>
          <a:bodyPr vert="horz" wrap="square" lIns="0" tIns="13335" rIns="0" bIns="0" rtlCol="0">
            <a:spAutoFit/>
          </a:bodyPr>
          <a:lstStyle/>
          <a:p>
            <a:pPr marL="12700">
              <a:lnSpc>
                <a:spcPct val="100000"/>
              </a:lnSpc>
              <a:spcBef>
                <a:spcPts val="105"/>
              </a:spcBef>
            </a:pPr>
            <a:r>
              <a:rPr sz="2000" b="1" dirty="0">
                <a:latin typeface="Carlito"/>
                <a:cs typeface="Carlito"/>
              </a:rPr>
              <a:t>[7.</a:t>
            </a:r>
            <a:r>
              <a:rPr sz="2000" b="1" spc="5" dirty="0">
                <a:latin typeface="Carlito"/>
                <a:cs typeface="Carlito"/>
              </a:rPr>
              <a:t>2</a:t>
            </a:r>
            <a:r>
              <a:rPr sz="2000" b="1" spc="-5" dirty="0">
                <a:latin typeface="Carlito"/>
                <a:cs typeface="Carlito"/>
              </a:rPr>
              <a:t>.</a:t>
            </a:r>
            <a:r>
              <a:rPr sz="2000" b="1" spc="5" dirty="0">
                <a:latin typeface="Carlito"/>
                <a:cs typeface="Carlito"/>
              </a:rPr>
              <a:t>3</a:t>
            </a:r>
            <a:r>
              <a:rPr sz="2000" b="1" dirty="0">
                <a:latin typeface="Carlito"/>
                <a:cs typeface="Carlito"/>
              </a:rPr>
              <a:t>]</a:t>
            </a:r>
            <a:endParaRPr sz="2000">
              <a:latin typeface="Carlito"/>
              <a:cs typeface="Carlito"/>
            </a:endParaRPr>
          </a:p>
          <a:p>
            <a:pPr marL="12700">
              <a:lnSpc>
                <a:spcPct val="100000"/>
              </a:lnSpc>
            </a:pPr>
            <a:r>
              <a:rPr sz="2000" b="1" dirty="0">
                <a:latin typeface="Carlito"/>
                <a:cs typeface="Carlito"/>
              </a:rPr>
              <a:t>[7.</a:t>
            </a:r>
            <a:r>
              <a:rPr sz="2000" b="1" spc="5" dirty="0">
                <a:latin typeface="Carlito"/>
                <a:cs typeface="Carlito"/>
              </a:rPr>
              <a:t>2</a:t>
            </a:r>
            <a:r>
              <a:rPr sz="2000" b="1" spc="-5" dirty="0">
                <a:latin typeface="Carlito"/>
                <a:cs typeface="Carlito"/>
              </a:rPr>
              <a:t>.</a:t>
            </a:r>
            <a:r>
              <a:rPr sz="2000" b="1" spc="5" dirty="0">
                <a:latin typeface="Carlito"/>
                <a:cs typeface="Carlito"/>
              </a:rPr>
              <a:t>4</a:t>
            </a:r>
            <a:r>
              <a:rPr sz="2000" b="1" dirty="0">
                <a:latin typeface="Carlito"/>
                <a:cs typeface="Carlito"/>
              </a:rPr>
              <a:t>]</a:t>
            </a:r>
            <a:endParaRPr sz="2000">
              <a:latin typeface="Carlito"/>
              <a:cs typeface="Carlito"/>
            </a:endParaRPr>
          </a:p>
        </p:txBody>
      </p:sp>
      <p:sp>
        <p:nvSpPr>
          <p:cNvPr id="8" name="object 8"/>
          <p:cNvSpPr txBox="1"/>
          <p:nvPr/>
        </p:nvSpPr>
        <p:spPr>
          <a:xfrm>
            <a:off x="6774942" y="3355669"/>
            <a:ext cx="3980815" cy="636270"/>
          </a:xfrm>
          <a:prstGeom prst="rect">
            <a:avLst/>
          </a:prstGeom>
        </p:spPr>
        <p:txBody>
          <a:bodyPr vert="horz" wrap="square" lIns="0" tIns="13335" rIns="0" bIns="0" rtlCol="0">
            <a:spAutoFit/>
          </a:bodyPr>
          <a:lstStyle/>
          <a:p>
            <a:pPr algn="ctr">
              <a:lnSpc>
                <a:spcPct val="100000"/>
              </a:lnSpc>
              <a:spcBef>
                <a:spcPts val="105"/>
              </a:spcBef>
            </a:pPr>
            <a:r>
              <a:rPr sz="2000" b="1" dirty="0">
                <a:latin typeface="Carlito"/>
                <a:cs typeface="Carlito"/>
              </a:rPr>
              <a:t>Output: </a:t>
            </a:r>
            <a:r>
              <a:rPr sz="2000" spc="-5" dirty="0">
                <a:latin typeface="Carlito"/>
                <a:cs typeface="Carlito"/>
              </a:rPr>
              <a:t>high resolution video</a:t>
            </a:r>
            <a:r>
              <a:rPr sz="2000" spc="-95" dirty="0">
                <a:latin typeface="Carlito"/>
                <a:cs typeface="Carlito"/>
              </a:rPr>
              <a:t> </a:t>
            </a:r>
            <a:r>
              <a:rPr sz="2000" spc="-5" dirty="0">
                <a:latin typeface="Carlito"/>
                <a:cs typeface="Carlito"/>
              </a:rPr>
              <a:t>chatting</a:t>
            </a:r>
            <a:endParaRPr sz="2000">
              <a:latin typeface="Carlito"/>
              <a:cs typeface="Carlito"/>
            </a:endParaRPr>
          </a:p>
          <a:p>
            <a:pPr marL="11430" algn="ctr">
              <a:lnSpc>
                <a:spcPct val="100000"/>
              </a:lnSpc>
            </a:pPr>
            <a:r>
              <a:rPr sz="2000" spc="-5" dirty="0">
                <a:latin typeface="Carlito"/>
                <a:cs typeface="Carlito"/>
              </a:rPr>
              <a:t>between </a:t>
            </a:r>
            <a:r>
              <a:rPr sz="2000" spc="-10" dirty="0">
                <a:latin typeface="Carlito"/>
                <a:cs typeface="Carlito"/>
              </a:rPr>
              <a:t>two</a:t>
            </a:r>
            <a:r>
              <a:rPr sz="2000" spc="-20" dirty="0">
                <a:latin typeface="Carlito"/>
                <a:cs typeface="Carlito"/>
              </a:rPr>
              <a:t> </a:t>
            </a:r>
            <a:r>
              <a:rPr sz="2000" dirty="0">
                <a:latin typeface="Carlito"/>
                <a:cs typeface="Carlito"/>
              </a:rPr>
              <a:t>people</a:t>
            </a:r>
            <a:endParaRPr sz="2000">
              <a:latin typeface="Carlito"/>
              <a:cs typeface="Carlito"/>
            </a:endParaRPr>
          </a:p>
        </p:txBody>
      </p:sp>
      <p:grpSp>
        <p:nvGrpSpPr>
          <p:cNvPr id="9" name="object 9"/>
          <p:cNvGrpSpPr/>
          <p:nvPr/>
        </p:nvGrpSpPr>
        <p:grpSpPr>
          <a:xfrm>
            <a:off x="1244727" y="1642427"/>
            <a:ext cx="4004945" cy="2290445"/>
            <a:chOff x="1244727" y="1642427"/>
            <a:chExt cx="4004945" cy="2290445"/>
          </a:xfrm>
        </p:grpSpPr>
        <p:sp>
          <p:nvSpPr>
            <p:cNvPr id="10" name="object 10"/>
            <p:cNvSpPr/>
            <p:nvPr/>
          </p:nvSpPr>
          <p:spPr>
            <a:xfrm>
              <a:off x="1254252" y="1652015"/>
              <a:ext cx="3985260" cy="2270760"/>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1249489" y="1647189"/>
              <a:ext cx="3995420" cy="2280920"/>
            </a:xfrm>
            <a:custGeom>
              <a:avLst/>
              <a:gdLst/>
              <a:ahLst/>
              <a:cxnLst/>
              <a:rect l="l" t="t" r="r" b="b"/>
              <a:pathLst>
                <a:path w="3995420" h="2280920">
                  <a:moveTo>
                    <a:pt x="383222" y="0"/>
                  </a:moveTo>
                  <a:lnTo>
                    <a:pt x="3611689" y="0"/>
                  </a:lnTo>
                  <a:lnTo>
                    <a:pt x="3650932" y="2032"/>
                  </a:lnTo>
                  <a:lnTo>
                    <a:pt x="3688778" y="7747"/>
                  </a:lnTo>
                  <a:lnTo>
                    <a:pt x="3725735" y="17399"/>
                  </a:lnTo>
                  <a:lnTo>
                    <a:pt x="3794442" y="46227"/>
                  </a:lnTo>
                  <a:lnTo>
                    <a:pt x="3855529" y="87630"/>
                  </a:lnTo>
                  <a:lnTo>
                    <a:pt x="3907345" y="139573"/>
                  </a:lnTo>
                  <a:lnTo>
                    <a:pt x="3948747" y="200533"/>
                  </a:lnTo>
                  <a:lnTo>
                    <a:pt x="3977703" y="269367"/>
                  </a:lnTo>
                  <a:lnTo>
                    <a:pt x="3987355" y="306324"/>
                  </a:lnTo>
                  <a:lnTo>
                    <a:pt x="3992943" y="344043"/>
                  </a:lnTo>
                  <a:lnTo>
                    <a:pt x="3994975" y="383286"/>
                  </a:lnTo>
                  <a:lnTo>
                    <a:pt x="3994975" y="1897252"/>
                  </a:lnTo>
                  <a:lnTo>
                    <a:pt x="3992943" y="1936496"/>
                  </a:lnTo>
                  <a:lnTo>
                    <a:pt x="3987355" y="1974342"/>
                  </a:lnTo>
                  <a:lnTo>
                    <a:pt x="3977703" y="2011299"/>
                  </a:lnTo>
                  <a:lnTo>
                    <a:pt x="3948747" y="2080006"/>
                  </a:lnTo>
                  <a:lnTo>
                    <a:pt x="3907345" y="2141093"/>
                  </a:lnTo>
                  <a:lnTo>
                    <a:pt x="3855529" y="2192909"/>
                  </a:lnTo>
                  <a:lnTo>
                    <a:pt x="3794442" y="2234311"/>
                  </a:lnTo>
                  <a:lnTo>
                    <a:pt x="3725735" y="2263267"/>
                  </a:lnTo>
                  <a:lnTo>
                    <a:pt x="3688778" y="2272919"/>
                  </a:lnTo>
                  <a:lnTo>
                    <a:pt x="3650932" y="2278507"/>
                  </a:lnTo>
                  <a:lnTo>
                    <a:pt x="3611689" y="2280539"/>
                  </a:lnTo>
                  <a:lnTo>
                    <a:pt x="383222" y="2280539"/>
                  </a:lnTo>
                  <a:lnTo>
                    <a:pt x="343979" y="2278507"/>
                  </a:lnTo>
                  <a:lnTo>
                    <a:pt x="306260" y="2272919"/>
                  </a:lnTo>
                  <a:lnTo>
                    <a:pt x="269303" y="2263267"/>
                  </a:lnTo>
                  <a:lnTo>
                    <a:pt x="200469" y="2234311"/>
                  </a:lnTo>
                  <a:lnTo>
                    <a:pt x="139509" y="2192909"/>
                  </a:lnTo>
                  <a:lnTo>
                    <a:pt x="87566" y="2141093"/>
                  </a:lnTo>
                  <a:lnTo>
                    <a:pt x="46164" y="2080006"/>
                  </a:lnTo>
                  <a:lnTo>
                    <a:pt x="17284" y="2011299"/>
                  </a:lnTo>
                  <a:lnTo>
                    <a:pt x="7632" y="1974342"/>
                  </a:lnTo>
                  <a:lnTo>
                    <a:pt x="2006" y="1936496"/>
                  </a:lnTo>
                  <a:lnTo>
                    <a:pt x="0" y="1897252"/>
                  </a:lnTo>
                  <a:lnTo>
                    <a:pt x="0" y="383286"/>
                  </a:lnTo>
                  <a:lnTo>
                    <a:pt x="2006" y="344043"/>
                  </a:lnTo>
                  <a:lnTo>
                    <a:pt x="7632" y="306324"/>
                  </a:lnTo>
                  <a:lnTo>
                    <a:pt x="17284" y="269367"/>
                  </a:lnTo>
                  <a:lnTo>
                    <a:pt x="46164" y="200533"/>
                  </a:lnTo>
                  <a:lnTo>
                    <a:pt x="87566" y="139573"/>
                  </a:lnTo>
                  <a:lnTo>
                    <a:pt x="139509" y="87630"/>
                  </a:lnTo>
                  <a:lnTo>
                    <a:pt x="200469" y="46227"/>
                  </a:lnTo>
                  <a:lnTo>
                    <a:pt x="269303" y="17399"/>
                  </a:lnTo>
                  <a:lnTo>
                    <a:pt x="306260" y="7747"/>
                  </a:lnTo>
                  <a:lnTo>
                    <a:pt x="343979" y="2032"/>
                  </a:lnTo>
                  <a:lnTo>
                    <a:pt x="383222" y="0"/>
                  </a:lnTo>
                  <a:close/>
                </a:path>
              </a:pathLst>
            </a:custGeom>
            <a:ln w="9525">
              <a:solidFill>
                <a:srgbClr val="000000"/>
              </a:solidFill>
            </a:ln>
          </p:spPr>
          <p:txBody>
            <a:bodyPr wrap="square" lIns="0" tIns="0" rIns="0" bIns="0" rtlCol="0"/>
            <a:lstStyle/>
            <a:p>
              <a:endParaRPr/>
            </a:p>
          </p:txBody>
        </p:sp>
      </p:grpSp>
      <p:sp>
        <p:nvSpPr>
          <p:cNvPr id="12" name="object 12"/>
          <p:cNvSpPr txBox="1"/>
          <p:nvPr/>
        </p:nvSpPr>
        <p:spPr>
          <a:xfrm>
            <a:off x="5320410" y="5705347"/>
            <a:ext cx="153543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rlito"/>
                <a:cs typeface="Carlito"/>
              </a:rPr>
              <a:t>[7.2] </a:t>
            </a:r>
            <a:r>
              <a:rPr sz="1800" spc="-5" dirty="0">
                <a:latin typeface="Carlito"/>
                <a:cs typeface="Carlito"/>
              </a:rPr>
              <a:t>Video</a:t>
            </a:r>
            <a:r>
              <a:rPr sz="1800" spc="-80" dirty="0">
                <a:latin typeface="Carlito"/>
                <a:cs typeface="Carlito"/>
              </a:rPr>
              <a:t> </a:t>
            </a:r>
            <a:r>
              <a:rPr sz="1800" spc="-5" dirty="0">
                <a:latin typeface="Carlito"/>
                <a:cs typeface="Carlito"/>
              </a:rPr>
              <a:t>Chat</a:t>
            </a:r>
            <a:endParaRPr sz="1800">
              <a:latin typeface="Carlito"/>
              <a:cs typeface="Carlito"/>
            </a:endParaRPr>
          </a:p>
        </p:txBody>
      </p:sp>
      <p:sp>
        <p:nvSpPr>
          <p:cNvPr id="13" name="object 13"/>
          <p:cNvSpPr txBox="1"/>
          <p:nvPr/>
        </p:nvSpPr>
        <p:spPr>
          <a:xfrm>
            <a:off x="1593341" y="4822697"/>
            <a:ext cx="1569720" cy="768350"/>
          </a:xfrm>
          <a:prstGeom prst="rect">
            <a:avLst/>
          </a:prstGeom>
          <a:ln w="28575">
            <a:solidFill>
              <a:srgbClr val="000000"/>
            </a:solidFill>
          </a:ln>
        </p:spPr>
        <p:txBody>
          <a:bodyPr vert="horz" wrap="square" lIns="0" tIns="91440" rIns="0" bIns="0" rtlCol="0">
            <a:spAutoFit/>
          </a:bodyPr>
          <a:lstStyle/>
          <a:p>
            <a:pPr marL="365125" marR="181610" indent="-111760">
              <a:lnSpc>
                <a:spcPct val="100000"/>
              </a:lnSpc>
              <a:spcBef>
                <a:spcPts val="720"/>
              </a:spcBef>
            </a:pPr>
            <a:r>
              <a:rPr sz="1800" spc="-5" dirty="0">
                <a:latin typeface="Carlito"/>
                <a:cs typeface="Carlito"/>
              </a:rPr>
              <a:t>Gather</a:t>
            </a:r>
            <a:r>
              <a:rPr sz="1800" spc="-65" dirty="0">
                <a:latin typeface="Carlito"/>
                <a:cs typeface="Carlito"/>
              </a:rPr>
              <a:t> </a:t>
            </a:r>
            <a:r>
              <a:rPr sz="1800" spc="-15" dirty="0">
                <a:latin typeface="Carlito"/>
                <a:cs typeface="Carlito"/>
              </a:rPr>
              <a:t>Data  </a:t>
            </a:r>
            <a:r>
              <a:rPr sz="1800" spc="-10" dirty="0">
                <a:latin typeface="Carlito"/>
                <a:cs typeface="Carlito"/>
              </a:rPr>
              <a:t>from</a:t>
            </a:r>
            <a:r>
              <a:rPr sz="1800" spc="-40" dirty="0">
                <a:latin typeface="Carlito"/>
                <a:cs typeface="Carlito"/>
              </a:rPr>
              <a:t> </a:t>
            </a:r>
            <a:r>
              <a:rPr sz="1800" dirty="0">
                <a:latin typeface="Carlito"/>
                <a:cs typeface="Carlito"/>
              </a:rPr>
              <a:t>user</a:t>
            </a:r>
            <a:endParaRPr sz="1800">
              <a:latin typeface="Carlito"/>
              <a:cs typeface="Carlito"/>
            </a:endParaRPr>
          </a:p>
        </p:txBody>
      </p:sp>
      <p:sp>
        <p:nvSpPr>
          <p:cNvPr id="14" name="object 14"/>
          <p:cNvSpPr txBox="1"/>
          <p:nvPr/>
        </p:nvSpPr>
        <p:spPr>
          <a:xfrm>
            <a:off x="3697985" y="4825746"/>
            <a:ext cx="2321560" cy="768350"/>
          </a:xfrm>
          <a:prstGeom prst="rect">
            <a:avLst/>
          </a:prstGeom>
          <a:ln w="28575">
            <a:solidFill>
              <a:srgbClr val="000000"/>
            </a:solidFill>
          </a:ln>
        </p:spPr>
        <p:txBody>
          <a:bodyPr vert="horz" wrap="square" lIns="0" tIns="88900" rIns="0" bIns="0" rtlCol="0">
            <a:spAutoFit/>
          </a:bodyPr>
          <a:lstStyle/>
          <a:p>
            <a:pPr marL="98425" marR="91440" indent="385445">
              <a:lnSpc>
                <a:spcPct val="100000"/>
              </a:lnSpc>
              <a:spcBef>
                <a:spcPts val="700"/>
              </a:spcBef>
            </a:pPr>
            <a:r>
              <a:rPr sz="1800" spc="-10" dirty="0">
                <a:latin typeface="Carlito"/>
                <a:cs typeface="Carlito"/>
              </a:rPr>
              <a:t>Share network  information </a:t>
            </a:r>
            <a:r>
              <a:rPr sz="1800" spc="-5" dirty="0">
                <a:latin typeface="Carlito"/>
                <a:cs typeface="Carlito"/>
              </a:rPr>
              <a:t>with</a:t>
            </a:r>
            <a:r>
              <a:rPr sz="1800" spc="-40" dirty="0">
                <a:latin typeface="Carlito"/>
                <a:cs typeface="Carlito"/>
              </a:rPr>
              <a:t> </a:t>
            </a:r>
            <a:r>
              <a:rPr sz="1800" spc="-5" dirty="0">
                <a:latin typeface="Carlito"/>
                <a:cs typeface="Carlito"/>
              </a:rPr>
              <a:t>other</a:t>
            </a:r>
            <a:endParaRPr sz="1800">
              <a:latin typeface="Carlito"/>
              <a:cs typeface="Carlito"/>
            </a:endParaRPr>
          </a:p>
        </p:txBody>
      </p:sp>
      <p:sp>
        <p:nvSpPr>
          <p:cNvPr id="15" name="object 15"/>
          <p:cNvSpPr txBox="1"/>
          <p:nvPr/>
        </p:nvSpPr>
        <p:spPr>
          <a:xfrm>
            <a:off x="6555485" y="4828794"/>
            <a:ext cx="1849120" cy="768350"/>
          </a:xfrm>
          <a:prstGeom prst="rect">
            <a:avLst/>
          </a:prstGeom>
          <a:ln w="28575">
            <a:solidFill>
              <a:srgbClr val="000000"/>
            </a:solidFill>
          </a:ln>
        </p:spPr>
        <p:txBody>
          <a:bodyPr vert="horz" wrap="square" lIns="0" tIns="104140" rIns="0" bIns="0" rtlCol="0">
            <a:spAutoFit/>
          </a:bodyPr>
          <a:lstStyle/>
          <a:p>
            <a:pPr marL="376555" marR="164465" indent="-204470">
              <a:lnSpc>
                <a:spcPct val="100000"/>
              </a:lnSpc>
              <a:spcBef>
                <a:spcPts val="820"/>
              </a:spcBef>
            </a:pPr>
            <a:r>
              <a:rPr sz="1800" spc="-10" dirty="0">
                <a:latin typeface="Carlito"/>
                <a:cs typeface="Carlito"/>
              </a:rPr>
              <a:t>Exchange</a:t>
            </a:r>
            <a:r>
              <a:rPr sz="1800" spc="-80" dirty="0">
                <a:latin typeface="Carlito"/>
                <a:cs typeface="Carlito"/>
              </a:rPr>
              <a:t> </a:t>
            </a:r>
            <a:r>
              <a:rPr sz="1800" dirty="0">
                <a:latin typeface="Carlito"/>
                <a:cs typeface="Carlito"/>
              </a:rPr>
              <a:t>media  </a:t>
            </a:r>
            <a:r>
              <a:rPr sz="1800" spc="-10" dirty="0">
                <a:latin typeface="Carlito"/>
                <a:cs typeface="Carlito"/>
              </a:rPr>
              <a:t>information</a:t>
            </a:r>
            <a:endParaRPr sz="1800">
              <a:latin typeface="Carlito"/>
              <a:cs typeface="Carlito"/>
            </a:endParaRPr>
          </a:p>
        </p:txBody>
      </p:sp>
      <p:sp>
        <p:nvSpPr>
          <p:cNvPr id="16" name="object 16"/>
          <p:cNvSpPr txBox="1"/>
          <p:nvPr/>
        </p:nvSpPr>
        <p:spPr>
          <a:xfrm>
            <a:off x="8940545" y="4822697"/>
            <a:ext cx="1849120" cy="768350"/>
          </a:xfrm>
          <a:prstGeom prst="rect">
            <a:avLst/>
          </a:prstGeom>
          <a:ln w="28575">
            <a:solidFill>
              <a:srgbClr val="000000"/>
            </a:solidFill>
          </a:ln>
        </p:spPr>
        <p:txBody>
          <a:bodyPr vert="horz" wrap="square" lIns="0" tIns="109855" rIns="0" bIns="0" rtlCol="0">
            <a:spAutoFit/>
          </a:bodyPr>
          <a:lstStyle/>
          <a:p>
            <a:pPr marL="296545" marR="290195" indent="112395">
              <a:lnSpc>
                <a:spcPct val="100000"/>
              </a:lnSpc>
              <a:spcBef>
                <a:spcPts val="865"/>
              </a:spcBef>
            </a:pPr>
            <a:r>
              <a:rPr sz="1800" spc="-10" dirty="0">
                <a:latin typeface="Carlito"/>
                <a:cs typeface="Carlito"/>
              </a:rPr>
              <a:t>Stream </a:t>
            </a:r>
            <a:r>
              <a:rPr sz="1800" dirty="0">
                <a:latin typeface="Carlito"/>
                <a:cs typeface="Carlito"/>
              </a:rPr>
              <a:t>the  </a:t>
            </a:r>
            <a:r>
              <a:rPr sz="1800" spc="-10" dirty="0">
                <a:latin typeface="Carlito"/>
                <a:cs typeface="Carlito"/>
              </a:rPr>
              <a:t>received</a:t>
            </a:r>
            <a:r>
              <a:rPr sz="1800" spc="-35" dirty="0">
                <a:latin typeface="Carlito"/>
                <a:cs typeface="Carlito"/>
              </a:rPr>
              <a:t> </a:t>
            </a:r>
            <a:r>
              <a:rPr sz="1800" spc="-15" dirty="0">
                <a:latin typeface="Carlito"/>
                <a:cs typeface="Carlito"/>
              </a:rPr>
              <a:t>data</a:t>
            </a:r>
            <a:endParaRPr sz="1800">
              <a:latin typeface="Carlito"/>
              <a:cs typeface="Carlito"/>
            </a:endParaRPr>
          </a:p>
        </p:txBody>
      </p:sp>
      <p:sp>
        <p:nvSpPr>
          <p:cNvPr id="17" name="object 17"/>
          <p:cNvSpPr/>
          <p:nvPr/>
        </p:nvSpPr>
        <p:spPr>
          <a:xfrm>
            <a:off x="3162935" y="5166359"/>
            <a:ext cx="535940" cy="85725"/>
          </a:xfrm>
          <a:custGeom>
            <a:avLst/>
            <a:gdLst/>
            <a:ahLst/>
            <a:cxnLst/>
            <a:rect l="l" t="t" r="r" b="b"/>
            <a:pathLst>
              <a:path w="535939" h="85725">
                <a:moveTo>
                  <a:pt x="450341" y="0"/>
                </a:moveTo>
                <a:lnTo>
                  <a:pt x="450215" y="28496"/>
                </a:lnTo>
                <a:lnTo>
                  <a:pt x="464565" y="28575"/>
                </a:lnTo>
                <a:lnTo>
                  <a:pt x="464312" y="57150"/>
                </a:lnTo>
                <a:lnTo>
                  <a:pt x="450088" y="57150"/>
                </a:lnTo>
                <a:lnTo>
                  <a:pt x="449961" y="85724"/>
                </a:lnTo>
                <a:lnTo>
                  <a:pt x="507880" y="57150"/>
                </a:lnTo>
                <a:lnTo>
                  <a:pt x="464312" y="57150"/>
                </a:lnTo>
                <a:lnTo>
                  <a:pt x="508038" y="57072"/>
                </a:lnTo>
                <a:lnTo>
                  <a:pt x="535939" y="43306"/>
                </a:lnTo>
                <a:lnTo>
                  <a:pt x="450341" y="0"/>
                </a:lnTo>
                <a:close/>
              </a:path>
              <a:path w="535939" h="85725">
                <a:moveTo>
                  <a:pt x="450215" y="28496"/>
                </a:moveTo>
                <a:lnTo>
                  <a:pt x="450088" y="57072"/>
                </a:lnTo>
                <a:lnTo>
                  <a:pt x="464312" y="57150"/>
                </a:lnTo>
                <a:lnTo>
                  <a:pt x="464565" y="28575"/>
                </a:lnTo>
                <a:lnTo>
                  <a:pt x="450215" y="28496"/>
                </a:lnTo>
                <a:close/>
              </a:path>
              <a:path w="535939" h="85725">
                <a:moveTo>
                  <a:pt x="253" y="26034"/>
                </a:moveTo>
                <a:lnTo>
                  <a:pt x="0" y="54609"/>
                </a:lnTo>
                <a:lnTo>
                  <a:pt x="450088" y="57072"/>
                </a:lnTo>
                <a:lnTo>
                  <a:pt x="450215" y="28496"/>
                </a:lnTo>
                <a:lnTo>
                  <a:pt x="253" y="26034"/>
                </a:lnTo>
                <a:close/>
              </a:path>
            </a:pathLst>
          </a:custGeom>
          <a:solidFill>
            <a:srgbClr val="000000"/>
          </a:solidFill>
        </p:spPr>
        <p:txBody>
          <a:bodyPr wrap="square" lIns="0" tIns="0" rIns="0" bIns="0" rtlCol="0"/>
          <a:lstStyle/>
          <a:p>
            <a:endParaRPr/>
          </a:p>
        </p:txBody>
      </p:sp>
      <p:sp>
        <p:nvSpPr>
          <p:cNvPr id="18" name="object 18"/>
          <p:cNvSpPr/>
          <p:nvPr/>
        </p:nvSpPr>
        <p:spPr>
          <a:xfrm>
            <a:off x="8403970" y="5184647"/>
            <a:ext cx="535940" cy="85725"/>
          </a:xfrm>
          <a:custGeom>
            <a:avLst/>
            <a:gdLst/>
            <a:ahLst/>
            <a:cxnLst/>
            <a:rect l="l" t="t" r="r" b="b"/>
            <a:pathLst>
              <a:path w="535940" h="85725">
                <a:moveTo>
                  <a:pt x="450342" y="0"/>
                </a:moveTo>
                <a:lnTo>
                  <a:pt x="450215" y="28496"/>
                </a:lnTo>
                <a:lnTo>
                  <a:pt x="464565" y="28575"/>
                </a:lnTo>
                <a:lnTo>
                  <a:pt x="464311" y="57149"/>
                </a:lnTo>
                <a:lnTo>
                  <a:pt x="450087" y="57149"/>
                </a:lnTo>
                <a:lnTo>
                  <a:pt x="449960" y="85724"/>
                </a:lnTo>
                <a:lnTo>
                  <a:pt x="507880" y="57149"/>
                </a:lnTo>
                <a:lnTo>
                  <a:pt x="464311" y="57149"/>
                </a:lnTo>
                <a:lnTo>
                  <a:pt x="508038" y="57072"/>
                </a:lnTo>
                <a:lnTo>
                  <a:pt x="535939" y="43306"/>
                </a:lnTo>
                <a:lnTo>
                  <a:pt x="450342" y="0"/>
                </a:lnTo>
                <a:close/>
              </a:path>
              <a:path w="535940" h="85725">
                <a:moveTo>
                  <a:pt x="450215" y="28496"/>
                </a:moveTo>
                <a:lnTo>
                  <a:pt x="450088" y="57072"/>
                </a:lnTo>
                <a:lnTo>
                  <a:pt x="464311" y="57149"/>
                </a:lnTo>
                <a:lnTo>
                  <a:pt x="464565" y="28575"/>
                </a:lnTo>
                <a:lnTo>
                  <a:pt x="450215" y="28496"/>
                </a:lnTo>
                <a:close/>
              </a:path>
              <a:path w="535940" h="85725">
                <a:moveTo>
                  <a:pt x="253" y="26034"/>
                </a:moveTo>
                <a:lnTo>
                  <a:pt x="0" y="54609"/>
                </a:lnTo>
                <a:lnTo>
                  <a:pt x="450088" y="57072"/>
                </a:lnTo>
                <a:lnTo>
                  <a:pt x="450215" y="28496"/>
                </a:lnTo>
                <a:lnTo>
                  <a:pt x="253" y="26034"/>
                </a:lnTo>
                <a:close/>
              </a:path>
            </a:pathLst>
          </a:custGeom>
          <a:solidFill>
            <a:srgbClr val="000000"/>
          </a:solidFill>
        </p:spPr>
        <p:txBody>
          <a:bodyPr wrap="square" lIns="0" tIns="0" rIns="0" bIns="0" rtlCol="0"/>
          <a:lstStyle/>
          <a:p>
            <a:endParaRPr/>
          </a:p>
        </p:txBody>
      </p:sp>
      <p:sp>
        <p:nvSpPr>
          <p:cNvPr id="19" name="object 19"/>
          <p:cNvSpPr/>
          <p:nvPr/>
        </p:nvSpPr>
        <p:spPr>
          <a:xfrm>
            <a:off x="6018910" y="5184647"/>
            <a:ext cx="535940" cy="85725"/>
          </a:xfrm>
          <a:custGeom>
            <a:avLst/>
            <a:gdLst/>
            <a:ahLst/>
            <a:cxnLst/>
            <a:rect l="l" t="t" r="r" b="b"/>
            <a:pathLst>
              <a:path w="535940" h="85725">
                <a:moveTo>
                  <a:pt x="450341" y="0"/>
                </a:moveTo>
                <a:lnTo>
                  <a:pt x="450215" y="28496"/>
                </a:lnTo>
                <a:lnTo>
                  <a:pt x="464565" y="28575"/>
                </a:lnTo>
                <a:lnTo>
                  <a:pt x="464312" y="57149"/>
                </a:lnTo>
                <a:lnTo>
                  <a:pt x="450088" y="57149"/>
                </a:lnTo>
                <a:lnTo>
                  <a:pt x="449961" y="85724"/>
                </a:lnTo>
                <a:lnTo>
                  <a:pt x="507880" y="57149"/>
                </a:lnTo>
                <a:lnTo>
                  <a:pt x="464312" y="57149"/>
                </a:lnTo>
                <a:lnTo>
                  <a:pt x="508038" y="57072"/>
                </a:lnTo>
                <a:lnTo>
                  <a:pt x="535939" y="43306"/>
                </a:lnTo>
                <a:lnTo>
                  <a:pt x="450341" y="0"/>
                </a:lnTo>
                <a:close/>
              </a:path>
              <a:path w="535940" h="85725">
                <a:moveTo>
                  <a:pt x="450215" y="28496"/>
                </a:moveTo>
                <a:lnTo>
                  <a:pt x="450088" y="57072"/>
                </a:lnTo>
                <a:lnTo>
                  <a:pt x="464312" y="57149"/>
                </a:lnTo>
                <a:lnTo>
                  <a:pt x="464565" y="28575"/>
                </a:lnTo>
                <a:lnTo>
                  <a:pt x="450215" y="28496"/>
                </a:lnTo>
                <a:close/>
              </a:path>
              <a:path w="535940" h="85725">
                <a:moveTo>
                  <a:pt x="253" y="26034"/>
                </a:moveTo>
                <a:lnTo>
                  <a:pt x="0" y="54609"/>
                </a:lnTo>
                <a:lnTo>
                  <a:pt x="450088" y="57072"/>
                </a:lnTo>
                <a:lnTo>
                  <a:pt x="450215" y="28496"/>
                </a:lnTo>
                <a:lnTo>
                  <a:pt x="253" y="26034"/>
                </a:lnTo>
                <a:close/>
              </a:path>
            </a:pathLst>
          </a:custGeom>
          <a:solidFill>
            <a:srgbClr val="000000"/>
          </a:solid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47902" y="376174"/>
            <a:ext cx="10488676" cy="73355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61772" y="382524"/>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4" name="object 4"/>
          <p:cNvSpPr txBox="1"/>
          <p:nvPr/>
        </p:nvSpPr>
        <p:spPr>
          <a:xfrm>
            <a:off x="711809" y="474979"/>
            <a:ext cx="219075"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7</a:t>
            </a:r>
            <a:endParaRPr sz="3000">
              <a:latin typeface="Carlito"/>
              <a:cs typeface="Carlito"/>
            </a:endParaRPr>
          </a:p>
        </p:txBody>
      </p:sp>
      <p:sp>
        <p:nvSpPr>
          <p:cNvPr id="5" name="object 5"/>
          <p:cNvSpPr txBox="1"/>
          <p:nvPr/>
        </p:nvSpPr>
        <p:spPr>
          <a:xfrm>
            <a:off x="5825109" y="1372870"/>
            <a:ext cx="716280" cy="1550670"/>
          </a:xfrm>
          <a:prstGeom prst="rect">
            <a:avLst/>
          </a:prstGeom>
        </p:spPr>
        <p:txBody>
          <a:bodyPr vert="horz" wrap="square" lIns="0" tIns="13335" rIns="0" bIns="0" rtlCol="0">
            <a:spAutoFit/>
          </a:bodyPr>
          <a:lstStyle/>
          <a:p>
            <a:pPr marL="12700">
              <a:lnSpc>
                <a:spcPct val="100000"/>
              </a:lnSpc>
              <a:spcBef>
                <a:spcPts val="105"/>
              </a:spcBef>
            </a:pPr>
            <a:r>
              <a:rPr sz="2000" b="1" dirty="0">
                <a:latin typeface="Carlito"/>
                <a:cs typeface="Carlito"/>
              </a:rPr>
              <a:t>[7.</a:t>
            </a:r>
            <a:r>
              <a:rPr sz="2000" b="1" spc="5" dirty="0">
                <a:latin typeface="Carlito"/>
                <a:cs typeface="Carlito"/>
              </a:rPr>
              <a:t>3</a:t>
            </a:r>
            <a:r>
              <a:rPr sz="2000" b="1" spc="-5" dirty="0">
                <a:latin typeface="Carlito"/>
                <a:cs typeface="Carlito"/>
              </a:rPr>
              <a:t>.</a:t>
            </a:r>
            <a:r>
              <a:rPr sz="2000" b="1" spc="5" dirty="0">
                <a:latin typeface="Carlito"/>
                <a:cs typeface="Carlito"/>
              </a:rPr>
              <a:t>1</a:t>
            </a:r>
            <a:r>
              <a:rPr sz="2000" b="1" dirty="0">
                <a:latin typeface="Carlito"/>
                <a:cs typeface="Carlito"/>
              </a:rPr>
              <a:t>]</a:t>
            </a:r>
            <a:endParaRPr sz="2000">
              <a:latin typeface="Carlito"/>
              <a:cs typeface="Carlito"/>
            </a:endParaRPr>
          </a:p>
          <a:p>
            <a:pPr marL="12700">
              <a:lnSpc>
                <a:spcPct val="100000"/>
              </a:lnSpc>
            </a:pPr>
            <a:r>
              <a:rPr sz="2000" b="1" dirty="0">
                <a:latin typeface="Carlito"/>
                <a:cs typeface="Carlito"/>
              </a:rPr>
              <a:t>[7.3</a:t>
            </a:r>
            <a:r>
              <a:rPr sz="2000" b="1" spc="5" dirty="0">
                <a:latin typeface="Carlito"/>
                <a:cs typeface="Carlito"/>
              </a:rPr>
              <a:t>.</a:t>
            </a:r>
            <a:r>
              <a:rPr sz="2000" b="1" dirty="0">
                <a:latin typeface="Carlito"/>
                <a:cs typeface="Carlito"/>
              </a:rPr>
              <a:t>2]</a:t>
            </a:r>
            <a:endParaRPr sz="2000">
              <a:latin typeface="Carlito"/>
              <a:cs typeface="Carlito"/>
            </a:endParaRPr>
          </a:p>
          <a:p>
            <a:pPr marL="12700">
              <a:lnSpc>
                <a:spcPct val="100000"/>
              </a:lnSpc>
            </a:pPr>
            <a:r>
              <a:rPr sz="2000" b="1" dirty="0">
                <a:latin typeface="Carlito"/>
                <a:cs typeface="Carlito"/>
              </a:rPr>
              <a:t>[7.</a:t>
            </a:r>
            <a:r>
              <a:rPr sz="2000" b="1" spc="5" dirty="0">
                <a:latin typeface="Carlito"/>
                <a:cs typeface="Carlito"/>
              </a:rPr>
              <a:t>3</a:t>
            </a:r>
            <a:r>
              <a:rPr sz="2000" b="1" spc="-5" dirty="0">
                <a:latin typeface="Carlito"/>
                <a:cs typeface="Carlito"/>
              </a:rPr>
              <a:t>.</a:t>
            </a:r>
            <a:r>
              <a:rPr sz="2000" b="1" spc="5" dirty="0">
                <a:latin typeface="Carlito"/>
                <a:cs typeface="Carlito"/>
              </a:rPr>
              <a:t>3</a:t>
            </a:r>
            <a:r>
              <a:rPr sz="2000" b="1" dirty="0">
                <a:latin typeface="Carlito"/>
                <a:cs typeface="Carlito"/>
              </a:rPr>
              <a:t>]</a:t>
            </a:r>
            <a:endParaRPr sz="2000">
              <a:latin typeface="Carlito"/>
              <a:cs typeface="Carlito"/>
            </a:endParaRPr>
          </a:p>
          <a:p>
            <a:pPr marL="12700">
              <a:lnSpc>
                <a:spcPct val="100000"/>
              </a:lnSpc>
            </a:pPr>
            <a:r>
              <a:rPr sz="2000" b="1" dirty="0">
                <a:latin typeface="Carlito"/>
                <a:cs typeface="Carlito"/>
              </a:rPr>
              <a:t>[7.</a:t>
            </a:r>
            <a:r>
              <a:rPr sz="2000" b="1" spc="5" dirty="0">
                <a:latin typeface="Carlito"/>
                <a:cs typeface="Carlito"/>
              </a:rPr>
              <a:t>3</a:t>
            </a:r>
            <a:r>
              <a:rPr sz="2000" b="1" spc="-5" dirty="0">
                <a:latin typeface="Carlito"/>
                <a:cs typeface="Carlito"/>
              </a:rPr>
              <a:t>.</a:t>
            </a:r>
            <a:r>
              <a:rPr sz="2000" b="1" spc="5" dirty="0">
                <a:latin typeface="Carlito"/>
                <a:cs typeface="Carlito"/>
              </a:rPr>
              <a:t>4</a:t>
            </a:r>
            <a:r>
              <a:rPr sz="2000" b="1" dirty="0">
                <a:latin typeface="Carlito"/>
                <a:cs typeface="Carlito"/>
              </a:rPr>
              <a:t>]</a:t>
            </a:r>
            <a:endParaRPr sz="2000">
              <a:latin typeface="Carlito"/>
              <a:cs typeface="Carlito"/>
            </a:endParaRPr>
          </a:p>
          <a:p>
            <a:pPr marL="12700">
              <a:lnSpc>
                <a:spcPct val="100000"/>
              </a:lnSpc>
            </a:pPr>
            <a:r>
              <a:rPr sz="2000" b="1" dirty="0">
                <a:latin typeface="Carlito"/>
                <a:cs typeface="Carlito"/>
              </a:rPr>
              <a:t>[7.</a:t>
            </a:r>
            <a:r>
              <a:rPr sz="2000" b="1" spc="5" dirty="0">
                <a:latin typeface="Carlito"/>
                <a:cs typeface="Carlito"/>
              </a:rPr>
              <a:t>3</a:t>
            </a:r>
            <a:r>
              <a:rPr sz="2000" b="1" spc="-5" dirty="0">
                <a:latin typeface="Carlito"/>
                <a:cs typeface="Carlito"/>
              </a:rPr>
              <a:t>.</a:t>
            </a:r>
            <a:r>
              <a:rPr sz="2000" b="1" spc="5" dirty="0">
                <a:latin typeface="Carlito"/>
                <a:cs typeface="Carlito"/>
              </a:rPr>
              <a:t>5</a:t>
            </a:r>
            <a:r>
              <a:rPr sz="2000" b="1" dirty="0">
                <a:latin typeface="Carlito"/>
                <a:cs typeface="Carlito"/>
              </a:rPr>
              <a:t>]</a:t>
            </a:r>
            <a:endParaRPr sz="2000">
              <a:latin typeface="Carlito"/>
              <a:cs typeface="Carlito"/>
            </a:endParaRPr>
          </a:p>
        </p:txBody>
      </p:sp>
      <p:sp>
        <p:nvSpPr>
          <p:cNvPr id="6" name="object 6"/>
          <p:cNvSpPr txBox="1">
            <a:spLocks noGrp="1"/>
          </p:cNvSpPr>
          <p:nvPr>
            <p:ph type="title"/>
          </p:nvPr>
        </p:nvSpPr>
        <p:spPr>
          <a:xfrm>
            <a:off x="6739890" y="1372870"/>
            <a:ext cx="3897629" cy="941069"/>
          </a:xfrm>
          <a:prstGeom prst="rect">
            <a:avLst/>
          </a:prstGeom>
        </p:spPr>
        <p:txBody>
          <a:bodyPr vert="horz" wrap="square" lIns="0" tIns="13335" rIns="0" bIns="0" rtlCol="0">
            <a:spAutoFit/>
          </a:bodyPr>
          <a:lstStyle/>
          <a:p>
            <a:pPr marL="12700" marR="5080">
              <a:lnSpc>
                <a:spcPct val="100000"/>
              </a:lnSpc>
              <a:spcBef>
                <a:spcPts val="105"/>
              </a:spcBef>
            </a:pPr>
            <a:r>
              <a:rPr spc="-5" dirty="0"/>
              <a:t>Find Nearby </a:t>
            </a:r>
            <a:r>
              <a:rPr spc="-10" dirty="0"/>
              <a:t>Doctors </a:t>
            </a:r>
            <a:r>
              <a:rPr spc="-5" dirty="0"/>
              <a:t>or Hospitals  </a:t>
            </a:r>
            <a:r>
              <a:rPr spc="-10" dirty="0"/>
              <a:t>Search </a:t>
            </a:r>
            <a:r>
              <a:rPr spc="-15" dirty="0"/>
              <a:t>for </a:t>
            </a:r>
            <a:r>
              <a:rPr spc="-10" dirty="0"/>
              <a:t>availability </a:t>
            </a:r>
            <a:r>
              <a:rPr dirty="0"/>
              <a:t>of </a:t>
            </a:r>
            <a:r>
              <a:rPr spc="-5" dirty="0"/>
              <a:t>appointment  User can hold </a:t>
            </a:r>
            <a:r>
              <a:rPr dirty="0"/>
              <a:t>the</a:t>
            </a:r>
            <a:r>
              <a:rPr spc="-10" dirty="0"/>
              <a:t> </a:t>
            </a:r>
            <a:r>
              <a:rPr spc="-5" dirty="0"/>
              <a:t>appointment</a:t>
            </a:r>
          </a:p>
        </p:txBody>
      </p:sp>
      <p:sp>
        <p:nvSpPr>
          <p:cNvPr id="7" name="object 7"/>
          <p:cNvSpPr txBox="1"/>
          <p:nvPr/>
        </p:nvSpPr>
        <p:spPr>
          <a:xfrm>
            <a:off x="6739890" y="2287651"/>
            <a:ext cx="4287520" cy="1855470"/>
          </a:xfrm>
          <a:prstGeom prst="rect">
            <a:avLst/>
          </a:prstGeom>
        </p:spPr>
        <p:txBody>
          <a:bodyPr vert="horz" wrap="square" lIns="0" tIns="13335" rIns="0" bIns="0" rtlCol="0">
            <a:spAutoFit/>
          </a:bodyPr>
          <a:lstStyle/>
          <a:p>
            <a:pPr marL="12700">
              <a:lnSpc>
                <a:spcPct val="100000"/>
              </a:lnSpc>
              <a:spcBef>
                <a:spcPts val="105"/>
              </a:spcBef>
            </a:pPr>
            <a:r>
              <a:rPr sz="2000" dirty="0">
                <a:latin typeface="Carlito"/>
                <a:cs typeface="Carlito"/>
              </a:rPr>
              <a:t>Book </a:t>
            </a:r>
            <a:r>
              <a:rPr sz="2000" spc="-5" dirty="0">
                <a:latin typeface="Carlito"/>
                <a:cs typeface="Carlito"/>
              </a:rPr>
              <a:t>appointment with</a:t>
            </a:r>
            <a:r>
              <a:rPr sz="2000" spc="-20" dirty="0">
                <a:latin typeface="Carlito"/>
                <a:cs typeface="Carlito"/>
              </a:rPr>
              <a:t> </a:t>
            </a:r>
            <a:r>
              <a:rPr sz="2000" spc="-5" dirty="0">
                <a:latin typeface="Carlito"/>
                <a:cs typeface="Carlito"/>
              </a:rPr>
              <a:t>doctor</a:t>
            </a:r>
            <a:endParaRPr sz="2000">
              <a:latin typeface="Carlito"/>
              <a:cs typeface="Carlito"/>
            </a:endParaRPr>
          </a:p>
          <a:p>
            <a:pPr marL="12700">
              <a:lnSpc>
                <a:spcPct val="100000"/>
              </a:lnSpc>
            </a:pPr>
            <a:r>
              <a:rPr sz="2000" spc="-5" dirty="0">
                <a:latin typeface="Carlito"/>
                <a:cs typeface="Carlito"/>
              </a:rPr>
              <a:t>After </a:t>
            </a:r>
            <a:r>
              <a:rPr sz="2000" dirty="0">
                <a:latin typeface="Carlito"/>
                <a:cs typeface="Carlito"/>
              </a:rPr>
              <a:t>booking, </a:t>
            </a:r>
            <a:r>
              <a:rPr sz="2000" spc="-15" dirty="0">
                <a:latin typeface="Carlito"/>
                <a:cs typeface="Carlito"/>
              </a:rPr>
              <a:t>patient’s </a:t>
            </a:r>
            <a:r>
              <a:rPr sz="2000" spc="-10" dirty="0">
                <a:latin typeface="Carlito"/>
                <a:cs typeface="Carlito"/>
              </a:rPr>
              <a:t>information</a:t>
            </a:r>
            <a:r>
              <a:rPr sz="2000" spc="-5" dirty="0">
                <a:latin typeface="Carlito"/>
                <a:cs typeface="Carlito"/>
              </a:rPr>
              <a:t> </a:t>
            </a:r>
            <a:r>
              <a:rPr sz="2000" dirty="0">
                <a:latin typeface="Carlito"/>
                <a:cs typeface="Carlito"/>
              </a:rPr>
              <a:t>is</a:t>
            </a:r>
            <a:endParaRPr sz="2000">
              <a:latin typeface="Carlito"/>
              <a:cs typeface="Carlito"/>
            </a:endParaRPr>
          </a:p>
          <a:p>
            <a:pPr marL="12700">
              <a:lnSpc>
                <a:spcPct val="100000"/>
              </a:lnSpc>
            </a:pPr>
            <a:r>
              <a:rPr sz="2000" spc="-10" dirty="0">
                <a:latin typeface="Carlito"/>
                <a:cs typeface="Carlito"/>
              </a:rPr>
              <a:t>exchanged</a:t>
            </a:r>
            <a:endParaRPr sz="2000">
              <a:latin typeface="Carlito"/>
              <a:cs typeface="Carlito"/>
            </a:endParaRPr>
          </a:p>
          <a:p>
            <a:pPr>
              <a:lnSpc>
                <a:spcPct val="100000"/>
              </a:lnSpc>
              <a:spcBef>
                <a:spcPts val="20"/>
              </a:spcBef>
            </a:pPr>
            <a:endParaRPr sz="1950">
              <a:latin typeface="Carlito"/>
              <a:cs typeface="Carlito"/>
            </a:endParaRPr>
          </a:p>
          <a:p>
            <a:pPr marL="927100" marR="5080" indent="-914400">
              <a:lnSpc>
                <a:spcPct val="100000"/>
              </a:lnSpc>
            </a:pPr>
            <a:r>
              <a:rPr sz="2000" b="1" dirty="0">
                <a:latin typeface="Carlito"/>
                <a:cs typeface="Carlito"/>
              </a:rPr>
              <a:t>Output: </a:t>
            </a:r>
            <a:r>
              <a:rPr sz="2000" spc="-5" dirty="0">
                <a:latin typeface="Carlito"/>
                <a:cs typeface="Carlito"/>
              </a:rPr>
              <a:t>Successful Appointment </a:t>
            </a:r>
            <a:r>
              <a:rPr sz="2000" dirty="0">
                <a:latin typeface="Carlito"/>
                <a:cs typeface="Carlito"/>
              </a:rPr>
              <a:t>Booking  </a:t>
            </a:r>
            <a:r>
              <a:rPr sz="2000" spc="-5" dirty="0">
                <a:latin typeface="Carlito"/>
                <a:cs typeface="Carlito"/>
              </a:rPr>
              <a:t>message with </a:t>
            </a:r>
            <a:r>
              <a:rPr sz="2000" dirty="0">
                <a:latin typeface="Carlito"/>
                <a:cs typeface="Carlito"/>
              </a:rPr>
              <a:t>a</a:t>
            </a:r>
            <a:r>
              <a:rPr sz="2000" spc="10" dirty="0">
                <a:latin typeface="Carlito"/>
                <a:cs typeface="Carlito"/>
              </a:rPr>
              <a:t> </a:t>
            </a:r>
            <a:r>
              <a:rPr sz="2000" spc="-20" dirty="0">
                <a:latin typeface="Carlito"/>
                <a:cs typeface="Carlito"/>
              </a:rPr>
              <a:t>token</a:t>
            </a:r>
            <a:endParaRPr sz="2000">
              <a:latin typeface="Carlito"/>
              <a:cs typeface="Carlito"/>
            </a:endParaRPr>
          </a:p>
        </p:txBody>
      </p:sp>
      <p:grpSp>
        <p:nvGrpSpPr>
          <p:cNvPr id="8" name="object 8"/>
          <p:cNvGrpSpPr/>
          <p:nvPr/>
        </p:nvGrpSpPr>
        <p:grpSpPr>
          <a:xfrm>
            <a:off x="1244727" y="1642427"/>
            <a:ext cx="4004945" cy="2290445"/>
            <a:chOff x="1244727" y="1642427"/>
            <a:chExt cx="4004945" cy="2290445"/>
          </a:xfrm>
        </p:grpSpPr>
        <p:sp>
          <p:nvSpPr>
            <p:cNvPr id="9" name="object 9"/>
            <p:cNvSpPr/>
            <p:nvPr/>
          </p:nvSpPr>
          <p:spPr>
            <a:xfrm>
              <a:off x="1367167" y="1652015"/>
              <a:ext cx="3825849" cy="2177804"/>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249489" y="1647189"/>
              <a:ext cx="3995420" cy="2280920"/>
            </a:xfrm>
            <a:custGeom>
              <a:avLst/>
              <a:gdLst/>
              <a:ahLst/>
              <a:cxnLst/>
              <a:rect l="l" t="t" r="r" b="b"/>
              <a:pathLst>
                <a:path w="3995420" h="2280920">
                  <a:moveTo>
                    <a:pt x="383222" y="0"/>
                  </a:moveTo>
                  <a:lnTo>
                    <a:pt x="3611689" y="0"/>
                  </a:lnTo>
                  <a:lnTo>
                    <a:pt x="3650932" y="2032"/>
                  </a:lnTo>
                  <a:lnTo>
                    <a:pt x="3688778" y="7747"/>
                  </a:lnTo>
                  <a:lnTo>
                    <a:pt x="3725735" y="17399"/>
                  </a:lnTo>
                  <a:lnTo>
                    <a:pt x="3794442" y="46227"/>
                  </a:lnTo>
                  <a:lnTo>
                    <a:pt x="3855529" y="87630"/>
                  </a:lnTo>
                  <a:lnTo>
                    <a:pt x="3907345" y="139573"/>
                  </a:lnTo>
                  <a:lnTo>
                    <a:pt x="3948747" y="200533"/>
                  </a:lnTo>
                  <a:lnTo>
                    <a:pt x="3977703" y="269367"/>
                  </a:lnTo>
                  <a:lnTo>
                    <a:pt x="3987355" y="306324"/>
                  </a:lnTo>
                  <a:lnTo>
                    <a:pt x="3992943" y="344043"/>
                  </a:lnTo>
                  <a:lnTo>
                    <a:pt x="3994975" y="383286"/>
                  </a:lnTo>
                  <a:lnTo>
                    <a:pt x="3994975" y="1897252"/>
                  </a:lnTo>
                  <a:lnTo>
                    <a:pt x="3992943" y="1936496"/>
                  </a:lnTo>
                  <a:lnTo>
                    <a:pt x="3987355" y="1974342"/>
                  </a:lnTo>
                  <a:lnTo>
                    <a:pt x="3977703" y="2011299"/>
                  </a:lnTo>
                  <a:lnTo>
                    <a:pt x="3948747" y="2080006"/>
                  </a:lnTo>
                  <a:lnTo>
                    <a:pt x="3907345" y="2141093"/>
                  </a:lnTo>
                  <a:lnTo>
                    <a:pt x="3855529" y="2192909"/>
                  </a:lnTo>
                  <a:lnTo>
                    <a:pt x="3794442" y="2234311"/>
                  </a:lnTo>
                  <a:lnTo>
                    <a:pt x="3725735" y="2263267"/>
                  </a:lnTo>
                  <a:lnTo>
                    <a:pt x="3688778" y="2272919"/>
                  </a:lnTo>
                  <a:lnTo>
                    <a:pt x="3650932" y="2278507"/>
                  </a:lnTo>
                  <a:lnTo>
                    <a:pt x="3611689" y="2280539"/>
                  </a:lnTo>
                  <a:lnTo>
                    <a:pt x="383222" y="2280539"/>
                  </a:lnTo>
                  <a:lnTo>
                    <a:pt x="343979" y="2278507"/>
                  </a:lnTo>
                  <a:lnTo>
                    <a:pt x="306260" y="2272919"/>
                  </a:lnTo>
                  <a:lnTo>
                    <a:pt x="269303" y="2263267"/>
                  </a:lnTo>
                  <a:lnTo>
                    <a:pt x="200469" y="2234311"/>
                  </a:lnTo>
                  <a:lnTo>
                    <a:pt x="139509" y="2192909"/>
                  </a:lnTo>
                  <a:lnTo>
                    <a:pt x="87566" y="2141093"/>
                  </a:lnTo>
                  <a:lnTo>
                    <a:pt x="46164" y="2080006"/>
                  </a:lnTo>
                  <a:lnTo>
                    <a:pt x="17284" y="2011299"/>
                  </a:lnTo>
                  <a:lnTo>
                    <a:pt x="7632" y="1974342"/>
                  </a:lnTo>
                  <a:lnTo>
                    <a:pt x="2006" y="1936496"/>
                  </a:lnTo>
                  <a:lnTo>
                    <a:pt x="0" y="1897252"/>
                  </a:lnTo>
                  <a:lnTo>
                    <a:pt x="0" y="383286"/>
                  </a:lnTo>
                  <a:lnTo>
                    <a:pt x="2006" y="344043"/>
                  </a:lnTo>
                  <a:lnTo>
                    <a:pt x="7632" y="306324"/>
                  </a:lnTo>
                  <a:lnTo>
                    <a:pt x="17284" y="269367"/>
                  </a:lnTo>
                  <a:lnTo>
                    <a:pt x="46164" y="200533"/>
                  </a:lnTo>
                  <a:lnTo>
                    <a:pt x="87566" y="139573"/>
                  </a:lnTo>
                  <a:lnTo>
                    <a:pt x="139509" y="87630"/>
                  </a:lnTo>
                  <a:lnTo>
                    <a:pt x="200469" y="46227"/>
                  </a:lnTo>
                  <a:lnTo>
                    <a:pt x="269303" y="17399"/>
                  </a:lnTo>
                  <a:lnTo>
                    <a:pt x="306260" y="7747"/>
                  </a:lnTo>
                  <a:lnTo>
                    <a:pt x="343979" y="2032"/>
                  </a:lnTo>
                  <a:lnTo>
                    <a:pt x="383222" y="0"/>
                  </a:lnTo>
                  <a:close/>
                </a:path>
              </a:pathLst>
            </a:custGeom>
            <a:ln w="9525">
              <a:solidFill>
                <a:srgbClr val="000000"/>
              </a:solidFill>
            </a:ln>
          </p:spPr>
          <p:txBody>
            <a:bodyPr wrap="square" lIns="0" tIns="0" rIns="0" bIns="0" rtlCol="0"/>
            <a:lstStyle/>
            <a:p>
              <a:endParaRPr/>
            </a:p>
          </p:txBody>
        </p:sp>
      </p:grpSp>
      <p:sp>
        <p:nvSpPr>
          <p:cNvPr id="11" name="object 11"/>
          <p:cNvSpPr txBox="1"/>
          <p:nvPr/>
        </p:nvSpPr>
        <p:spPr>
          <a:xfrm>
            <a:off x="4806822" y="5760211"/>
            <a:ext cx="255397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rlito"/>
                <a:cs typeface="Carlito"/>
              </a:rPr>
              <a:t>[7.3] </a:t>
            </a:r>
            <a:r>
              <a:rPr sz="1800" spc="-5" dirty="0">
                <a:latin typeface="Carlito"/>
                <a:cs typeface="Carlito"/>
              </a:rPr>
              <a:t>Appointment</a:t>
            </a:r>
            <a:r>
              <a:rPr sz="1800" spc="-45" dirty="0">
                <a:latin typeface="Carlito"/>
                <a:cs typeface="Carlito"/>
              </a:rPr>
              <a:t> </a:t>
            </a:r>
            <a:r>
              <a:rPr sz="1800" spc="-5" dirty="0">
                <a:latin typeface="Carlito"/>
                <a:cs typeface="Carlito"/>
              </a:rPr>
              <a:t>Booking</a:t>
            </a:r>
            <a:endParaRPr sz="1800">
              <a:latin typeface="Carlito"/>
              <a:cs typeface="Carlito"/>
            </a:endParaRPr>
          </a:p>
        </p:txBody>
      </p:sp>
      <p:sp>
        <p:nvSpPr>
          <p:cNvPr id="12" name="object 12"/>
          <p:cNvSpPr txBox="1"/>
          <p:nvPr/>
        </p:nvSpPr>
        <p:spPr>
          <a:xfrm>
            <a:off x="1044702" y="4923282"/>
            <a:ext cx="1600200" cy="692150"/>
          </a:xfrm>
          <a:prstGeom prst="rect">
            <a:avLst/>
          </a:prstGeom>
          <a:ln w="28575">
            <a:solidFill>
              <a:srgbClr val="000000"/>
            </a:solidFill>
          </a:ln>
        </p:spPr>
        <p:txBody>
          <a:bodyPr vert="horz" wrap="square" lIns="0" tIns="192405" rIns="0" bIns="0" rtlCol="0">
            <a:spAutoFit/>
          </a:bodyPr>
          <a:lstStyle/>
          <a:p>
            <a:pPr marL="254000">
              <a:lnSpc>
                <a:spcPct val="100000"/>
              </a:lnSpc>
              <a:spcBef>
                <a:spcPts val="1515"/>
              </a:spcBef>
            </a:pPr>
            <a:r>
              <a:rPr sz="1800" spc="-5" dirty="0">
                <a:latin typeface="Carlito"/>
                <a:cs typeface="Carlito"/>
              </a:rPr>
              <a:t>Find </a:t>
            </a:r>
            <a:r>
              <a:rPr sz="1800" spc="-10" dirty="0">
                <a:latin typeface="Carlito"/>
                <a:cs typeface="Carlito"/>
              </a:rPr>
              <a:t>Doctor</a:t>
            </a:r>
            <a:endParaRPr sz="1800">
              <a:latin typeface="Carlito"/>
              <a:cs typeface="Carlito"/>
            </a:endParaRPr>
          </a:p>
        </p:txBody>
      </p:sp>
      <p:sp>
        <p:nvSpPr>
          <p:cNvPr id="13" name="object 13"/>
          <p:cNvSpPr txBox="1"/>
          <p:nvPr/>
        </p:nvSpPr>
        <p:spPr>
          <a:xfrm>
            <a:off x="3015233" y="4923282"/>
            <a:ext cx="1793875" cy="692150"/>
          </a:xfrm>
          <a:prstGeom prst="rect">
            <a:avLst/>
          </a:prstGeom>
          <a:ln w="28575">
            <a:solidFill>
              <a:srgbClr val="000000"/>
            </a:solidFill>
          </a:ln>
        </p:spPr>
        <p:txBody>
          <a:bodyPr vert="horz" wrap="square" lIns="0" tIns="60960" rIns="0" bIns="0" rtlCol="0">
            <a:spAutoFit/>
          </a:bodyPr>
          <a:lstStyle/>
          <a:p>
            <a:pPr marL="73025" marR="68580" indent="207010">
              <a:lnSpc>
                <a:spcPct val="100000"/>
              </a:lnSpc>
              <a:spcBef>
                <a:spcPts val="480"/>
              </a:spcBef>
            </a:pPr>
            <a:r>
              <a:rPr sz="1800" spc="-5" dirty="0">
                <a:latin typeface="Carlito"/>
                <a:cs typeface="Carlito"/>
              </a:rPr>
              <a:t>Appointment  </a:t>
            </a:r>
            <a:r>
              <a:rPr sz="1800" spc="-10" dirty="0">
                <a:latin typeface="Carlito"/>
                <a:cs typeface="Carlito"/>
              </a:rPr>
              <a:t>availability</a:t>
            </a:r>
            <a:r>
              <a:rPr sz="1800" spc="-35" dirty="0">
                <a:latin typeface="Carlito"/>
                <a:cs typeface="Carlito"/>
              </a:rPr>
              <a:t> </a:t>
            </a:r>
            <a:r>
              <a:rPr sz="1800" spc="-10" dirty="0">
                <a:latin typeface="Carlito"/>
                <a:cs typeface="Carlito"/>
              </a:rPr>
              <a:t>search</a:t>
            </a:r>
            <a:endParaRPr sz="1800">
              <a:latin typeface="Carlito"/>
              <a:cs typeface="Carlito"/>
            </a:endParaRPr>
          </a:p>
        </p:txBody>
      </p:sp>
      <p:sp>
        <p:nvSpPr>
          <p:cNvPr id="14" name="object 14"/>
          <p:cNvSpPr txBox="1"/>
          <p:nvPr/>
        </p:nvSpPr>
        <p:spPr>
          <a:xfrm>
            <a:off x="5162550" y="4912614"/>
            <a:ext cx="1920239" cy="692150"/>
          </a:xfrm>
          <a:prstGeom prst="rect">
            <a:avLst/>
          </a:prstGeom>
          <a:ln w="28575">
            <a:solidFill>
              <a:srgbClr val="000000"/>
            </a:solidFill>
          </a:ln>
        </p:spPr>
        <p:txBody>
          <a:bodyPr vert="horz" wrap="square" lIns="0" tIns="52705" rIns="0" bIns="0" rtlCol="0">
            <a:spAutoFit/>
          </a:bodyPr>
          <a:lstStyle/>
          <a:p>
            <a:pPr marL="512445" marR="69850" indent="-392430">
              <a:lnSpc>
                <a:spcPct val="100000"/>
              </a:lnSpc>
              <a:spcBef>
                <a:spcPts val="415"/>
              </a:spcBef>
            </a:pPr>
            <a:r>
              <a:rPr sz="1800" spc="-10" dirty="0">
                <a:latin typeface="Carlito"/>
                <a:cs typeface="Carlito"/>
              </a:rPr>
              <a:t>Hold </a:t>
            </a:r>
            <a:r>
              <a:rPr sz="1800" spc="-5" dirty="0">
                <a:latin typeface="Carlito"/>
                <a:cs typeface="Carlito"/>
              </a:rPr>
              <a:t>Appointment  </a:t>
            </a:r>
            <a:r>
              <a:rPr sz="1800" spc="-10" dirty="0">
                <a:latin typeface="Carlito"/>
                <a:cs typeface="Carlito"/>
              </a:rPr>
              <a:t>(Optional)</a:t>
            </a:r>
            <a:endParaRPr sz="1800">
              <a:latin typeface="Carlito"/>
              <a:cs typeface="Carlito"/>
            </a:endParaRPr>
          </a:p>
        </p:txBody>
      </p:sp>
      <p:sp>
        <p:nvSpPr>
          <p:cNvPr id="15" name="object 15"/>
          <p:cNvSpPr txBox="1"/>
          <p:nvPr/>
        </p:nvSpPr>
        <p:spPr>
          <a:xfrm>
            <a:off x="7436357" y="4912614"/>
            <a:ext cx="1600200" cy="701040"/>
          </a:xfrm>
          <a:prstGeom prst="rect">
            <a:avLst/>
          </a:prstGeom>
          <a:ln w="28575">
            <a:solidFill>
              <a:srgbClr val="000000"/>
            </a:solidFill>
          </a:ln>
        </p:spPr>
        <p:txBody>
          <a:bodyPr vert="horz" wrap="square" lIns="0" tIns="62230" rIns="0" bIns="0" rtlCol="0">
            <a:spAutoFit/>
          </a:bodyPr>
          <a:lstStyle/>
          <a:p>
            <a:pPr marL="184150" marR="175260" indent="381000">
              <a:lnSpc>
                <a:spcPct val="100000"/>
              </a:lnSpc>
              <a:spcBef>
                <a:spcPts val="490"/>
              </a:spcBef>
            </a:pPr>
            <a:r>
              <a:rPr sz="1800" dirty="0">
                <a:latin typeface="Carlito"/>
                <a:cs typeface="Carlito"/>
              </a:rPr>
              <a:t>Book  Ap</a:t>
            </a:r>
            <a:r>
              <a:rPr sz="1800" spc="5" dirty="0">
                <a:latin typeface="Carlito"/>
                <a:cs typeface="Carlito"/>
              </a:rPr>
              <a:t>p</a:t>
            </a:r>
            <a:r>
              <a:rPr sz="1800" spc="-5" dirty="0">
                <a:latin typeface="Carlito"/>
                <a:cs typeface="Carlito"/>
              </a:rPr>
              <a:t>o</a:t>
            </a:r>
            <a:r>
              <a:rPr sz="1800" spc="-10" dirty="0">
                <a:latin typeface="Carlito"/>
                <a:cs typeface="Carlito"/>
              </a:rPr>
              <a:t>in</a:t>
            </a:r>
            <a:r>
              <a:rPr sz="1800" dirty="0">
                <a:latin typeface="Carlito"/>
                <a:cs typeface="Carlito"/>
              </a:rPr>
              <a:t>tme</a:t>
            </a:r>
            <a:r>
              <a:rPr sz="1800" spc="-10" dirty="0">
                <a:latin typeface="Carlito"/>
                <a:cs typeface="Carlito"/>
              </a:rPr>
              <a:t>n</a:t>
            </a:r>
            <a:r>
              <a:rPr sz="1800" dirty="0">
                <a:latin typeface="Carlito"/>
                <a:cs typeface="Carlito"/>
              </a:rPr>
              <a:t>t</a:t>
            </a:r>
            <a:endParaRPr sz="1800">
              <a:latin typeface="Carlito"/>
              <a:cs typeface="Carlito"/>
            </a:endParaRPr>
          </a:p>
        </p:txBody>
      </p:sp>
      <p:sp>
        <p:nvSpPr>
          <p:cNvPr id="16" name="object 16"/>
          <p:cNvSpPr txBox="1"/>
          <p:nvPr/>
        </p:nvSpPr>
        <p:spPr>
          <a:xfrm>
            <a:off x="9390126" y="4923282"/>
            <a:ext cx="1887220" cy="695325"/>
          </a:xfrm>
          <a:prstGeom prst="rect">
            <a:avLst/>
          </a:prstGeom>
          <a:ln w="28575">
            <a:solidFill>
              <a:srgbClr val="000000"/>
            </a:solidFill>
          </a:ln>
        </p:spPr>
        <p:txBody>
          <a:bodyPr vert="horz" wrap="square" lIns="0" tIns="64769" rIns="0" bIns="0" rtlCol="0">
            <a:spAutoFit/>
          </a:bodyPr>
          <a:lstStyle/>
          <a:p>
            <a:pPr marL="404495" marR="86360" indent="-292735">
              <a:lnSpc>
                <a:spcPct val="100000"/>
              </a:lnSpc>
              <a:spcBef>
                <a:spcPts val="509"/>
              </a:spcBef>
            </a:pPr>
            <a:r>
              <a:rPr sz="1800" spc="-10" dirty="0">
                <a:latin typeface="Carlito"/>
                <a:cs typeface="Carlito"/>
              </a:rPr>
              <a:t>Exchange</a:t>
            </a:r>
            <a:r>
              <a:rPr sz="1800" spc="-75" dirty="0">
                <a:latin typeface="Carlito"/>
                <a:cs typeface="Carlito"/>
              </a:rPr>
              <a:t> </a:t>
            </a:r>
            <a:r>
              <a:rPr sz="1800" spc="-5" dirty="0">
                <a:latin typeface="Carlito"/>
                <a:cs typeface="Carlito"/>
              </a:rPr>
              <a:t>patients  </a:t>
            </a:r>
            <a:r>
              <a:rPr sz="1800" spc="-10" dirty="0">
                <a:latin typeface="Carlito"/>
                <a:cs typeface="Carlito"/>
              </a:rPr>
              <a:t>information</a:t>
            </a:r>
            <a:endParaRPr sz="1800">
              <a:latin typeface="Carlito"/>
              <a:cs typeface="Carlito"/>
            </a:endParaRPr>
          </a:p>
        </p:txBody>
      </p:sp>
      <p:sp>
        <p:nvSpPr>
          <p:cNvPr id="17" name="object 17"/>
          <p:cNvSpPr/>
          <p:nvPr/>
        </p:nvSpPr>
        <p:spPr>
          <a:xfrm>
            <a:off x="2644901" y="5226303"/>
            <a:ext cx="371475" cy="85725"/>
          </a:xfrm>
          <a:custGeom>
            <a:avLst/>
            <a:gdLst/>
            <a:ahLst/>
            <a:cxnLst/>
            <a:rect l="l" t="t" r="r" b="b"/>
            <a:pathLst>
              <a:path w="371475" h="85725">
                <a:moveTo>
                  <a:pt x="285496" y="0"/>
                </a:moveTo>
                <a:lnTo>
                  <a:pt x="285496" y="85725"/>
                </a:lnTo>
                <a:lnTo>
                  <a:pt x="342730" y="57150"/>
                </a:lnTo>
                <a:lnTo>
                  <a:pt x="299847" y="57150"/>
                </a:lnTo>
                <a:lnTo>
                  <a:pt x="299847" y="28575"/>
                </a:lnTo>
                <a:lnTo>
                  <a:pt x="342561" y="28575"/>
                </a:lnTo>
                <a:lnTo>
                  <a:pt x="285496" y="0"/>
                </a:lnTo>
                <a:close/>
              </a:path>
              <a:path w="371475" h="85725">
                <a:moveTo>
                  <a:pt x="285496" y="28575"/>
                </a:moveTo>
                <a:lnTo>
                  <a:pt x="0" y="28575"/>
                </a:lnTo>
                <a:lnTo>
                  <a:pt x="0" y="57150"/>
                </a:lnTo>
                <a:lnTo>
                  <a:pt x="285496" y="57150"/>
                </a:lnTo>
                <a:lnTo>
                  <a:pt x="285496" y="28575"/>
                </a:lnTo>
                <a:close/>
              </a:path>
              <a:path w="371475" h="85725">
                <a:moveTo>
                  <a:pt x="342561" y="28575"/>
                </a:moveTo>
                <a:lnTo>
                  <a:pt x="299847" y="28575"/>
                </a:lnTo>
                <a:lnTo>
                  <a:pt x="299847" y="57150"/>
                </a:lnTo>
                <a:lnTo>
                  <a:pt x="342730" y="57150"/>
                </a:lnTo>
                <a:lnTo>
                  <a:pt x="371221" y="42926"/>
                </a:lnTo>
                <a:lnTo>
                  <a:pt x="342561" y="28575"/>
                </a:lnTo>
                <a:close/>
              </a:path>
            </a:pathLst>
          </a:custGeom>
          <a:solidFill>
            <a:srgbClr val="000000"/>
          </a:solidFill>
        </p:spPr>
        <p:txBody>
          <a:bodyPr wrap="square" lIns="0" tIns="0" rIns="0" bIns="0" rtlCol="0"/>
          <a:lstStyle/>
          <a:p>
            <a:endParaRPr/>
          </a:p>
        </p:txBody>
      </p:sp>
      <p:sp>
        <p:nvSpPr>
          <p:cNvPr id="18" name="object 18"/>
          <p:cNvSpPr/>
          <p:nvPr/>
        </p:nvSpPr>
        <p:spPr>
          <a:xfrm>
            <a:off x="9036557" y="5233923"/>
            <a:ext cx="371475" cy="85725"/>
          </a:xfrm>
          <a:custGeom>
            <a:avLst/>
            <a:gdLst/>
            <a:ahLst/>
            <a:cxnLst/>
            <a:rect l="l" t="t" r="r" b="b"/>
            <a:pathLst>
              <a:path w="371475" h="85725">
                <a:moveTo>
                  <a:pt x="285496" y="0"/>
                </a:moveTo>
                <a:lnTo>
                  <a:pt x="285496" y="85725"/>
                </a:lnTo>
                <a:lnTo>
                  <a:pt x="342730" y="57150"/>
                </a:lnTo>
                <a:lnTo>
                  <a:pt x="299847" y="57150"/>
                </a:lnTo>
                <a:lnTo>
                  <a:pt x="299847" y="28575"/>
                </a:lnTo>
                <a:lnTo>
                  <a:pt x="342561" y="28575"/>
                </a:lnTo>
                <a:lnTo>
                  <a:pt x="285496" y="0"/>
                </a:lnTo>
                <a:close/>
              </a:path>
              <a:path w="371475" h="85725">
                <a:moveTo>
                  <a:pt x="285496" y="28575"/>
                </a:moveTo>
                <a:lnTo>
                  <a:pt x="0" y="28575"/>
                </a:lnTo>
                <a:lnTo>
                  <a:pt x="0" y="57150"/>
                </a:lnTo>
                <a:lnTo>
                  <a:pt x="285496" y="57150"/>
                </a:lnTo>
                <a:lnTo>
                  <a:pt x="285496" y="28575"/>
                </a:lnTo>
                <a:close/>
              </a:path>
              <a:path w="371475" h="85725">
                <a:moveTo>
                  <a:pt x="342561" y="28575"/>
                </a:moveTo>
                <a:lnTo>
                  <a:pt x="299847" y="28575"/>
                </a:lnTo>
                <a:lnTo>
                  <a:pt x="299847" y="57150"/>
                </a:lnTo>
                <a:lnTo>
                  <a:pt x="342730" y="57150"/>
                </a:lnTo>
                <a:lnTo>
                  <a:pt x="371221" y="42925"/>
                </a:lnTo>
                <a:lnTo>
                  <a:pt x="342561" y="28575"/>
                </a:lnTo>
                <a:close/>
              </a:path>
            </a:pathLst>
          </a:custGeom>
          <a:solidFill>
            <a:srgbClr val="000000"/>
          </a:solidFill>
        </p:spPr>
        <p:txBody>
          <a:bodyPr wrap="square" lIns="0" tIns="0" rIns="0" bIns="0" rtlCol="0"/>
          <a:lstStyle/>
          <a:p>
            <a:endParaRPr/>
          </a:p>
        </p:txBody>
      </p:sp>
      <p:sp>
        <p:nvSpPr>
          <p:cNvPr id="19" name="object 19"/>
          <p:cNvSpPr/>
          <p:nvPr/>
        </p:nvSpPr>
        <p:spPr>
          <a:xfrm>
            <a:off x="7082790" y="5238496"/>
            <a:ext cx="371475" cy="85725"/>
          </a:xfrm>
          <a:custGeom>
            <a:avLst/>
            <a:gdLst/>
            <a:ahLst/>
            <a:cxnLst/>
            <a:rect l="l" t="t" r="r" b="b"/>
            <a:pathLst>
              <a:path w="371475" h="85725">
                <a:moveTo>
                  <a:pt x="285495" y="0"/>
                </a:moveTo>
                <a:lnTo>
                  <a:pt x="285495" y="85724"/>
                </a:lnTo>
                <a:lnTo>
                  <a:pt x="342730" y="57149"/>
                </a:lnTo>
                <a:lnTo>
                  <a:pt x="299846" y="57149"/>
                </a:lnTo>
                <a:lnTo>
                  <a:pt x="299846" y="28574"/>
                </a:lnTo>
                <a:lnTo>
                  <a:pt x="342561" y="28574"/>
                </a:lnTo>
                <a:lnTo>
                  <a:pt x="285495" y="0"/>
                </a:lnTo>
                <a:close/>
              </a:path>
              <a:path w="371475" h="85725">
                <a:moveTo>
                  <a:pt x="285495" y="28574"/>
                </a:moveTo>
                <a:lnTo>
                  <a:pt x="0" y="28574"/>
                </a:lnTo>
                <a:lnTo>
                  <a:pt x="0" y="57149"/>
                </a:lnTo>
                <a:lnTo>
                  <a:pt x="285495" y="57149"/>
                </a:lnTo>
                <a:lnTo>
                  <a:pt x="285495" y="28574"/>
                </a:lnTo>
                <a:close/>
              </a:path>
              <a:path w="371475" h="85725">
                <a:moveTo>
                  <a:pt x="342561" y="28574"/>
                </a:moveTo>
                <a:lnTo>
                  <a:pt x="299846" y="28574"/>
                </a:lnTo>
                <a:lnTo>
                  <a:pt x="299846" y="57149"/>
                </a:lnTo>
                <a:lnTo>
                  <a:pt x="342730" y="57149"/>
                </a:lnTo>
                <a:lnTo>
                  <a:pt x="371220" y="42925"/>
                </a:lnTo>
                <a:lnTo>
                  <a:pt x="342561" y="28574"/>
                </a:lnTo>
                <a:close/>
              </a:path>
            </a:pathLst>
          </a:custGeom>
          <a:solidFill>
            <a:srgbClr val="000000"/>
          </a:solidFill>
        </p:spPr>
        <p:txBody>
          <a:bodyPr wrap="square" lIns="0" tIns="0" rIns="0" bIns="0" rtlCol="0"/>
          <a:lstStyle/>
          <a:p>
            <a:endParaRPr/>
          </a:p>
        </p:txBody>
      </p:sp>
      <p:sp>
        <p:nvSpPr>
          <p:cNvPr id="20" name="object 20"/>
          <p:cNvSpPr/>
          <p:nvPr/>
        </p:nvSpPr>
        <p:spPr>
          <a:xfrm>
            <a:off x="4808982" y="5238496"/>
            <a:ext cx="371475" cy="85725"/>
          </a:xfrm>
          <a:custGeom>
            <a:avLst/>
            <a:gdLst/>
            <a:ahLst/>
            <a:cxnLst/>
            <a:rect l="l" t="t" r="r" b="b"/>
            <a:pathLst>
              <a:path w="371475" h="85725">
                <a:moveTo>
                  <a:pt x="285495" y="0"/>
                </a:moveTo>
                <a:lnTo>
                  <a:pt x="285495" y="85724"/>
                </a:lnTo>
                <a:lnTo>
                  <a:pt x="342730" y="57149"/>
                </a:lnTo>
                <a:lnTo>
                  <a:pt x="299846" y="57149"/>
                </a:lnTo>
                <a:lnTo>
                  <a:pt x="299846" y="28574"/>
                </a:lnTo>
                <a:lnTo>
                  <a:pt x="342561" y="28574"/>
                </a:lnTo>
                <a:lnTo>
                  <a:pt x="285495" y="0"/>
                </a:lnTo>
                <a:close/>
              </a:path>
              <a:path w="371475" h="85725">
                <a:moveTo>
                  <a:pt x="285495" y="28574"/>
                </a:moveTo>
                <a:lnTo>
                  <a:pt x="0" y="28574"/>
                </a:lnTo>
                <a:lnTo>
                  <a:pt x="0" y="57149"/>
                </a:lnTo>
                <a:lnTo>
                  <a:pt x="285495" y="57149"/>
                </a:lnTo>
                <a:lnTo>
                  <a:pt x="285495" y="28574"/>
                </a:lnTo>
                <a:close/>
              </a:path>
              <a:path w="371475" h="85725">
                <a:moveTo>
                  <a:pt x="342561" y="28574"/>
                </a:moveTo>
                <a:lnTo>
                  <a:pt x="299846" y="28574"/>
                </a:lnTo>
                <a:lnTo>
                  <a:pt x="299846" y="57149"/>
                </a:lnTo>
                <a:lnTo>
                  <a:pt x="342730" y="57149"/>
                </a:lnTo>
                <a:lnTo>
                  <a:pt x="371220" y="42925"/>
                </a:lnTo>
                <a:lnTo>
                  <a:pt x="342561" y="28574"/>
                </a:lnTo>
                <a:close/>
              </a:path>
            </a:pathLst>
          </a:custGeom>
          <a:solidFill>
            <a:srgbClr val="000000"/>
          </a:solid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47902" y="376174"/>
            <a:ext cx="10488676" cy="73355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61772" y="382524"/>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4" name="object 4"/>
          <p:cNvSpPr txBox="1"/>
          <p:nvPr/>
        </p:nvSpPr>
        <p:spPr>
          <a:xfrm>
            <a:off x="711809" y="474979"/>
            <a:ext cx="219075"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8</a:t>
            </a:r>
            <a:endParaRPr sz="3000">
              <a:latin typeface="Carlito"/>
              <a:cs typeface="Carlito"/>
            </a:endParaRPr>
          </a:p>
        </p:txBody>
      </p:sp>
      <p:sp>
        <p:nvSpPr>
          <p:cNvPr id="5" name="object 5"/>
          <p:cNvSpPr txBox="1"/>
          <p:nvPr/>
        </p:nvSpPr>
        <p:spPr>
          <a:xfrm>
            <a:off x="1332991" y="1662430"/>
            <a:ext cx="9387840" cy="3989704"/>
          </a:xfrm>
          <a:prstGeom prst="rect">
            <a:avLst/>
          </a:prstGeom>
        </p:spPr>
        <p:txBody>
          <a:bodyPr vert="horz" wrap="square" lIns="0" tIns="13335" rIns="0" bIns="0" rtlCol="0">
            <a:spAutoFit/>
          </a:bodyPr>
          <a:lstStyle/>
          <a:p>
            <a:pPr marL="12700">
              <a:lnSpc>
                <a:spcPct val="100000"/>
              </a:lnSpc>
              <a:spcBef>
                <a:spcPts val="105"/>
              </a:spcBef>
            </a:pPr>
            <a:r>
              <a:rPr sz="2000" b="1" dirty="0">
                <a:latin typeface="Carlito"/>
                <a:cs typeface="Carlito"/>
              </a:rPr>
              <a:t>[8.1]</a:t>
            </a:r>
            <a:r>
              <a:rPr sz="2000" b="1" spc="-30" dirty="0">
                <a:latin typeface="Carlito"/>
                <a:cs typeface="Carlito"/>
              </a:rPr>
              <a:t> </a:t>
            </a:r>
            <a:r>
              <a:rPr sz="2000" b="1" spc="-5" dirty="0">
                <a:latin typeface="Carlito"/>
                <a:cs typeface="Carlito"/>
              </a:rPr>
              <a:t>Algorithm:</a:t>
            </a:r>
            <a:endParaRPr sz="2000">
              <a:latin typeface="Carlito"/>
              <a:cs typeface="Carlito"/>
            </a:endParaRPr>
          </a:p>
          <a:p>
            <a:pPr>
              <a:lnSpc>
                <a:spcPct val="100000"/>
              </a:lnSpc>
              <a:spcBef>
                <a:spcPts val="20"/>
              </a:spcBef>
            </a:pPr>
            <a:endParaRPr sz="1950">
              <a:latin typeface="Carlito"/>
              <a:cs typeface="Carlito"/>
            </a:endParaRPr>
          </a:p>
          <a:p>
            <a:pPr marL="469900">
              <a:lnSpc>
                <a:spcPct val="100000"/>
              </a:lnSpc>
              <a:tabLst>
                <a:tab pos="1383665" algn="l"/>
              </a:tabLst>
            </a:pPr>
            <a:r>
              <a:rPr sz="2000" b="1" dirty="0">
                <a:latin typeface="Carlito"/>
                <a:cs typeface="Carlito"/>
              </a:rPr>
              <a:t>[8.1.1]	Bag of </a:t>
            </a:r>
            <a:r>
              <a:rPr sz="2000" b="1" spc="-20" dirty="0">
                <a:latin typeface="Carlito"/>
                <a:cs typeface="Carlito"/>
              </a:rPr>
              <a:t>Words </a:t>
            </a:r>
            <a:r>
              <a:rPr sz="2000" b="1" dirty="0">
                <a:latin typeface="Carlito"/>
                <a:cs typeface="Carlito"/>
              </a:rPr>
              <a:t>Model</a:t>
            </a:r>
            <a:endParaRPr sz="2000">
              <a:latin typeface="Carlito"/>
              <a:cs typeface="Carlito"/>
            </a:endParaRPr>
          </a:p>
          <a:p>
            <a:pPr>
              <a:lnSpc>
                <a:spcPct val="100000"/>
              </a:lnSpc>
              <a:spcBef>
                <a:spcPts val="20"/>
              </a:spcBef>
            </a:pPr>
            <a:endParaRPr sz="1950">
              <a:latin typeface="Carlito"/>
              <a:cs typeface="Carlito"/>
            </a:endParaRPr>
          </a:p>
          <a:p>
            <a:pPr marL="1384300" marR="5080">
              <a:lnSpc>
                <a:spcPct val="100000"/>
              </a:lnSpc>
            </a:pPr>
            <a:r>
              <a:rPr sz="2000" spc="-5" dirty="0">
                <a:latin typeface="Carlito"/>
                <a:cs typeface="Carlito"/>
              </a:rPr>
              <a:t>This algorithm </a:t>
            </a:r>
            <a:r>
              <a:rPr sz="2000" dirty="0">
                <a:latin typeface="Carlito"/>
                <a:cs typeface="Carlito"/>
              </a:rPr>
              <a:t>is </a:t>
            </a:r>
            <a:r>
              <a:rPr sz="2000" spc="-5" dirty="0">
                <a:latin typeface="Carlito"/>
                <a:cs typeface="Carlito"/>
              </a:rPr>
              <a:t>used </a:t>
            </a:r>
            <a:r>
              <a:rPr sz="2000" spc="-15" dirty="0">
                <a:latin typeface="Carlito"/>
                <a:cs typeface="Carlito"/>
              </a:rPr>
              <a:t>for </a:t>
            </a:r>
            <a:r>
              <a:rPr sz="2000" spc="-5" dirty="0">
                <a:latin typeface="Carlito"/>
                <a:cs typeface="Carlito"/>
              </a:rPr>
              <a:t>finding </a:t>
            </a:r>
            <a:r>
              <a:rPr sz="2000" dirty="0">
                <a:latin typeface="Carlito"/>
                <a:cs typeface="Carlito"/>
              </a:rPr>
              <a:t>the </a:t>
            </a:r>
            <a:r>
              <a:rPr sz="2000" spc="-5" dirty="0">
                <a:latin typeface="Carlito"/>
                <a:cs typeface="Carlito"/>
              </a:rPr>
              <a:t>frequency of </a:t>
            </a:r>
            <a:r>
              <a:rPr sz="2000" dirty="0">
                <a:latin typeface="Carlito"/>
                <a:cs typeface="Carlito"/>
              </a:rPr>
              <a:t>a </a:t>
            </a:r>
            <a:r>
              <a:rPr sz="2000" spc="-15" dirty="0">
                <a:latin typeface="Carlito"/>
                <a:cs typeface="Carlito"/>
              </a:rPr>
              <a:t>word </a:t>
            </a:r>
            <a:r>
              <a:rPr sz="2000" spc="-5" dirty="0">
                <a:latin typeface="Carlito"/>
                <a:cs typeface="Carlito"/>
              </a:rPr>
              <a:t>in </a:t>
            </a:r>
            <a:r>
              <a:rPr sz="2000" dirty="0">
                <a:latin typeface="Carlito"/>
                <a:cs typeface="Carlito"/>
              </a:rPr>
              <a:t>a </a:t>
            </a:r>
            <a:r>
              <a:rPr sz="2000" spc="-5" dirty="0">
                <a:latin typeface="Carlito"/>
                <a:cs typeface="Carlito"/>
              </a:rPr>
              <a:t>given sentence.  </a:t>
            </a:r>
            <a:r>
              <a:rPr sz="2000" dirty="0">
                <a:latin typeface="Carlito"/>
                <a:cs typeface="Carlito"/>
              </a:rPr>
              <a:t>It is a </a:t>
            </a:r>
            <a:r>
              <a:rPr sz="2000" spc="-20" dirty="0">
                <a:latin typeface="Carlito"/>
                <a:cs typeface="Carlito"/>
              </a:rPr>
              <a:t>way </a:t>
            </a:r>
            <a:r>
              <a:rPr sz="2000" spc="-5" dirty="0">
                <a:latin typeface="Carlito"/>
                <a:cs typeface="Carlito"/>
              </a:rPr>
              <a:t>of </a:t>
            </a:r>
            <a:r>
              <a:rPr sz="2000" spc="-10" dirty="0">
                <a:latin typeface="Carlito"/>
                <a:cs typeface="Carlito"/>
              </a:rPr>
              <a:t>extracting </a:t>
            </a:r>
            <a:r>
              <a:rPr sz="2000" spc="-15" dirty="0">
                <a:latin typeface="Carlito"/>
                <a:cs typeface="Carlito"/>
              </a:rPr>
              <a:t>features from </a:t>
            </a:r>
            <a:r>
              <a:rPr sz="2000" dirty="0">
                <a:latin typeface="Carlito"/>
                <a:cs typeface="Carlito"/>
              </a:rPr>
              <a:t>the </a:t>
            </a:r>
            <a:r>
              <a:rPr sz="2000" spc="-5" dirty="0">
                <a:latin typeface="Carlito"/>
                <a:cs typeface="Carlito"/>
              </a:rPr>
              <a:t>given</a:t>
            </a:r>
            <a:r>
              <a:rPr sz="2000" spc="50" dirty="0">
                <a:latin typeface="Carlito"/>
                <a:cs typeface="Carlito"/>
              </a:rPr>
              <a:t> </a:t>
            </a:r>
            <a:r>
              <a:rPr sz="2000" spc="-15" dirty="0">
                <a:latin typeface="Carlito"/>
                <a:cs typeface="Carlito"/>
              </a:rPr>
              <a:t>text.</a:t>
            </a:r>
            <a:endParaRPr sz="2000">
              <a:latin typeface="Carlito"/>
              <a:cs typeface="Carlito"/>
            </a:endParaRPr>
          </a:p>
          <a:p>
            <a:pPr>
              <a:lnSpc>
                <a:spcPct val="100000"/>
              </a:lnSpc>
              <a:spcBef>
                <a:spcPts val="20"/>
              </a:spcBef>
            </a:pPr>
            <a:endParaRPr sz="1950">
              <a:latin typeface="Carlito"/>
              <a:cs typeface="Carlito"/>
            </a:endParaRPr>
          </a:p>
          <a:p>
            <a:pPr marL="1384300">
              <a:lnSpc>
                <a:spcPct val="100000"/>
              </a:lnSpc>
            </a:pPr>
            <a:r>
              <a:rPr sz="2000" spc="-5" dirty="0">
                <a:latin typeface="Carlito"/>
                <a:cs typeface="Carlito"/>
              </a:rPr>
              <a:t>Example:</a:t>
            </a:r>
            <a:endParaRPr sz="2000">
              <a:latin typeface="Carlito"/>
              <a:cs typeface="Carlito"/>
            </a:endParaRPr>
          </a:p>
          <a:p>
            <a:pPr>
              <a:lnSpc>
                <a:spcPct val="100000"/>
              </a:lnSpc>
              <a:spcBef>
                <a:spcPts val="20"/>
              </a:spcBef>
            </a:pPr>
            <a:endParaRPr sz="1950">
              <a:latin typeface="Carlito"/>
              <a:cs typeface="Carlito"/>
            </a:endParaRPr>
          </a:p>
          <a:p>
            <a:pPr marL="1384300">
              <a:lnSpc>
                <a:spcPct val="100000"/>
              </a:lnSpc>
            </a:pPr>
            <a:r>
              <a:rPr sz="2000" b="1" dirty="0">
                <a:latin typeface="Carlito"/>
                <a:cs typeface="Carlito"/>
              </a:rPr>
              <a:t>[8.1.1.1] </a:t>
            </a:r>
            <a:r>
              <a:rPr sz="2000" b="1" spc="-5" dirty="0">
                <a:latin typeface="Carlito"/>
                <a:cs typeface="Carlito"/>
              </a:rPr>
              <a:t>“I </a:t>
            </a:r>
            <a:r>
              <a:rPr sz="2000" b="1" spc="-15" dirty="0">
                <a:latin typeface="Carlito"/>
                <a:cs typeface="Carlito"/>
              </a:rPr>
              <a:t>have</a:t>
            </a:r>
            <a:r>
              <a:rPr sz="2000" b="1" spc="-250" dirty="0">
                <a:latin typeface="Carlito"/>
                <a:cs typeface="Carlito"/>
              </a:rPr>
              <a:t> </a:t>
            </a:r>
            <a:r>
              <a:rPr sz="2000" b="1" spc="-5" dirty="0">
                <a:latin typeface="Carlito"/>
                <a:cs typeface="Carlito"/>
              </a:rPr>
              <a:t>fever”</a:t>
            </a:r>
            <a:endParaRPr sz="2000">
              <a:latin typeface="Carlito"/>
              <a:cs typeface="Carlito"/>
            </a:endParaRPr>
          </a:p>
          <a:p>
            <a:pPr marL="2298700">
              <a:lnSpc>
                <a:spcPct val="100000"/>
              </a:lnSpc>
            </a:pPr>
            <a:r>
              <a:rPr sz="2000" b="1" spc="-5" dirty="0">
                <a:latin typeface="Carlito"/>
                <a:cs typeface="Carlito"/>
              </a:rPr>
              <a:t>“I </a:t>
            </a:r>
            <a:r>
              <a:rPr sz="2000" b="1" spc="-15" dirty="0">
                <a:latin typeface="Carlito"/>
                <a:cs typeface="Carlito"/>
              </a:rPr>
              <a:t>have</a:t>
            </a:r>
            <a:r>
              <a:rPr sz="2000" b="1" spc="-5" dirty="0">
                <a:latin typeface="Carlito"/>
                <a:cs typeface="Carlito"/>
              </a:rPr>
              <a:t> </a:t>
            </a:r>
            <a:r>
              <a:rPr sz="2000" b="1" dirty="0">
                <a:latin typeface="Carlito"/>
                <a:cs typeface="Carlito"/>
              </a:rPr>
              <a:t>cough”</a:t>
            </a:r>
            <a:endParaRPr sz="2000">
              <a:latin typeface="Carlito"/>
              <a:cs typeface="Carlito"/>
            </a:endParaRPr>
          </a:p>
          <a:p>
            <a:pPr marL="2298700">
              <a:lnSpc>
                <a:spcPct val="100000"/>
              </a:lnSpc>
            </a:pPr>
            <a:r>
              <a:rPr sz="2000" b="1" spc="-5" dirty="0">
                <a:latin typeface="Carlito"/>
                <a:cs typeface="Carlito"/>
              </a:rPr>
              <a:t>“I am </a:t>
            </a:r>
            <a:r>
              <a:rPr sz="2000" b="1" spc="-10" dirty="0">
                <a:latin typeface="Carlito"/>
                <a:cs typeface="Carlito"/>
              </a:rPr>
              <a:t>feeling</a:t>
            </a:r>
            <a:r>
              <a:rPr sz="2000" b="1" spc="-5" dirty="0">
                <a:latin typeface="Carlito"/>
                <a:cs typeface="Carlito"/>
              </a:rPr>
              <a:t> runnynose”</a:t>
            </a:r>
            <a:endParaRPr sz="2000">
              <a:latin typeface="Carlito"/>
              <a:cs typeface="Carlito"/>
            </a:endParaRPr>
          </a:p>
          <a:p>
            <a:pPr marL="2298700">
              <a:lnSpc>
                <a:spcPct val="100000"/>
              </a:lnSpc>
              <a:spcBef>
                <a:spcPts val="5"/>
              </a:spcBef>
            </a:pPr>
            <a:r>
              <a:rPr sz="2000" b="1" spc="-5" dirty="0">
                <a:latin typeface="Carlito"/>
                <a:cs typeface="Carlito"/>
              </a:rPr>
              <a:t>“I </a:t>
            </a:r>
            <a:r>
              <a:rPr sz="2000" b="1" dirty="0">
                <a:latin typeface="Carlito"/>
                <a:cs typeface="Carlito"/>
              </a:rPr>
              <a:t>am </a:t>
            </a:r>
            <a:r>
              <a:rPr sz="2000" b="1" spc="-10" dirty="0">
                <a:latin typeface="Carlito"/>
                <a:cs typeface="Carlito"/>
              </a:rPr>
              <a:t>having </a:t>
            </a:r>
            <a:r>
              <a:rPr sz="2000" b="1" dirty="0">
                <a:latin typeface="Carlito"/>
                <a:cs typeface="Carlito"/>
              </a:rPr>
              <a:t>shortness of</a:t>
            </a:r>
            <a:r>
              <a:rPr sz="2000" b="1" spc="-35" dirty="0">
                <a:latin typeface="Carlito"/>
                <a:cs typeface="Carlito"/>
              </a:rPr>
              <a:t> </a:t>
            </a:r>
            <a:r>
              <a:rPr sz="2000" b="1" spc="-10" dirty="0">
                <a:latin typeface="Carlito"/>
                <a:cs typeface="Carlito"/>
              </a:rPr>
              <a:t>breadth”</a:t>
            </a:r>
            <a:endParaRPr sz="2000">
              <a:latin typeface="Carlito"/>
              <a:cs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47902" y="376174"/>
            <a:ext cx="10488676" cy="73355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61772" y="382524"/>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4" name="object 4"/>
          <p:cNvSpPr txBox="1"/>
          <p:nvPr/>
        </p:nvSpPr>
        <p:spPr>
          <a:xfrm>
            <a:off x="711809" y="474979"/>
            <a:ext cx="219075"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8</a:t>
            </a:r>
            <a:endParaRPr sz="3000">
              <a:latin typeface="Carlito"/>
              <a:cs typeface="Carlito"/>
            </a:endParaRPr>
          </a:p>
        </p:txBody>
      </p:sp>
      <p:sp>
        <p:nvSpPr>
          <p:cNvPr id="5" name="object 5"/>
          <p:cNvSpPr txBox="1"/>
          <p:nvPr/>
        </p:nvSpPr>
        <p:spPr>
          <a:xfrm>
            <a:off x="1332991" y="1644142"/>
            <a:ext cx="7499984" cy="4904105"/>
          </a:xfrm>
          <a:prstGeom prst="rect">
            <a:avLst/>
          </a:prstGeom>
        </p:spPr>
        <p:txBody>
          <a:bodyPr vert="horz" wrap="square" lIns="0" tIns="13335" rIns="0" bIns="0" rtlCol="0">
            <a:spAutoFit/>
          </a:bodyPr>
          <a:lstStyle/>
          <a:p>
            <a:pPr marL="12700">
              <a:lnSpc>
                <a:spcPct val="100000"/>
              </a:lnSpc>
              <a:spcBef>
                <a:spcPts val="105"/>
              </a:spcBef>
            </a:pPr>
            <a:r>
              <a:rPr sz="2000" b="1" dirty="0">
                <a:latin typeface="Carlito"/>
                <a:cs typeface="Carlito"/>
              </a:rPr>
              <a:t>[8.1.1.2] </a:t>
            </a:r>
            <a:r>
              <a:rPr sz="2000" spc="-5" dirty="0">
                <a:latin typeface="Carlito"/>
                <a:cs typeface="Carlito"/>
              </a:rPr>
              <a:t>“I” </a:t>
            </a:r>
            <a:r>
              <a:rPr sz="2000" dirty="0">
                <a:latin typeface="Carlito"/>
                <a:cs typeface="Carlito"/>
              </a:rPr>
              <a:t>=</a:t>
            </a:r>
            <a:r>
              <a:rPr sz="2000" spc="-260" dirty="0">
                <a:latin typeface="Carlito"/>
                <a:cs typeface="Carlito"/>
              </a:rPr>
              <a:t> </a:t>
            </a:r>
            <a:r>
              <a:rPr sz="2000" dirty="0">
                <a:latin typeface="Carlito"/>
                <a:cs typeface="Carlito"/>
              </a:rPr>
              <a:t>1</a:t>
            </a:r>
            <a:endParaRPr sz="2000">
              <a:latin typeface="Carlito"/>
              <a:cs typeface="Carlito"/>
            </a:endParaRPr>
          </a:p>
          <a:p>
            <a:pPr marL="927100">
              <a:lnSpc>
                <a:spcPct val="100000"/>
              </a:lnSpc>
            </a:pPr>
            <a:r>
              <a:rPr sz="2000" spc="-10" dirty="0">
                <a:latin typeface="Carlito"/>
                <a:cs typeface="Carlito"/>
              </a:rPr>
              <a:t>“have” </a:t>
            </a:r>
            <a:r>
              <a:rPr sz="2000" dirty="0">
                <a:latin typeface="Carlito"/>
                <a:cs typeface="Carlito"/>
              </a:rPr>
              <a:t>=</a:t>
            </a:r>
            <a:r>
              <a:rPr sz="2000" spc="5" dirty="0">
                <a:latin typeface="Carlito"/>
                <a:cs typeface="Carlito"/>
              </a:rPr>
              <a:t> </a:t>
            </a:r>
            <a:r>
              <a:rPr sz="2000" dirty="0">
                <a:latin typeface="Carlito"/>
                <a:cs typeface="Carlito"/>
              </a:rPr>
              <a:t>1</a:t>
            </a:r>
            <a:endParaRPr sz="2000">
              <a:latin typeface="Carlito"/>
              <a:cs typeface="Carlito"/>
            </a:endParaRPr>
          </a:p>
          <a:p>
            <a:pPr marL="927100">
              <a:lnSpc>
                <a:spcPct val="100000"/>
              </a:lnSpc>
            </a:pPr>
            <a:r>
              <a:rPr sz="2000" spc="-5" dirty="0">
                <a:latin typeface="Carlito"/>
                <a:cs typeface="Carlito"/>
              </a:rPr>
              <a:t>“fever” </a:t>
            </a:r>
            <a:r>
              <a:rPr sz="2000" dirty="0">
                <a:latin typeface="Carlito"/>
                <a:cs typeface="Carlito"/>
              </a:rPr>
              <a:t>=</a:t>
            </a:r>
            <a:r>
              <a:rPr sz="2000" spc="15" dirty="0">
                <a:latin typeface="Carlito"/>
                <a:cs typeface="Carlito"/>
              </a:rPr>
              <a:t> </a:t>
            </a:r>
            <a:r>
              <a:rPr sz="2000" dirty="0">
                <a:latin typeface="Carlito"/>
                <a:cs typeface="Carlito"/>
              </a:rPr>
              <a:t>1</a:t>
            </a:r>
            <a:endParaRPr sz="2000">
              <a:latin typeface="Carlito"/>
              <a:cs typeface="Carlito"/>
            </a:endParaRPr>
          </a:p>
          <a:p>
            <a:pPr marL="927100">
              <a:lnSpc>
                <a:spcPct val="100000"/>
              </a:lnSpc>
            </a:pPr>
            <a:r>
              <a:rPr sz="2000" spc="-20" dirty="0">
                <a:latin typeface="Carlito"/>
                <a:cs typeface="Carlito"/>
              </a:rPr>
              <a:t>“cough” </a:t>
            </a:r>
            <a:r>
              <a:rPr sz="2000" dirty="0">
                <a:latin typeface="Carlito"/>
                <a:cs typeface="Carlito"/>
              </a:rPr>
              <a:t>=</a:t>
            </a:r>
            <a:r>
              <a:rPr sz="2000" spc="-30" dirty="0">
                <a:latin typeface="Carlito"/>
                <a:cs typeface="Carlito"/>
              </a:rPr>
              <a:t> </a:t>
            </a:r>
            <a:r>
              <a:rPr sz="2000" dirty="0">
                <a:latin typeface="Carlito"/>
                <a:cs typeface="Carlito"/>
              </a:rPr>
              <a:t>0</a:t>
            </a:r>
            <a:endParaRPr sz="2000">
              <a:latin typeface="Carlito"/>
              <a:cs typeface="Carlito"/>
            </a:endParaRPr>
          </a:p>
          <a:p>
            <a:pPr marL="927100">
              <a:lnSpc>
                <a:spcPct val="100000"/>
              </a:lnSpc>
            </a:pPr>
            <a:r>
              <a:rPr sz="2000" spc="-15" dirty="0">
                <a:latin typeface="Carlito"/>
                <a:cs typeface="Carlito"/>
              </a:rPr>
              <a:t>“am” </a:t>
            </a:r>
            <a:r>
              <a:rPr sz="2000" dirty="0">
                <a:latin typeface="Carlito"/>
                <a:cs typeface="Carlito"/>
              </a:rPr>
              <a:t>= 0</a:t>
            </a:r>
            <a:endParaRPr sz="2000">
              <a:latin typeface="Carlito"/>
              <a:cs typeface="Carlito"/>
            </a:endParaRPr>
          </a:p>
          <a:p>
            <a:pPr marL="927100">
              <a:lnSpc>
                <a:spcPct val="100000"/>
              </a:lnSpc>
            </a:pPr>
            <a:r>
              <a:rPr sz="2000" dirty="0">
                <a:latin typeface="Carlito"/>
                <a:cs typeface="Carlito"/>
              </a:rPr>
              <a:t>“feeling” =</a:t>
            </a:r>
            <a:r>
              <a:rPr sz="2000" spc="-15" dirty="0">
                <a:latin typeface="Carlito"/>
                <a:cs typeface="Carlito"/>
              </a:rPr>
              <a:t> </a:t>
            </a:r>
            <a:r>
              <a:rPr sz="2000" dirty="0">
                <a:latin typeface="Carlito"/>
                <a:cs typeface="Carlito"/>
              </a:rPr>
              <a:t>0</a:t>
            </a:r>
            <a:endParaRPr sz="2000">
              <a:latin typeface="Carlito"/>
              <a:cs typeface="Carlito"/>
            </a:endParaRPr>
          </a:p>
          <a:p>
            <a:pPr marL="927100">
              <a:lnSpc>
                <a:spcPct val="100000"/>
              </a:lnSpc>
            </a:pPr>
            <a:r>
              <a:rPr sz="2000" spc="-5" dirty="0">
                <a:latin typeface="Carlito"/>
                <a:cs typeface="Carlito"/>
              </a:rPr>
              <a:t>“runnynose” </a:t>
            </a:r>
            <a:r>
              <a:rPr sz="2000" dirty="0">
                <a:latin typeface="Carlito"/>
                <a:cs typeface="Carlito"/>
              </a:rPr>
              <a:t>=</a:t>
            </a:r>
            <a:r>
              <a:rPr sz="2000" spc="-35" dirty="0">
                <a:latin typeface="Carlito"/>
                <a:cs typeface="Carlito"/>
              </a:rPr>
              <a:t> </a:t>
            </a:r>
            <a:r>
              <a:rPr sz="2000" dirty="0">
                <a:latin typeface="Carlito"/>
                <a:cs typeface="Carlito"/>
              </a:rPr>
              <a:t>0</a:t>
            </a:r>
            <a:endParaRPr sz="2000">
              <a:latin typeface="Carlito"/>
              <a:cs typeface="Carlito"/>
            </a:endParaRPr>
          </a:p>
          <a:p>
            <a:pPr marL="927100">
              <a:lnSpc>
                <a:spcPct val="100000"/>
              </a:lnSpc>
              <a:spcBef>
                <a:spcPts val="5"/>
              </a:spcBef>
            </a:pPr>
            <a:r>
              <a:rPr sz="2000" dirty="0">
                <a:latin typeface="Carlito"/>
                <a:cs typeface="Carlito"/>
              </a:rPr>
              <a:t>“having” =</a:t>
            </a:r>
            <a:r>
              <a:rPr sz="2000" spc="-25" dirty="0">
                <a:latin typeface="Carlito"/>
                <a:cs typeface="Carlito"/>
              </a:rPr>
              <a:t> </a:t>
            </a:r>
            <a:r>
              <a:rPr sz="2000" dirty="0">
                <a:latin typeface="Carlito"/>
                <a:cs typeface="Carlito"/>
              </a:rPr>
              <a:t>0</a:t>
            </a:r>
            <a:endParaRPr sz="2000">
              <a:latin typeface="Carlito"/>
              <a:cs typeface="Carlito"/>
            </a:endParaRPr>
          </a:p>
          <a:p>
            <a:pPr marL="927100" marR="4953000">
              <a:lnSpc>
                <a:spcPct val="100000"/>
              </a:lnSpc>
            </a:pPr>
            <a:r>
              <a:rPr sz="2000" spc="-10" dirty="0">
                <a:latin typeface="Carlito"/>
                <a:cs typeface="Carlito"/>
              </a:rPr>
              <a:t>“shortnose” </a:t>
            </a:r>
            <a:r>
              <a:rPr sz="2000" dirty="0">
                <a:latin typeface="Carlito"/>
                <a:cs typeface="Carlito"/>
              </a:rPr>
              <a:t>=</a:t>
            </a:r>
            <a:r>
              <a:rPr sz="2000" spc="-60" dirty="0">
                <a:latin typeface="Carlito"/>
                <a:cs typeface="Carlito"/>
              </a:rPr>
              <a:t> </a:t>
            </a:r>
            <a:r>
              <a:rPr sz="2000" dirty="0">
                <a:latin typeface="Carlito"/>
                <a:cs typeface="Carlito"/>
              </a:rPr>
              <a:t>0  </a:t>
            </a:r>
            <a:r>
              <a:rPr sz="2000" spc="5" dirty="0">
                <a:latin typeface="Carlito"/>
                <a:cs typeface="Carlito"/>
              </a:rPr>
              <a:t>“of” </a:t>
            </a:r>
            <a:r>
              <a:rPr sz="2000" dirty="0">
                <a:latin typeface="Carlito"/>
                <a:cs typeface="Carlito"/>
              </a:rPr>
              <a:t>=</a:t>
            </a:r>
            <a:r>
              <a:rPr sz="2000" spc="-30" dirty="0">
                <a:latin typeface="Carlito"/>
                <a:cs typeface="Carlito"/>
              </a:rPr>
              <a:t> </a:t>
            </a:r>
            <a:r>
              <a:rPr sz="2000" dirty="0">
                <a:latin typeface="Carlito"/>
                <a:cs typeface="Carlito"/>
              </a:rPr>
              <a:t>0</a:t>
            </a:r>
            <a:endParaRPr sz="2000">
              <a:latin typeface="Carlito"/>
              <a:cs typeface="Carlito"/>
            </a:endParaRPr>
          </a:p>
          <a:p>
            <a:pPr marL="927100">
              <a:lnSpc>
                <a:spcPct val="100000"/>
              </a:lnSpc>
            </a:pPr>
            <a:r>
              <a:rPr sz="2000" spc="-5" dirty="0">
                <a:latin typeface="Carlito"/>
                <a:cs typeface="Carlito"/>
              </a:rPr>
              <a:t>“breadth” </a:t>
            </a:r>
            <a:r>
              <a:rPr sz="2000" dirty="0">
                <a:latin typeface="Carlito"/>
                <a:cs typeface="Carlito"/>
              </a:rPr>
              <a:t>=</a:t>
            </a:r>
            <a:r>
              <a:rPr sz="2000" spc="-20" dirty="0">
                <a:latin typeface="Carlito"/>
                <a:cs typeface="Carlito"/>
              </a:rPr>
              <a:t> </a:t>
            </a:r>
            <a:r>
              <a:rPr sz="2000" dirty="0">
                <a:latin typeface="Carlito"/>
                <a:cs typeface="Carlito"/>
              </a:rPr>
              <a:t>0</a:t>
            </a:r>
            <a:endParaRPr sz="2000">
              <a:latin typeface="Carlito"/>
              <a:cs typeface="Carlito"/>
            </a:endParaRPr>
          </a:p>
          <a:p>
            <a:pPr>
              <a:lnSpc>
                <a:spcPct val="100000"/>
              </a:lnSpc>
              <a:spcBef>
                <a:spcPts val="20"/>
              </a:spcBef>
            </a:pPr>
            <a:endParaRPr sz="1950">
              <a:latin typeface="Carlito"/>
              <a:cs typeface="Carlito"/>
            </a:endParaRPr>
          </a:p>
          <a:p>
            <a:pPr marL="12700">
              <a:lnSpc>
                <a:spcPct val="100000"/>
              </a:lnSpc>
            </a:pPr>
            <a:r>
              <a:rPr sz="2000" b="1" dirty="0">
                <a:latin typeface="Carlito"/>
                <a:cs typeface="Carlito"/>
              </a:rPr>
              <a:t>[8.1.1.3] </a:t>
            </a:r>
            <a:r>
              <a:rPr sz="2000" b="1" spc="-5" dirty="0">
                <a:latin typeface="Carlito"/>
                <a:cs typeface="Carlito"/>
              </a:rPr>
              <a:t>“I </a:t>
            </a:r>
            <a:r>
              <a:rPr sz="2000" b="1" spc="-15" dirty="0">
                <a:latin typeface="Carlito"/>
                <a:cs typeface="Carlito"/>
              </a:rPr>
              <a:t>have </a:t>
            </a:r>
            <a:r>
              <a:rPr sz="2000" b="1" spc="-5" dirty="0">
                <a:latin typeface="Carlito"/>
                <a:cs typeface="Carlito"/>
              </a:rPr>
              <a:t>fever” </a:t>
            </a:r>
            <a:r>
              <a:rPr sz="2000" dirty="0">
                <a:latin typeface="Carlito"/>
                <a:cs typeface="Carlito"/>
              </a:rPr>
              <a:t>= [1, 1, 1, 0, 0, 0, 0, 0, 0, 0,</a:t>
            </a:r>
            <a:r>
              <a:rPr sz="2000" spc="-290" dirty="0">
                <a:latin typeface="Carlito"/>
                <a:cs typeface="Carlito"/>
              </a:rPr>
              <a:t> </a:t>
            </a:r>
            <a:r>
              <a:rPr sz="2000" dirty="0">
                <a:latin typeface="Carlito"/>
                <a:cs typeface="Carlito"/>
              </a:rPr>
              <a:t>0]</a:t>
            </a:r>
            <a:endParaRPr sz="2000">
              <a:latin typeface="Carlito"/>
              <a:cs typeface="Carlito"/>
            </a:endParaRPr>
          </a:p>
          <a:p>
            <a:pPr marL="927100">
              <a:lnSpc>
                <a:spcPct val="100000"/>
              </a:lnSpc>
            </a:pPr>
            <a:r>
              <a:rPr sz="2000" b="1" spc="-5" dirty="0">
                <a:latin typeface="Carlito"/>
                <a:cs typeface="Carlito"/>
              </a:rPr>
              <a:t>“I </a:t>
            </a:r>
            <a:r>
              <a:rPr sz="2000" b="1" spc="-15" dirty="0">
                <a:latin typeface="Carlito"/>
                <a:cs typeface="Carlito"/>
              </a:rPr>
              <a:t>have </a:t>
            </a:r>
            <a:r>
              <a:rPr sz="2000" b="1" dirty="0">
                <a:latin typeface="Carlito"/>
                <a:cs typeface="Carlito"/>
              </a:rPr>
              <a:t>cough" </a:t>
            </a:r>
            <a:r>
              <a:rPr sz="2000" dirty="0">
                <a:latin typeface="Carlito"/>
                <a:cs typeface="Carlito"/>
              </a:rPr>
              <a:t>= [1, 1, 0, 1, 0, 0, 0, 0, 0, 0,</a:t>
            </a:r>
            <a:r>
              <a:rPr sz="2000" spc="-105" dirty="0">
                <a:latin typeface="Carlito"/>
                <a:cs typeface="Carlito"/>
              </a:rPr>
              <a:t> </a:t>
            </a:r>
            <a:r>
              <a:rPr sz="2000" dirty="0">
                <a:latin typeface="Carlito"/>
                <a:cs typeface="Carlito"/>
              </a:rPr>
              <a:t>0]</a:t>
            </a:r>
            <a:endParaRPr sz="2000">
              <a:latin typeface="Carlito"/>
              <a:cs typeface="Carlito"/>
            </a:endParaRPr>
          </a:p>
          <a:p>
            <a:pPr marL="927100">
              <a:lnSpc>
                <a:spcPct val="100000"/>
              </a:lnSpc>
            </a:pPr>
            <a:r>
              <a:rPr sz="2000" b="1" spc="-5" dirty="0">
                <a:latin typeface="Carlito"/>
                <a:cs typeface="Carlito"/>
              </a:rPr>
              <a:t>“I </a:t>
            </a:r>
            <a:r>
              <a:rPr sz="2000" b="1" dirty="0">
                <a:latin typeface="Carlito"/>
                <a:cs typeface="Carlito"/>
              </a:rPr>
              <a:t>am </a:t>
            </a:r>
            <a:r>
              <a:rPr sz="2000" b="1" spc="-10" dirty="0">
                <a:latin typeface="Carlito"/>
                <a:cs typeface="Carlito"/>
              </a:rPr>
              <a:t>feeling </a:t>
            </a:r>
            <a:r>
              <a:rPr sz="2000" b="1" spc="-5" dirty="0">
                <a:latin typeface="Carlito"/>
                <a:cs typeface="Carlito"/>
              </a:rPr>
              <a:t>runnynose” </a:t>
            </a:r>
            <a:r>
              <a:rPr sz="2000" dirty="0">
                <a:latin typeface="Carlito"/>
                <a:cs typeface="Carlito"/>
              </a:rPr>
              <a:t>= [1, 0, 0, 0, 1, 1, 1, 0, 0, 0,</a:t>
            </a:r>
            <a:r>
              <a:rPr sz="2000" spc="-100" dirty="0">
                <a:latin typeface="Carlito"/>
                <a:cs typeface="Carlito"/>
              </a:rPr>
              <a:t> </a:t>
            </a:r>
            <a:r>
              <a:rPr sz="2000" dirty="0">
                <a:latin typeface="Carlito"/>
                <a:cs typeface="Carlito"/>
              </a:rPr>
              <a:t>0]</a:t>
            </a:r>
            <a:endParaRPr sz="2000">
              <a:latin typeface="Carlito"/>
              <a:cs typeface="Carlito"/>
            </a:endParaRPr>
          </a:p>
          <a:p>
            <a:pPr marL="927100">
              <a:lnSpc>
                <a:spcPct val="100000"/>
              </a:lnSpc>
            </a:pPr>
            <a:r>
              <a:rPr sz="2000" b="1" spc="-5" dirty="0">
                <a:latin typeface="Carlito"/>
                <a:cs typeface="Carlito"/>
              </a:rPr>
              <a:t>“I </a:t>
            </a:r>
            <a:r>
              <a:rPr sz="2000" b="1" dirty="0">
                <a:latin typeface="Carlito"/>
                <a:cs typeface="Carlito"/>
              </a:rPr>
              <a:t>am </a:t>
            </a:r>
            <a:r>
              <a:rPr sz="2000" b="1" spc="-10" dirty="0">
                <a:latin typeface="Carlito"/>
                <a:cs typeface="Carlito"/>
              </a:rPr>
              <a:t>having </a:t>
            </a:r>
            <a:r>
              <a:rPr sz="2000" b="1" dirty="0">
                <a:latin typeface="Carlito"/>
                <a:cs typeface="Carlito"/>
              </a:rPr>
              <a:t>shortness of </a:t>
            </a:r>
            <a:r>
              <a:rPr sz="2000" b="1" spc="-10" dirty="0">
                <a:latin typeface="Carlito"/>
                <a:cs typeface="Carlito"/>
              </a:rPr>
              <a:t>breath” </a:t>
            </a:r>
            <a:r>
              <a:rPr sz="2000" dirty="0">
                <a:latin typeface="Carlito"/>
                <a:cs typeface="Carlito"/>
              </a:rPr>
              <a:t>= [1, 0, 0, 0, 1, 0, 0, 1, 1, 1,</a:t>
            </a:r>
            <a:r>
              <a:rPr sz="2000" spc="-95" dirty="0">
                <a:latin typeface="Carlito"/>
                <a:cs typeface="Carlito"/>
              </a:rPr>
              <a:t> </a:t>
            </a:r>
            <a:r>
              <a:rPr sz="2000" dirty="0">
                <a:latin typeface="Carlito"/>
                <a:cs typeface="Carlito"/>
              </a:rPr>
              <a:t>1]</a:t>
            </a:r>
            <a:endParaRPr sz="2000">
              <a:latin typeface="Carlito"/>
              <a:cs typeface="Carl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47902" y="376174"/>
            <a:ext cx="10488676" cy="73355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61772" y="382524"/>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4" name="object 4"/>
          <p:cNvSpPr txBox="1"/>
          <p:nvPr/>
        </p:nvSpPr>
        <p:spPr>
          <a:xfrm>
            <a:off x="711809" y="474979"/>
            <a:ext cx="219075"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8</a:t>
            </a:r>
            <a:endParaRPr sz="3000">
              <a:latin typeface="Carlito"/>
              <a:cs typeface="Carlito"/>
            </a:endParaRPr>
          </a:p>
        </p:txBody>
      </p:sp>
      <p:sp>
        <p:nvSpPr>
          <p:cNvPr id="5" name="object 5"/>
          <p:cNvSpPr txBox="1">
            <a:spLocks noGrp="1"/>
          </p:cNvSpPr>
          <p:nvPr>
            <p:ph type="title"/>
          </p:nvPr>
        </p:nvSpPr>
        <p:spPr>
          <a:xfrm>
            <a:off x="1332991" y="1653286"/>
            <a:ext cx="5891530" cy="330835"/>
          </a:xfrm>
          <a:prstGeom prst="rect">
            <a:avLst/>
          </a:prstGeom>
        </p:spPr>
        <p:txBody>
          <a:bodyPr vert="horz" wrap="square" lIns="0" tIns="13335" rIns="0" bIns="0" rtlCol="0">
            <a:spAutoFit/>
          </a:bodyPr>
          <a:lstStyle/>
          <a:p>
            <a:pPr marL="12700">
              <a:lnSpc>
                <a:spcPct val="100000"/>
              </a:lnSpc>
              <a:spcBef>
                <a:spcPts val="105"/>
              </a:spcBef>
            </a:pPr>
            <a:r>
              <a:rPr b="1" dirty="0">
                <a:latin typeface="Carlito"/>
                <a:cs typeface="Carlito"/>
              </a:rPr>
              <a:t>[8.1.1.4] </a:t>
            </a:r>
            <a:r>
              <a:rPr b="1" spc="-5" dirty="0">
                <a:latin typeface="Carlito"/>
                <a:cs typeface="Carlito"/>
              </a:rPr>
              <a:t>Matrix </a:t>
            </a:r>
            <a:r>
              <a:rPr b="1" spc="-10" dirty="0">
                <a:latin typeface="Carlito"/>
                <a:cs typeface="Carlito"/>
              </a:rPr>
              <a:t>Representation </a:t>
            </a:r>
            <a:r>
              <a:rPr b="1" dirty="0">
                <a:latin typeface="Carlito"/>
                <a:cs typeface="Carlito"/>
              </a:rPr>
              <a:t>of Bag of </a:t>
            </a:r>
            <a:r>
              <a:rPr b="1" spc="-20" dirty="0">
                <a:latin typeface="Carlito"/>
                <a:cs typeface="Carlito"/>
              </a:rPr>
              <a:t>Words</a:t>
            </a:r>
            <a:r>
              <a:rPr b="1" spc="-80" dirty="0">
                <a:latin typeface="Carlito"/>
                <a:cs typeface="Carlito"/>
              </a:rPr>
              <a:t> </a:t>
            </a:r>
            <a:r>
              <a:rPr b="1" spc="-5" dirty="0">
                <a:latin typeface="Carlito"/>
                <a:cs typeface="Carlito"/>
              </a:rPr>
              <a:t>Model:</a:t>
            </a:r>
          </a:p>
        </p:txBody>
      </p:sp>
      <p:graphicFrame>
        <p:nvGraphicFramePr>
          <p:cNvPr id="6" name="object 6"/>
          <p:cNvGraphicFramePr>
            <a:graphicFrameLocks noGrp="1"/>
          </p:cNvGraphicFramePr>
          <p:nvPr/>
        </p:nvGraphicFramePr>
        <p:xfrm>
          <a:off x="1247686" y="2331847"/>
          <a:ext cx="10476226" cy="1922905"/>
        </p:xfrm>
        <a:graphic>
          <a:graphicData uri="http://schemas.openxmlformats.org/drawingml/2006/table">
            <a:tbl>
              <a:tblPr firstRow="1" bandRow="1">
                <a:tableStyleId>{2D5ABB26-0587-4C30-8999-92F81FD0307C}</a:tableStyleId>
              </a:tblPr>
              <a:tblGrid>
                <a:gridCol w="1333500">
                  <a:extLst>
                    <a:ext uri="{9D8B030D-6E8A-4147-A177-3AD203B41FA5}">
                      <a16:colId xmlns:a16="http://schemas.microsoft.com/office/drawing/2014/main" val="20000"/>
                    </a:ext>
                  </a:extLst>
                </a:gridCol>
                <a:gridCol w="401955">
                  <a:extLst>
                    <a:ext uri="{9D8B030D-6E8A-4147-A177-3AD203B41FA5}">
                      <a16:colId xmlns:a16="http://schemas.microsoft.com/office/drawing/2014/main" val="20001"/>
                    </a:ext>
                  </a:extLst>
                </a:gridCol>
                <a:gridCol w="667384">
                  <a:extLst>
                    <a:ext uri="{9D8B030D-6E8A-4147-A177-3AD203B41FA5}">
                      <a16:colId xmlns:a16="http://schemas.microsoft.com/office/drawing/2014/main" val="20002"/>
                    </a:ext>
                  </a:extLst>
                </a:gridCol>
                <a:gridCol w="758825">
                  <a:extLst>
                    <a:ext uri="{9D8B030D-6E8A-4147-A177-3AD203B41FA5}">
                      <a16:colId xmlns:a16="http://schemas.microsoft.com/office/drawing/2014/main" val="20003"/>
                    </a:ext>
                  </a:extLst>
                </a:gridCol>
                <a:gridCol w="868680">
                  <a:extLst>
                    <a:ext uri="{9D8B030D-6E8A-4147-A177-3AD203B41FA5}">
                      <a16:colId xmlns:a16="http://schemas.microsoft.com/office/drawing/2014/main" val="20004"/>
                    </a:ext>
                  </a:extLst>
                </a:gridCol>
                <a:gridCol w="530225">
                  <a:extLst>
                    <a:ext uri="{9D8B030D-6E8A-4147-A177-3AD203B41FA5}">
                      <a16:colId xmlns:a16="http://schemas.microsoft.com/office/drawing/2014/main" val="20005"/>
                    </a:ext>
                  </a:extLst>
                </a:gridCol>
                <a:gridCol w="969010">
                  <a:extLst>
                    <a:ext uri="{9D8B030D-6E8A-4147-A177-3AD203B41FA5}">
                      <a16:colId xmlns:a16="http://schemas.microsoft.com/office/drawing/2014/main" val="20006"/>
                    </a:ext>
                  </a:extLst>
                </a:gridCol>
                <a:gridCol w="1307464">
                  <a:extLst>
                    <a:ext uri="{9D8B030D-6E8A-4147-A177-3AD203B41FA5}">
                      <a16:colId xmlns:a16="http://schemas.microsoft.com/office/drawing/2014/main" val="20007"/>
                    </a:ext>
                  </a:extLst>
                </a:gridCol>
                <a:gridCol w="960120">
                  <a:extLst>
                    <a:ext uri="{9D8B030D-6E8A-4147-A177-3AD203B41FA5}">
                      <a16:colId xmlns:a16="http://schemas.microsoft.com/office/drawing/2014/main" val="20008"/>
                    </a:ext>
                  </a:extLst>
                </a:gridCol>
                <a:gridCol w="1179829">
                  <a:extLst>
                    <a:ext uri="{9D8B030D-6E8A-4147-A177-3AD203B41FA5}">
                      <a16:colId xmlns:a16="http://schemas.microsoft.com/office/drawing/2014/main" val="20009"/>
                    </a:ext>
                  </a:extLst>
                </a:gridCol>
                <a:gridCol w="530859">
                  <a:extLst>
                    <a:ext uri="{9D8B030D-6E8A-4147-A177-3AD203B41FA5}">
                      <a16:colId xmlns:a16="http://schemas.microsoft.com/office/drawing/2014/main" val="20010"/>
                    </a:ext>
                  </a:extLst>
                </a:gridCol>
                <a:gridCol w="968375">
                  <a:extLst>
                    <a:ext uri="{9D8B030D-6E8A-4147-A177-3AD203B41FA5}">
                      <a16:colId xmlns:a16="http://schemas.microsoft.com/office/drawing/2014/main" val="20011"/>
                    </a:ext>
                  </a:extLst>
                </a:gridCol>
              </a:tblGrid>
              <a:tr h="384555">
                <a:tc>
                  <a:txBody>
                    <a:bodyPr/>
                    <a:lstStyle/>
                    <a:p>
                      <a:pPr algn="ctr">
                        <a:lnSpc>
                          <a:spcPct val="100000"/>
                        </a:lnSpc>
                        <a:spcBef>
                          <a:spcPts val="315"/>
                        </a:spcBef>
                      </a:pPr>
                      <a:r>
                        <a:rPr sz="1800" b="1" spc="-5" dirty="0">
                          <a:solidFill>
                            <a:srgbClr val="FFFFFF"/>
                          </a:solidFill>
                          <a:latin typeface="Carlito"/>
                          <a:cs typeface="Carlito"/>
                        </a:rPr>
                        <a:t>Documents</a:t>
                      </a:r>
                      <a:endParaRPr sz="1800">
                        <a:latin typeface="Carlito"/>
                        <a:cs typeface="Carlito"/>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635" algn="ctr">
                        <a:lnSpc>
                          <a:spcPct val="100000"/>
                        </a:lnSpc>
                        <a:spcBef>
                          <a:spcPts val="315"/>
                        </a:spcBef>
                      </a:pPr>
                      <a:r>
                        <a:rPr sz="1800" b="1" dirty="0">
                          <a:solidFill>
                            <a:srgbClr val="FFFFFF"/>
                          </a:solidFill>
                          <a:latin typeface="Carlito"/>
                          <a:cs typeface="Carlito"/>
                        </a:rPr>
                        <a:t>I</a:t>
                      </a:r>
                      <a:endParaRPr sz="1800">
                        <a:latin typeface="Carlito"/>
                        <a:cs typeface="Carlito"/>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algn="ctr">
                        <a:lnSpc>
                          <a:spcPct val="100000"/>
                        </a:lnSpc>
                        <a:spcBef>
                          <a:spcPts val="315"/>
                        </a:spcBef>
                      </a:pPr>
                      <a:r>
                        <a:rPr sz="1800" b="1" spc="-10" dirty="0">
                          <a:solidFill>
                            <a:srgbClr val="FFFFFF"/>
                          </a:solidFill>
                          <a:latin typeface="Carlito"/>
                          <a:cs typeface="Carlito"/>
                        </a:rPr>
                        <a:t>Have</a:t>
                      </a:r>
                      <a:endParaRPr sz="1800">
                        <a:latin typeface="Carlito"/>
                        <a:cs typeface="Carlito"/>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1270" algn="ctr">
                        <a:lnSpc>
                          <a:spcPct val="100000"/>
                        </a:lnSpc>
                        <a:spcBef>
                          <a:spcPts val="315"/>
                        </a:spcBef>
                      </a:pPr>
                      <a:r>
                        <a:rPr sz="1800" b="1" spc="-10" dirty="0">
                          <a:solidFill>
                            <a:srgbClr val="FFFFFF"/>
                          </a:solidFill>
                          <a:latin typeface="Carlito"/>
                          <a:cs typeface="Carlito"/>
                        </a:rPr>
                        <a:t>Fever</a:t>
                      </a:r>
                      <a:endParaRPr sz="1800">
                        <a:latin typeface="Carlito"/>
                        <a:cs typeface="Carlito"/>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algn="ctr">
                        <a:lnSpc>
                          <a:spcPct val="100000"/>
                        </a:lnSpc>
                        <a:spcBef>
                          <a:spcPts val="315"/>
                        </a:spcBef>
                      </a:pPr>
                      <a:r>
                        <a:rPr sz="1800" b="1" spc="-5" dirty="0">
                          <a:solidFill>
                            <a:srgbClr val="FFFFFF"/>
                          </a:solidFill>
                          <a:latin typeface="Carlito"/>
                          <a:cs typeface="Carlito"/>
                        </a:rPr>
                        <a:t>Cough</a:t>
                      </a:r>
                      <a:endParaRPr sz="1800">
                        <a:latin typeface="Carlito"/>
                        <a:cs typeface="Carlito"/>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1270" algn="ctr">
                        <a:lnSpc>
                          <a:spcPct val="100000"/>
                        </a:lnSpc>
                        <a:spcBef>
                          <a:spcPts val="315"/>
                        </a:spcBef>
                      </a:pPr>
                      <a:r>
                        <a:rPr sz="1800" b="1" dirty="0">
                          <a:solidFill>
                            <a:srgbClr val="FFFFFF"/>
                          </a:solidFill>
                          <a:latin typeface="Carlito"/>
                          <a:cs typeface="Carlito"/>
                        </a:rPr>
                        <a:t>Am</a:t>
                      </a:r>
                      <a:endParaRPr sz="1800">
                        <a:latin typeface="Carlito"/>
                        <a:cs typeface="Carlito"/>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1905" algn="ctr">
                        <a:lnSpc>
                          <a:spcPct val="100000"/>
                        </a:lnSpc>
                        <a:spcBef>
                          <a:spcPts val="315"/>
                        </a:spcBef>
                      </a:pPr>
                      <a:r>
                        <a:rPr sz="1800" b="1" spc="-5" dirty="0">
                          <a:solidFill>
                            <a:srgbClr val="FFFFFF"/>
                          </a:solidFill>
                          <a:latin typeface="Carlito"/>
                          <a:cs typeface="Carlito"/>
                        </a:rPr>
                        <a:t>Feeling</a:t>
                      </a:r>
                      <a:endParaRPr sz="1800">
                        <a:latin typeface="Carlito"/>
                        <a:cs typeface="Carlito"/>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635" algn="ctr">
                        <a:lnSpc>
                          <a:spcPct val="100000"/>
                        </a:lnSpc>
                        <a:spcBef>
                          <a:spcPts val="315"/>
                        </a:spcBef>
                      </a:pPr>
                      <a:r>
                        <a:rPr sz="1800" b="1" spc="-10" dirty="0">
                          <a:solidFill>
                            <a:srgbClr val="FFFFFF"/>
                          </a:solidFill>
                          <a:latin typeface="Carlito"/>
                          <a:cs typeface="Carlito"/>
                        </a:rPr>
                        <a:t>Runnynose</a:t>
                      </a:r>
                      <a:endParaRPr sz="1800">
                        <a:latin typeface="Carlito"/>
                        <a:cs typeface="Carlito"/>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635" algn="ctr">
                        <a:lnSpc>
                          <a:spcPct val="100000"/>
                        </a:lnSpc>
                        <a:spcBef>
                          <a:spcPts val="315"/>
                        </a:spcBef>
                      </a:pPr>
                      <a:r>
                        <a:rPr sz="1800" b="1" spc="-5" dirty="0">
                          <a:solidFill>
                            <a:srgbClr val="FFFFFF"/>
                          </a:solidFill>
                          <a:latin typeface="Carlito"/>
                          <a:cs typeface="Carlito"/>
                        </a:rPr>
                        <a:t>Having</a:t>
                      </a:r>
                      <a:endParaRPr sz="1800">
                        <a:latin typeface="Carlito"/>
                        <a:cs typeface="Carlito"/>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2540" algn="ctr">
                        <a:lnSpc>
                          <a:spcPct val="100000"/>
                        </a:lnSpc>
                        <a:spcBef>
                          <a:spcPts val="315"/>
                        </a:spcBef>
                      </a:pPr>
                      <a:r>
                        <a:rPr sz="1800" b="1" spc="-5" dirty="0">
                          <a:solidFill>
                            <a:srgbClr val="FFFFFF"/>
                          </a:solidFill>
                          <a:latin typeface="Carlito"/>
                          <a:cs typeface="Carlito"/>
                        </a:rPr>
                        <a:t>Shortness</a:t>
                      </a:r>
                      <a:endParaRPr sz="1800">
                        <a:latin typeface="Carlito"/>
                        <a:cs typeface="Carlito"/>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1270" algn="ctr">
                        <a:lnSpc>
                          <a:spcPct val="100000"/>
                        </a:lnSpc>
                        <a:spcBef>
                          <a:spcPts val="315"/>
                        </a:spcBef>
                      </a:pPr>
                      <a:r>
                        <a:rPr sz="1800" b="1" spc="-10" dirty="0">
                          <a:solidFill>
                            <a:srgbClr val="FFFFFF"/>
                          </a:solidFill>
                          <a:latin typeface="Carlito"/>
                          <a:cs typeface="Carlito"/>
                        </a:rPr>
                        <a:t>Of</a:t>
                      </a:r>
                      <a:endParaRPr sz="1800">
                        <a:latin typeface="Carlito"/>
                        <a:cs typeface="Carlito"/>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tc>
                  <a:txBody>
                    <a:bodyPr/>
                    <a:lstStyle/>
                    <a:p>
                      <a:pPr marL="1905" algn="ctr">
                        <a:lnSpc>
                          <a:spcPct val="100000"/>
                        </a:lnSpc>
                        <a:spcBef>
                          <a:spcPts val="315"/>
                        </a:spcBef>
                      </a:pPr>
                      <a:r>
                        <a:rPr sz="1800" b="1" spc="-5" dirty="0">
                          <a:solidFill>
                            <a:srgbClr val="FFFFFF"/>
                          </a:solidFill>
                          <a:latin typeface="Carlito"/>
                          <a:cs typeface="Carlito"/>
                        </a:rPr>
                        <a:t>Breadth</a:t>
                      </a:r>
                      <a:endParaRPr sz="1800">
                        <a:latin typeface="Carlito"/>
                        <a:cs typeface="Carlito"/>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000000"/>
                    </a:solidFill>
                  </a:tcPr>
                </a:tc>
                <a:extLst>
                  <a:ext uri="{0D108BD9-81ED-4DB2-BD59-A6C34878D82A}">
                    <a16:rowId xmlns:a16="http://schemas.microsoft.com/office/drawing/2014/main" val="10000"/>
                  </a:ext>
                </a:extLst>
              </a:tr>
              <a:tr h="384556">
                <a:tc>
                  <a:txBody>
                    <a:bodyPr/>
                    <a:lstStyle/>
                    <a:p>
                      <a:pPr algn="ctr">
                        <a:lnSpc>
                          <a:spcPct val="100000"/>
                        </a:lnSpc>
                        <a:spcBef>
                          <a:spcPts val="315"/>
                        </a:spcBef>
                      </a:pPr>
                      <a:r>
                        <a:rPr sz="1800" dirty="0">
                          <a:latin typeface="Carlito"/>
                          <a:cs typeface="Carlito"/>
                        </a:rPr>
                        <a:t>1</a:t>
                      </a:r>
                      <a:endParaRPr sz="1800">
                        <a:latin typeface="Carlito"/>
                        <a:cs typeface="Carlito"/>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1270" algn="ctr">
                        <a:lnSpc>
                          <a:spcPct val="100000"/>
                        </a:lnSpc>
                        <a:spcBef>
                          <a:spcPts val="315"/>
                        </a:spcBef>
                      </a:pPr>
                      <a:r>
                        <a:rPr sz="1800" dirty="0">
                          <a:latin typeface="Carlito"/>
                          <a:cs typeface="Carlito"/>
                        </a:rPr>
                        <a:t>1</a:t>
                      </a:r>
                      <a:endParaRPr sz="1800">
                        <a:latin typeface="Carlito"/>
                        <a:cs typeface="Carlito"/>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1270" algn="ctr">
                        <a:lnSpc>
                          <a:spcPct val="100000"/>
                        </a:lnSpc>
                        <a:spcBef>
                          <a:spcPts val="315"/>
                        </a:spcBef>
                      </a:pPr>
                      <a:r>
                        <a:rPr sz="1800" dirty="0">
                          <a:latin typeface="Carlito"/>
                          <a:cs typeface="Carlito"/>
                        </a:rPr>
                        <a:t>1</a:t>
                      </a:r>
                      <a:endParaRPr sz="1800">
                        <a:latin typeface="Carlito"/>
                        <a:cs typeface="Carlito"/>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algn="ctr">
                        <a:lnSpc>
                          <a:spcPct val="100000"/>
                        </a:lnSpc>
                        <a:spcBef>
                          <a:spcPts val="315"/>
                        </a:spcBef>
                      </a:pPr>
                      <a:r>
                        <a:rPr sz="1800" dirty="0">
                          <a:latin typeface="Carlito"/>
                          <a:cs typeface="Carlito"/>
                        </a:rPr>
                        <a:t>1</a:t>
                      </a:r>
                      <a:endParaRPr sz="1800">
                        <a:latin typeface="Carlito"/>
                        <a:cs typeface="Carlito"/>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1270" algn="ctr">
                        <a:lnSpc>
                          <a:spcPct val="100000"/>
                        </a:lnSpc>
                        <a:spcBef>
                          <a:spcPts val="315"/>
                        </a:spcBef>
                      </a:pPr>
                      <a:r>
                        <a:rPr sz="1800" dirty="0">
                          <a:latin typeface="Carlito"/>
                          <a:cs typeface="Carlito"/>
                        </a:rPr>
                        <a:t>0</a:t>
                      </a:r>
                      <a:endParaRPr sz="1800">
                        <a:latin typeface="Carlito"/>
                        <a:cs typeface="Carlito"/>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algn="ctr">
                        <a:lnSpc>
                          <a:spcPct val="100000"/>
                        </a:lnSpc>
                        <a:spcBef>
                          <a:spcPts val="315"/>
                        </a:spcBef>
                      </a:pPr>
                      <a:r>
                        <a:rPr sz="1800" dirty="0">
                          <a:latin typeface="Carlito"/>
                          <a:cs typeface="Carlito"/>
                        </a:rPr>
                        <a:t>0</a:t>
                      </a:r>
                      <a:endParaRPr sz="1800">
                        <a:latin typeface="Carlito"/>
                        <a:cs typeface="Carlito"/>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2540" algn="ctr">
                        <a:lnSpc>
                          <a:spcPct val="100000"/>
                        </a:lnSpc>
                        <a:spcBef>
                          <a:spcPts val="315"/>
                        </a:spcBef>
                      </a:pPr>
                      <a:r>
                        <a:rPr sz="1800" dirty="0">
                          <a:latin typeface="Carlito"/>
                          <a:cs typeface="Carlito"/>
                        </a:rPr>
                        <a:t>0</a:t>
                      </a:r>
                      <a:endParaRPr sz="1800">
                        <a:latin typeface="Carlito"/>
                        <a:cs typeface="Carlito"/>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2540" algn="ctr">
                        <a:lnSpc>
                          <a:spcPct val="100000"/>
                        </a:lnSpc>
                        <a:spcBef>
                          <a:spcPts val="315"/>
                        </a:spcBef>
                      </a:pPr>
                      <a:r>
                        <a:rPr sz="1800" dirty="0">
                          <a:latin typeface="Carlito"/>
                          <a:cs typeface="Carlito"/>
                        </a:rPr>
                        <a:t>0</a:t>
                      </a:r>
                      <a:endParaRPr sz="1800">
                        <a:latin typeface="Carlito"/>
                        <a:cs typeface="Carlito"/>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algn="ctr">
                        <a:lnSpc>
                          <a:spcPct val="100000"/>
                        </a:lnSpc>
                        <a:spcBef>
                          <a:spcPts val="315"/>
                        </a:spcBef>
                      </a:pPr>
                      <a:r>
                        <a:rPr sz="1800" dirty="0">
                          <a:latin typeface="Carlito"/>
                          <a:cs typeface="Carlito"/>
                        </a:rPr>
                        <a:t>0</a:t>
                      </a:r>
                      <a:endParaRPr sz="1800">
                        <a:latin typeface="Carlito"/>
                        <a:cs typeface="Carlito"/>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algn="ctr">
                        <a:lnSpc>
                          <a:spcPct val="100000"/>
                        </a:lnSpc>
                        <a:spcBef>
                          <a:spcPts val="315"/>
                        </a:spcBef>
                      </a:pPr>
                      <a:r>
                        <a:rPr sz="1800" dirty="0">
                          <a:latin typeface="Carlito"/>
                          <a:cs typeface="Carlito"/>
                        </a:rPr>
                        <a:t>0</a:t>
                      </a:r>
                      <a:endParaRPr sz="1800">
                        <a:latin typeface="Carlito"/>
                        <a:cs typeface="Carlito"/>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1270" algn="ctr">
                        <a:lnSpc>
                          <a:spcPct val="100000"/>
                        </a:lnSpc>
                        <a:spcBef>
                          <a:spcPts val="315"/>
                        </a:spcBef>
                      </a:pPr>
                      <a:r>
                        <a:rPr sz="1800" dirty="0">
                          <a:latin typeface="Carlito"/>
                          <a:cs typeface="Carlito"/>
                        </a:rPr>
                        <a:t>0</a:t>
                      </a:r>
                      <a:endParaRPr sz="1800">
                        <a:latin typeface="Carlito"/>
                        <a:cs typeface="Carlito"/>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tc>
                  <a:txBody>
                    <a:bodyPr/>
                    <a:lstStyle/>
                    <a:p>
                      <a:pPr marL="1270" algn="ctr">
                        <a:lnSpc>
                          <a:spcPct val="100000"/>
                        </a:lnSpc>
                        <a:spcBef>
                          <a:spcPts val="315"/>
                        </a:spcBef>
                      </a:pPr>
                      <a:r>
                        <a:rPr sz="1800" dirty="0">
                          <a:latin typeface="Carlito"/>
                          <a:cs typeface="Carlito"/>
                        </a:rPr>
                        <a:t>0</a:t>
                      </a:r>
                      <a:endParaRPr sz="1800">
                        <a:latin typeface="Carlito"/>
                        <a:cs typeface="Carlito"/>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1"/>
                  </a:ext>
                </a:extLst>
              </a:tr>
              <a:tr h="384555">
                <a:tc>
                  <a:txBody>
                    <a:bodyPr/>
                    <a:lstStyle/>
                    <a:p>
                      <a:pPr algn="ctr">
                        <a:lnSpc>
                          <a:spcPct val="100000"/>
                        </a:lnSpc>
                        <a:spcBef>
                          <a:spcPts val="320"/>
                        </a:spcBef>
                      </a:pPr>
                      <a:r>
                        <a:rPr sz="1800" dirty="0">
                          <a:latin typeface="Carlito"/>
                          <a:cs typeface="Carlito"/>
                        </a:rPr>
                        <a:t>2</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1270" algn="ctr">
                        <a:lnSpc>
                          <a:spcPct val="100000"/>
                        </a:lnSpc>
                        <a:spcBef>
                          <a:spcPts val="320"/>
                        </a:spcBef>
                      </a:pPr>
                      <a:r>
                        <a:rPr sz="1800" dirty="0">
                          <a:latin typeface="Carlito"/>
                          <a:cs typeface="Carlito"/>
                        </a:rPr>
                        <a:t>1</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1270" algn="ctr">
                        <a:lnSpc>
                          <a:spcPct val="100000"/>
                        </a:lnSpc>
                        <a:spcBef>
                          <a:spcPts val="320"/>
                        </a:spcBef>
                      </a:pPr>
                      <a:r>
                        <a:rPr sz="1800" dirty="0">
                          <a:latin typeface="Carlito"/>
                          <a:cs typeface="Carlito"/>
                        </a:rPr>
                        <a:t>1</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gn="ctr">
                        <a:lnSpc>
                          <a:spcPct val="100000"/>
                        </a:lnSpc>
                        <a:spcBef>
                          <a:spcPts val="320"/>
                        </a:spcBef>
                      </a:pPr>
                      <a:r>
                        <a:rPr sz="1800" dirty="0">
                          <a:latin typeface="Carlito"/>
                          <a:cs typeface="Carlito"/>
                        </a:rPr>
                        <a:t>0</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1270" algn="ctr">
                        <a:lnSpc>
                          <a:spcPct val="100000"/>
                        </a:lnSpc>
                        <a:spcBef>
                          <a:spcPts val="320"/>
                        </a:spcBef>
                      </a:pPr>
                      <a:r>
                        <a:rPr sz="1800" dirty="0">
                          <a:latin typeface="Carlito"/>
                          <a:cs typeface="Carlito"/>
                        </a:rPr>
                        <a:t>1</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gn="ctr">
                        <a:lnSpc>
                          <a:spcPct val="100000"/>
                        </a:lnSpc>
                        <a:spcBef>
                          <a:spcPts val="320"/>
                        </a:spcBef>
                      </a:pPr>
                      <a:r>
                        <a:rPr sz="1800" dirty="0">
                          <a:latin typeface="Carlito"/>
                          <a:cs typeface="Carlito"/>
                        </a:rPr>
                        <a:t>0</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2540" algn="ctr">
                        <a:lnSpc>
                          <a:spcPct val="100000"/>
                        </a:lnSpc>
                        <a:spcBef>
                          <a:spcPts val="320"/>
                        </a:spcBef>
                      </a:pPr>
                      <a:r>
                        <a:rPr sz="1800" dirty="0">
                          <a:latin typeface="Carlito"/>
                          <a:cs typeface="Carlito"/>
                        </a:rPr>
                        <a:t>0</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2540" algn="ctr">
                        <a:lnSpc>
                          <a:spcPct val="100000"/>
                        </a:lnSpc>
                        <a:spcBef>
                          <a:spcPts val="320"/>
                        </a:spcBef>
                      </a:pPr>
                      <a:r>
                        <a:rPr sz="1800" dirty="0">
                          <a:latin typeface="Carlito"/>
                          <a:cs typeface="Carlito"/>
                        </a:rPr>
                        <a:t>0</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gn="ctr">
                        <a:lnSpc>
                          <a:spcPct val="100000"/>
                        </a:lnSpc>
                        <a:spcBef>
                          <a:spcPts val="320"/>
                        </a:spcBef>
                      </a:pPr>
                      <a:r>
                        <a:rPr sz="1800" dirty="0">
                          <a:latin typeface="Carlito"/>
                          <a:cs typeface="Carlito"/>
                        </a:rPr>
                        <a:t>0</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gn="ctr">
                        <a:lnSpc>
                          <a:spcPct val="100000"/>
                        </a:lnSpc>
                        <a:spcBef>
                          <a:spcPts val="320"/>
                        </a:spcBef>
                      </a:pPr>
                      <a:r>
                        <a:rPr sz="1800" dirty="0">
                          <a:latin typeface="Carlito"/>
                          <a:cs typeface="Carlito"/>
                        </a:rPr>
                        <a:t>0</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1270" algn="ctr">
                        <a:lnSpc>
                          <a:spcPct val="100000"/>
                        </a:lnSpc>
                        <a:spcBef>
                          <a:spcPts val="320"/>
                        </a:spcBef>
                      </a:pPr>
                      <a:r>
                        <a:rPr sz="1800" dirty="0">
                          <a:latin typeface="Carlito"/>
                          <a:cs typeface="Carlito"/>
                        </a:rPr>
                        <a:t>0</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1270" algn="ctr">
                        <a:lnSpc>
                          <a:spcPct val="100000"/>
                        </a:lnSpc>
                        <a:spcBef>
                          <a:spcPts val="320"/>
                        </a:spcBef>
                      </a:pPr>
                      <a:r>
                        <a:rPr sz="1800" dirty="0">
                          <a:latin typeface="Carlito"/>
                          <a:cs typeface="Carlito"/>
                        </a:rPr>
                        <a:t>0</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extLst>
                  <a:ext uri="{0D108BD9-81ED-4DB2-BD59-A6C34878D82A}">
                    <a16:rowId xmlns:a16="http://schemas.microsoft.com/office/drawing/2014/main" val="10002"/>
                  </a:ext>
                </a:extLst>
              </a:tr>
              <a:tr h="384683">
                <a:tc>
                  <a:txBody>
                    <a:bodyPr/>
                    <a:lstStyle/>
                    <a:p>
                      <a:pPr algn="ctr">
                        <a:lnSpc>
                          <a:spcPct val="100000"/>
                        </a:lnSpc>
                        <a:spcBef>
                          <a:spcPts val="320"/>
                        </a:spcBef>
                      </a:pPr>
                      <a:r>
                        <a:rPr sz="1800" dirty="0">
                          <a:latin typeface="Carlito"/>
                          <a:cs typeface="Carlito"/>
                        </a:rPr>
                        <a:t>3</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1270" algn="ctr">
                        <a:lnSpc>
                          <a:spcPct val="100000"/>
                        </a:lnSpc>
                        <a:spcBef>
                          <a:spcPts val="320"/>
                        </a:spcBef>
                      </a:pPr>
                      <a:r>
                        <a:rPr sz="1800" dirty="0">
                          <a:latin typeface="Carlito"/>
                          <a:cs typeface="Carlito"/>
                        </a:rPr>
                        <a:t>1</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1270" algn="ctr">
                        <a:lnSpc>
                          <a:spcPct val="100000"/>
                        </a:lnSpc>
                        <a:spcBef>
                          <a:spcPts val="320"/>
                        </a:spcBef>
                      </a:pPr>
                      <a:r>
                        <a:rPr sz="1800" dirty="0">
                          <a:latin typeface="Carlito"/>
                          <a:cs typeface="Carlito"/>
                        </a:rPr>
                        <a:t>0</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gn="ctr">
                        <a:lnSpc>
                          <a:spcPct val="100000"/>
                        </a:lnSpc>
                        <a:spcBef>
                          <a:spcPts val="320"/>
                        </a:spcBef>
                      </a:pPr>
                      <a:r>
                        <a:rPr sz="1800" dirty="0">
                          <a:latin typeface="Carlito"/>
                          <a:cs typeface="Carlito"/>
                        </a:rPr>
                        <a:t>0</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1270" algn="ctr">
                        <a:lnSpc>
                          <a:spcPct val="100000"/>
                        </a:lnSpc>
                        <a:spcBef>
                          <a:spcPts val="320"/>
                        </a:spcBef>
                      </a:pPr>
                      <a:r>
                        <a:rPr sz="1800" dirty="0">
                          <a:latin typeface="Carlito"/>
                          <a:cs typeface="Carlito"/>
                        </a:rPr>
                        <a:t>0</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gn="ctr">
                        <a:lnSpc>
                          <a:spcPct val="100000"/>
                        </a:lnSpc>
                        <a:spcBef>
                          <a:spcPts val="320"/>
                        </a:spcBef>
                      </a:pPr>
                      <a:r>
                        <a:rPr sz="1800" dirty="0">
                          <a:latin typeface="Carlito"/>
                          <a:cs typeface="Carlito"/>
                        </a:rPr>
                        <a:t>1</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2540" algn="ctr">
                        <a:lnSpc>
                          <a:spcPct val="100000"/>
                        </a:lnSpc>
                        <a:spcBef>
                          <a:spcPts val="320"/>
                        </a:spcBef>
                      </a:pPr>
                      <a:r>
                        <a:rPr sz="1800" dirty="0">
                          <a:latin typeface="Carlito"/>
                          <a:cs typeface="Carlito"/>
                        </a:rPr>
                        <a:t>1</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2540" algn="ctr">
                        <a:lnSpc>
                          <a:spcPct val="100000"/>
                        </a:lnSpc>
                        <a:spcBef>
                          <a:spcPts val="320"/>
                        </a:spcBef>
                      </a:pPr>
                      <a:r>
                        <a:rPr sz="1800" dirty="0">
                          <a:latin typeface="Carlito"/>
                          <a:cs typeface="Carlito"/>
                        </a:rPr>
                        <a:t>1</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gn="ctr">
                        <a:lnSpc>
                          <a:spcPct val="100000"/>
                        </a:lnSpc>
                        <a:spcBef>
                          <a:spcPts val="320"/>
                        </a:spcBef>
                      </a:pPr>
                      <a:r>
                        <a:rPr sz="1800" dirty="0">
                          <a:latin typeface="Carlito"/>
                          <a:cs typeface="Carlito"/>
                        </a:rPr>
                        <a:t>0</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algn="ctr">
                        <a:lnSpc>
                          <a:spcPct val="100000"/>
                        </a:lnSpc>
                        <a:spcBef>
                          <a:spcPts val="320"/>
                        </a:spcBef>
                      </a:pPr>
                      <a:r>
                        <a:rPr sz="1800" dirty="0">
                          <a:latin typeface="Carlito"/>
                          <a:cs typeface="Carlito"/>
                        </a:rPr>
                        <a:t>0</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1270" algn="ctr">
                        <a:lnSpc>
                          <a:spcPct val="100000"/>
                        </a:lnSpc>
                        <a:spcBef>
                          <a:spcPts val="320"/>
                        </a:spcBef>
                      </a:pPr>
                      <a:r>
                        <a:rPr sz="1800" dirty="0">
                          <a:latin typeface="Carlito"/>
                          <a:cs typeface="Carlito"/>
                        </a:rPr>
                        <a:t>0</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tc>
                  <a:txBody>
                    <a:bodyPr/>
                    <a:lstStyle/>
                    <a:p>
                      <a:pPr marL="1270" algn="ctr">
                        <a:lnSpc>
                          <a:spcPct val="100000"/>
                        </a:lnSpc>
                        <a:spcBef>
                          <a:spcPts val="320"/>
                        </a:spcBef>
                      </a:pPr>
                      <a:r>
                        <a:rPr sz="1800" dirty="0">
                          <a:latin typeface="Carlito"/>
                          <a:cs typeface="Carlito"/>
                        </a:rPr>
                        <a:t>0</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ACACA"/>
                    </a:solidFill>
                  </a:tcPr>
                </a:tc>
                <a:extLst>
                  <a:ext uri="{0D108BD9-81ED-4DB2-BD59-A6C34878D82A}">
                    <a16:rowId xmlns:a16="http://schemas.microsoft.com/office/drawing/2014/main" val="10003"/>
                  </a:ext>
                </a:extLst>
              </a:tr>
              <a:tr h="384556">
                <a:tc>
                  <a:txBody>
                    <a:bodyPr/>
                    <a:lstStyle/>
                    <a:p>
                      <a:pPr algn="ctr">
                        <a:lnSpc>
                          <a:spcPct val="100000"/>
                        </a:lnSpc>
                        <a:spcBef>
                          <a:spcPts val="320"/>
                        </a:spcBef>
                      </a:pPr>
                      <a:r>
                        <a:rPr sz="1800" dirty="0">
                          <a:latin typeface="Carlito"/>
                          <a:cs typeface="Carlito"/>
                        </a:rPr>
                        <a:t>4</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1270" algn="ctr">
                        <a:lnSpc>
                          <a:spcPct val="100000"/>
                        </a:lnSpc>
                        <a:spcBef>
                          <a:spcPts val="320"/>
                        </a:spcBef>
                      </a:pPr>
                      <a:r>
                        <a:rPr sz="1800" dirty="0">
                          <a:latin typeface="Carlito"/>
                          <a:cs typeface="Carlito"/>
                        </a:rPr>
                        <a:t>1</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1270" algn="ctr">
                        <a:lnSpc>
                          <a:spcPct val="100000"/>
                        </a:lnSpc>
                        <a:spcBef>
                          <a:spcPts val="320"/>
                        </a:spcBef>
                      </a:pPr>
                      <a:r>
                        <a:rPr sz="1800" dirty="0">
                          <a:latin typeface="Carlito"/>
                          <a:cs typeface="Carlito"/>
                        </a:rPr>
                        <a:t>0</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gn="ctr">
                        <a:lnSpc>
                          <a:spcPct val="100000"/>
                        </a:lnSpc>
                        <a:spcBef>
                          <a:spcPts val="320"/>
                        </a:spcBef>
                      </a:pPr>
                      <a:r>
                        <a:rPr sz="1800" dirty="0">
                          <a:latin typeface="Carlito"/>
                          <a:cs typeface="Carlito"/>
                        </a:rPr>
                        <a:t>0</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1270" algn="ctr">
                        <a:lnSpc>
                          <a:spcPct val="100000"/>
                        </a:lnSpc>
                        <a:spcBef>
                          <a:spcPts val="320"/>
                        </a:spcBef>
                      </a:pPr>
                      <a:r>
                        <a:rPr sz="1800" dirty="0">
                          <a:latin typeface="Carlito"/>
                          <a:cs typeface="Carlito"/>
                        </a:rPr>
                        <a:t>0</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gn="ctr">
                        <a:lnSpc>
                          <a:spcPct val="100000"/>
                        </a:lnSpc>
                        <a:spcBef>
                          <a:spcPts val="320"/>
                        </a:spcBef>
                      </a:pPr>
                      <a:r>
                        <a:rPr sz="1800" dirty="0">
                          <a:latin typeface="Carlito"/>
                          <a:cs typeface="Carlito"/>
                        </a:rPr>
                        <a:t>1</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2540" algn="ctr">
                        <a:lnSpc>
                          <a:spcPct val="100000"/>
                        </a:lnSpc>
                        <a:spcBef>
                          <a:spcPts val="320"/>
                        </a:spcBef>
                      </a:pPr>
                      <a:r>
                        <a:rPr sz="1800" dirty="0">
                          <a:latin typeface="Carlito"/>
                          <a:cs typeface="Carlito"/>
                        </a:rPr>
                        <a:t>0</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2540" algn="ctr">
                        <a:lnSpc>
                          <a:spcPct val="100000"/>
                        </a:lnSpc>
                        <a:spcBef>
                          <a:spcPts val="320"/>
                        </a:spcBef>
                      </a:pPr>
                      <a:r>
                        <a:rPr sz="1800" dirty="0">
                          <a:latin typeface="Carlito"/>
                          <a:cs typeface="Carlito"/>
                        </a:rPr>
                        <a:t>0</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gn="ctr">
                        <a:lnSpc>
                          <a:spcPct val="100000"/>
                        </a:lnSpc>
                        <a:spcBef>
                          <a:spcPts val="320"/>
                        </a:spcBef>
                      </a:pPr>
                      <a:r>
                        <a:rPr sz="1800" dirty="0">
                          <a:latin typeface="Carlito"/>
                          <a:cs typeface="Carlito"/>
                        </a:rPr>
                        <a:t>1</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algn="ctr">
                        <a:lnSpc>
                          <a:spcPct val="100000"/>
                        </a:lnSpc>
                        <a:spcBef>
                          <a:spcPts val="320"/>
                        </a:spcBef>
                      </a:pPr>
                      <a:r>
                        <a:rPr sz="1800" dirty="0">
                          <a:latin typeface="Carlito"/>
                          <a:cs typeface="Carlito"/>
                        </a:rPr>
                        <a:t>1</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1270" algn="ctr">
                        <a:lnSpc>
                          <a:spcPct val="100000"/>
                        </a:lnSpc>
                        <a:spcBef>
                          <a:spcPts val="320"/>
                        </a:spcBef>
                      </a:pPr>
                      <a:r>
                        <a:rPr sz="1800" dirty="0">
                          <a:latin typeface="Carlito"/>
                          <a:cs typeface="Carlito"/>
                        </a:rPr>
                        <a:t>1</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tc>
                  <a:txBody>
                    <a:bodyPr/>
                    <a:lstStyle/>
                    <a:p>
                      <a:pPr marL="1270" algn="ctr">
                        <a:lnSpc>
                          <a:spcPct val="100000"/>
                        </a:lnSpc>
                        <a:spcBef>
                          <a:spcPts val="320"/>
                        </a:spcBef>
                      </a:pPr>
                      <a:r>
                        <a:rPr sz="1800" dirty="0">
                          <a:latin typeface="Carlito"/>
                          <a:cs typeface="Carlito"/>
                        </a:rPr>
                        <a:t>1</a:t>
                      </a:r>
                      <a:endParaRPr sz="1800">
                        <a:latin typeface="Carlito"/>
                        <a:cs typeface="Carlito"/>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E7E7"/>
                    </a:solidFill>
                  </a:tcPr>
                </a:tc>
                <a:extLst>
                  <a:ext uri="{0D108BD9-81ED-4DB2-BD59-A6C34878D82A}">
                    <a16:rowId xmlns:a16="http://schemas.microsoft.com/office/drawing/2014/main" val="10004"/>
                  </a:ext>
                </a:extLst>
              </a:tr>
            </a:tbl>
          </a:graphicData>
        </a:graphic>
      </p:graphicFrame>
      <p:sp>
        <p:nvSpPr>
          <p:cNvPr id="7" name="object 7"/>
          <p:cNvSpPr txBox="1"/>
          <p:nvPr/>
        </p:nvSpPr>
        <p:spPr>
          <a:xfrm>
            <a:off x="1332991" y="4838446"/>
            <a:ext cx="9363075"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Carlito"/>
                <a:cs typeface="Carlito"/>
              </a:rPr>
              <a:t>[8.1.1.5] </a:t>
            </a:r>
            <a:r>
              <a:rPr sz="2000" spc="-5" dirty="0">
                <a:latin typeface="Carlito"/>
                <a:cs typeface="Carlito"/>
              </a:rPr>
              <a:t>Find </a:t>
            </a:r>
            <a:r>
              <a:rPr sz="2000" dirty="0">
                <a:latin typeface="Carlito"/>
                <a:cs typeface="Carlito"/>
              </a:rPr>
              <a:t>the class </a:t>
            </a:r>
            <a:r>
              <a:rPr sz="2000" spc="-5" dirty="0">
                <a:latin typeface="Carlito"/>
                <a:cs typeface="Carlito"/>
              </a:rPr>
              <a:t>with </a:t>
            </a:r>
            <a:r>
              <a:rPr sz="2000" dirty="0">
                <a:latin typeface="Carlito"/>
                <a:cs typeface="Carlito"/>
              </a:rPr>
              <a:t>the </a:t>
            </a:r>
            <a:r>
              <a:rPr sz="2000" spc="-5" dirty="0">
                <a:latin typeface="Carlito"/>
                <a:cs typeface="Carlito"/>
              </a:rPr>
              <a:t>highest probability </a:t>
            </a:r>
            <a:r>
              <a:rPr sz="2000" dirty="0">
                <a:latin typeface="Carlito"/>
                <a:cs typeface="Carlito"/>
              </a:rPr>
              <a:t>and </a:t>
            </a:r>
            <a:r>
              <a:rPr sz="2000" spc="-10" dirty="0">
                <a:latin typeface="Carlito"/>
                <a:cs typeface="Carlito"/>
              </a:rPr>
              <a:t>return </a:t>
            </a:r>
            <a:r>
              <a:rPr sz="2000" dirty="0">
                <a:latin typeface="Carlito"/>
                <a:cs typeface="Carlito"/>
              </a:rPr>
              <a:t>the </a:t>
            </a:r>
            <a:r>
              <a:rPr sz="2000" spc="-5" dirty="0">
                <a:latin typeface="Carlito"/>
                <a:cs typeface="Carlito"/>
              </a:rPr>
              <a:t>corresponding</a:t>
            </a:r>
            <a:r>
              <a:rPr sz="2000" spc="35" dirty="0">
                <a:latin typeface="Carlito"/>
                <a:cs typeface="Carlito"/>
              </a:rPr>
              <a:t> </a:t>
            </a:r>
            <a:r>
              <a:rPr sz="2000" spc="-5" dirty="0">
                <a:latin typeface="Carlito"/>
                <a:cs typeface="Carlito"/>
              </a:rPr>
              <a:t>response</a:t>
            </a:r>
            <a:endParaRPr sz="2000">
              <a:latin typeface="Carlito"/>
              <a:cs typeface="Carl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47902" y="376174"/>
            <a:ext cx="10488676" cy="73355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61772" y="382524"/>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4" name="object 4"/>
          <p:cNvSpPr txBox="1"/>
          <p:nvPr/>
        </p:nvSpPr>
        <p:spPr>
          <a:xfrm>
            <a:off x="711809" y="474979"/>
            <a:ext cx="219075"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8</a:t>
            </a:r>
            <a:endParaRPr sz="3000">
              <a:latin typeface="Carlito"/>
              <a:cs typeface="Carlito"/>
            </a:endParaRPr>
          </a:p>
        </p:txBody>
      </p:sp>
      <p:sp>
        <p:nvSpPr>
          <p:cNvPr id="5" name="object 5"/>
          <p:cNvSpPr txBox="1"/>
          <p:nvPr/>
        </p:nvSpPr>
        <p:spPr>
          <a:xfrm>
            <a:off x="1332991" y="1671574"/>
            <a:ext cx="5012055" cy="1550670"/>
          </a:xfrm>
          <a:prstGeom prst="rect">
            <a:avLst/>
          </a:prstGeom>
        </p:spPr>
        <p:txBody>
          <a:bodyPr vert="horz" wrap="square" lIns="0" tIns="13335" rIns="0" bIns="0" rtlCol="0">
            <a:spAutoFit/>
          </a:bodyPr>
          <a:lstStyle/>
          <a:p>
            <a:pPr marL="12700">
              <a:lnSpc>
                <a:spcPct val="100000"/>
              </a:lnSpc>
              <a:spcBef>
                <a:spcPts val="105"/>
              </a:spcBef>
            </a:pPr>
            <a:r>
              <a:rPr sz="2000" b="1" dirty="0">
                <a:latin typeface="Carlito"/>
                <a:cs typeface="Carlito"/>
              </a:rPr>
              <a:t>[8.2]</a:t>
            </a:r>
            <a:r>
              <a:rPr sz="2000" b="1" spc="-30" dirty="0">
                <a:latin typeface="Carlito"/>
                <a:cs typeface="Carlito"/>
              </a:rPr>
              <a:t> </a:t>
            </a:r>
            <a:r>
              <a:rPr sz="2000" b="1" spc="-5" dirty="0">
                <a:latin typeface="Carlito"/>
                <a:cs typeface="Carlito"/>
              </a:rPr>
              <a:t>Languages:</a:t>
            </a:r>
            <a:endParaRPr sz="2000">
              <a:latin typeface="Carlito"/>
              <a:cs typeface="Carlito"/>
            </a:endParaRPr>
          </a:p>
          <a:p>
            <a:pPr>
              <a:lnSpc>
                <a:spcPct val="100000"/>
              </a:lnSpc>
              <a:spcBef>
                <a:spcPts val="20"/>
              </a:spcBef>
            </a:pPr>
            <a:endParaRPr sz="1950">
              <a:latin typeface="Carlito"/>
              <a:cs typeface="Carlito"/>
            </a:endParaRPr>
          </a:p>
          <a:p>
            <a:pPr marL="469900">
              <a:lnSpc>
                <a:spcPct val="100000"/>
              </a:lnSpc>
              <a:tabLst>
                <a:tab pos="1383665" algn="l"/>
              </a:tabLst>
            </a:pPr>
            <a:r>
              <a:rPr sz="2000" b="1" dirty="0">
                <a:latin typeface="Carlito"/>
                <a:cs typeface="Carlito"/>
              </a:rPr>
              <a:t>[8.2.1]	</a:t>
            </a:r>
            <a:r>
              <a:rPr sz="2000" dirty="0">
                <a:latin typeface="Carlito"/>
                <a:cs typeface="Carlito"/>
              </a:rPr>
              <a:t>Python, SQL, </a:t>
            </a:r>
            <a:r>
              <a:rPr sz="2000" spc="-10" dirty="0">
                <a:latin typeface="Carlito"/>
                <a:cs typeface="Carlito"/>
              </a:rPr>
              <a:t>JavaScript, </a:t>
            </a:r>
            <a:r>
              <a:rPr sz="2000" dirty="0">
                <a:latin typeface="Carlito"/>
                <a:cs typeface="Carlito"/>
              </a:rPr>
              <a:t>HTML,</a:t>
            </a:r>
            <a:r>
              <a:rPr sz="2000" spc="-25" dirty="0">
                <a:latin typeface="Carlito"/>
                <a:cs typeface="Carlito"/>
              </a:rPr>
              <a:t> </a:t>
            </a:r>
            <a:r>
              <a:rPr sz="2000" spc="-5" dirty="0">
                <a:latin typeface="Carlito"/>
                <a:cs typeface="Carlito"/>
              </a:rPr>
              <a:t>CSS</a:t>
            </a:r>
            <a:endParaRPr sz="2000">
              <a:latin typeface="Carlito"/>
              <a:cs typeface="Carlito"/>
            </a:endParaRPr>
          </a:p>
          <a:p>
            <a:pPr>
              <a:lnSpc>
                <a:spcPct val="100000"/>
              </a:lnSpc>
              <a:spcBef>
                <a:spcPts val="20"/>
              </a:spcBef>
            </a:pPr>
            <a:endParaRPr sz="1950">
              <a:latin typeface="Carlito"/>
              <a:cs typeface="Carlito"/>
            </a:endParaRPr>
          </a:p>
          <a:p>
            <a:pPr marL="12700">
              <a:lnSpc>
                <a:spcPct val="100000"/>
              </a:lnSpc>
            </a:pPr>
            <a:r>
              <a:rPr sz="2000" b="1" dirty="0">
                <a:latin typeface="Carlito"/>
                <a:cs typeface="Carlito"/>
              </a:rPr>
              <a:t>[8.3]</a:t>
            </a:r>
            <a:r>
              <a:rPr sz="2000" b="1" spc="-30" dirty="0">
                <a:latin typeface="Carlito"/>
                <a:cs typeface="Carlito"/>
              </a:rPr>
              <a:t> </a:t>
            </a:r>
            <a:r>
              <a:rPr sz="2000" b="1" spc="-25" dirty="0">
                <a:latin typeface="Carlito"/>
                <a:cs typeface="Carlito"/>
              </a:rPr>
              <a:t>Tools:</a:t>
            </a:r>
            <a:endParaRPr sz="2000">
              <a:latin typeface="Carlito"/>
              <a:cs typeface="Carlito"/>
            </a:endParaRPr>
          </a:p>
        </p:txBody>
      </p:sp>
      <p:sp>
        <p:nvSpPr>
          <p:cNvPr id="6" name="object 6"/>
          <p:cNvSpPr txBox="1"/>
          <p:nvPr/>
        </p:nvSpPr>
        <p:spPr>
          <a:xfrm>
            <a:off x="1790192" y="3500450"/>
            <a:ext cx="716280" cy="2770505"/>
          </a:xfrm>
          <a:prstGeom prst="rect">
            <a:avLst/>
          </a:prstGeom>
        </p:spPr>
        <p:txBody>
          <a:bodyPr vert="horz" wrap="square" lIns="0" tIns="13335" rIns="0" bIns="0" rtlCol="0">
            <a:spAutoFit/>
          </a:bodyPr>
          <a:lstStyle/>
          <a:p>
            <a:pPr marL="12700">
              <a:lnSpc>
                <a:spcPct val="100000"/>
              </a:lnSpc>
              <a:spcBef>
                <a:spcPts val="105"/>
              </a:spcBef>
            </a:pPr>
            <a:r>
              <a:rPr sz="2000" b="1" dirty="0">
                <a:latin typeface="Carlito"/>
                <a:cs typeface="Carlito"/>
              </a:rPr>
              <a:t>[8.3</a:t>
            </a:r>
            <a:r>
              <a:rPr sz="2000" b="1" spc="5" dirty="0">
                <a:latin typeface="Carlito"/>
                <a:cs typeface="Carlito"/>
              </a:rPr>
              <a:t>.</a:t>
            </a:r>
            <a:r>
              <a:rPr sz="2000" b="1" dirty="0">
                <a:latin typeface="Carlito"/>
                <a:cs typeface="Carlito"/>
              </a:rPr>
              <a:t>1]</a:t>
            </a:r>
            <a:endParaRPr sz="2000">
              <a:latin typeface="Carlito"/>
              <a:cs typeface="Carlito"/>
            </a:endParaRPr>
          </a:p>
          <a:p>
            <a:pPr marL="12700">
              <a:lnSpc>
                <a:spcPct val="100000"/>
              </a:lnSpc>
            </a:pPr>
            <a:r>
              <a:rPr sz="2000" b="1" dirty="0">
                <a:latin typeface="Carlito"/>
                <a:cs typeface="Carlito"/>
              </a:rPr>
              <a:t>[8.</a:t>
            </a:r>
            <a:r>
              <a:rPr sz="2000" b="1" spc="5" dirty="0">
                <a:latin typeface="Carlito"/>
                <a:cs typeface="Carlito"/>
              </a:rPr>
              <a:t>3</a:t>
            </a:r>
            <a:r>
              <a:rPr sz="2000" b="1" spc="-5" dirty="0">
                <a:latin typeface="Carlito"/>
                <a:cs typeface="Carlito"/>
              </a:rPr>
              <a:t>.</a:t>
            </a:r>
            <a:r>
              <a:rPr sz="2000" b="1" spc="5" dirty="0">
                <a:latin typeface="Carlito"/>
                <a:cs typeface="Carlito"/>
              </a:rPr>
              <a:t>2</a:t>
            </a:r>
            <a:r>
              <a:rPr sz="2000" b="1" dirty="0">
                <a:latin typeface="Carlito"/>
                <a:cs typeface="Carlito"/>
              </a:rPr>
              <a:t>]</a:t>
            </a:r>
            <a:endParaRPr sz="2000">
              <a:latin typeface="Carlito"/>
              <a:cs typeface="Carlito"/>
            </a:endParaRPr>
          </a:p>
          <a:p>
            <a:pPr marL="12700">
              <a:lnSpc>
                <a:spcPct val="100000"/>
              </a:lnSpc>
            </a:pPr>
            <a:r>
              <a:rPr sz="2000" b="1" dirty="0">
                <a:latin typeface="Carlito"/>
                <a:cs typeface="Carlito"/>
              </a:rPr>
              <a:t>[8.</a:t>
            </a:r>
            <a:r>
              <a:rPr sz="2000" b="1" spc="5" dirty="0">
                <a:latin typeface="Carlito"/>
                <a:cs typeface="Carlito"/>
              </a:rPr>
              <a:t>3</a:t>
            </a:r>
            <a:r>
              <a:rPr sz="2000" b="1" spc="-5" dirty="0">
                <a:latin typeface="Carlito"/>
                <a:cs typeface="Carlito"/>
              </a:rPr>
              <a:t>.</a:t>
            </a:r>
            <a:r>
              <a:rPr sz="2000" b="1" spc="5" dirty="0">
                <a:latin typeface="Carlito"/>
                <a:cs typeface="Carlito"/>
              </a:rPr>
              <a:t>3</a:t>
            </a:r>
            <a:r>
              <a:rPr sz="2000" b="1" dirty="0">
                <a:latin typeface="Carlito"/>
                <a:cs typeface="Carlito"/>
              </a:rPr>
              <a:t>]</a:t>
            </a:r>
            <a:endParaRPr sz="2000">
              <a:latin typeface="Carlito"/>
              <a:cs typeface="Carlito"/>
            </a:endParaRPr>
          </a:p>
          <a:p>
            <a:pPr marL="12700">
              <a:lnSpc>
                <a:spcPct val="100000"/>
              </a:lnSpc>
            </a:pPr>
            <a:r>
              <a:rPr sz="2000" b="1" dirty="0">
                <a:latin typeface="Carlito"/>
                <a:cs typeface="Carlito"/>
              </a:rPr>
              <a:t>[8.</a:t>
            </a:r>
            <a:r>
              <a:rPr sz="2000" b="1" spc="5" dirty="0">
                <a:latin typeface="Carlito"/>
                <a:cs typeface="Carlito"/>
              </a:rPr>
              <a:t>3</a:t>
            </a:r>
            <a:r>
              <a:rPr sz="2000" b="1" spc="-5" dirty="0">
                <a:latin typeface="Carlito"/>
                <a:cs typeface="Carlito"/>
              </a:rPr>
              <a:t>.</a:t>
            </a:r>
            <a:r>
              <a:rPr sz="2000" b="1" spc="5" dirty="0">
                <a:latin typeface="Carlito"/>
                <a:cs typeface="Carlito"/>
              </a:rPr>
              <a:t>4</a:t>
            </a:r>
            <a:r>
              <a:rPr sz="2000" b="1" dirty="0">
                <a:latin typeface="Carlito"/>
                <a:cs typeface="Carlito"/>
              </a:rPr>
              <a:t>]</a:t>
            </a:r>
            <a:endParaRPr sz="2000">
              <a:latin typeface="Carlito"/>
              <a:cs typeface="Carlito"/>
            </a:endParaRPr>
          </a:p>
          <a:p>
            <a:pPr marL="12700">
              <a:lnSpc>
                <a:spcPct val="100000"/>
              </a:lnSpc>
            </a:pPr>
            <a:r>
              <a:rPr sz="2000" b="1" dirty="0">
                <a:latin typeface="Carlito"/>
                <a:cs typeface="Carlito"/>
              </a:rPr>
              <a:t>[8.</a:t>
            </a:r>
            <a:r>
              <a:rPr sz="2000" b="1" spc="5" dirty="0">
                <a:latin typeface="Carlito"/>
                <a:cs typeface="Carlito"/>
              </a:rPr>
              <a:t>3</a:t>
            </a:r>
            <a:r>
              <a:rPr sz="2000" b="1" spc="-5" dirty="0">
                <a:latin typeface="Carlito"/>
                <a:cs typeface="Carlito"/>
              </a:rPr>
              <a:t>.</a:t>
            </a:r>
            <a:r>
              <a:rPr sz="2000" b="1" spc="5" dirty="0">
                <a:latin typeface="Carlito"/>
                <a:cs typeface="Carlito"/>
              </a:rPr>
              <a:t>5</a:t>
            </a:r>
            <a:r>
              <a:rPr sz="2000" b="1" dirty="0">
                <a:latin typeface="Carlito"/>
                <a:cs typeface="Carlito"/>
              </a:rPr>
              <a:t>]</a:t>
            </a:r>
            <a:endParaRPr sz="2000">
              <a:latin typeface="Carlito"/>
              <a:cs typeface="Carlito"/>
            </a:endParaRPr>
          </a:p>
          <a:p>
            <a:pPr marL="12700">
              <a:lnSpc>
                <a:spcPct val="100000"/>
              </a:lnSpc>
            </a:pPr>
            <a:r>
              <a:rPr sz="2000" b="1" dirty="0">
                <a:latin typeface="Carlito"/>
                <a:cs typeface="Carlito"/>
              </a:rPr>
              <a:t>[8.3</a:t>
            </a:r>
            <a:r>
              <a:rPr sz="2000" b="1" spc="5" dirty="0">
                <a:latin typeface="Carlito"/>
                <a:cs typeface="Carlito"/>
              </a:rPr>
              <a:t>.</a:t>
            </a:r>
            <a:r>
              <a:rPr sz="2000" b="1" dirty="0">
                <a:latin typeface="Carlito"/>
                <a:cs typeface="Carlito"/>
              </a:rPr>
              <a:t>6]</a:t>
            </a:r>
            <a:endParaRPr sz="2000">
              <a:latin typeface="Carlito"/>
              <a:cs typeface="Carlito"/>
            </a:endParaRPr>
          </a:p>
          <a:p>
            <a:pPr marL="12700">
              <a:lnSpc>
                <a:spcPct val="100000"/>
              </a:lnSpc>
              <a:spcBef>
                <a:spcPts val="5"/>
              </a:spcBef>
            </a:pPr>
            <a:r>
              <a:rPr sz="2000" b="1" dirty="0">
                <a:latin typeface="Carlito"/>
                <a:cs typeface="Carlito"/>
              </a:rPr>
              <a:t>[8.</a:t>
            </a:r>
            <a:r>
              <a:rPr sz="2000" b="1" spc="5" dirty="0">
                <a:latin typeface="Carlito"/>
                <a:cs typeface="Carlito"/>
              </a:rPr>
              <a:t>3</a:t>
            </a:r>
            <a:r>
              <a:rPr sz="2000" b="1" spc="-5" dirty="0">
                <a:latin typeface="Carlito"/>
                <a:cs typeface="Carlito"/>
              </a:rPr>
              <a:t>.</a:t>
            </a:r>
            <a:r>
              <a:rPr sz="2000" b="1" spc="5" dirty="0">
                <a:latin typeface="Carlito"/>
                <a:cs typeface="Carlito"/>
              </a:rPr>
              <a:t>7</a:t>
            </a:r>
            <a:r>
              <a:rPr sz="2000" b="1" dirty="0">
                <a:latin typeface="Carlito"/>
                <a:cs typeface="Carlito"/>
              </a:rPr>
              <a:t>]</a:t>
            </a:r>
            <a:endParaRPr sz="2000">
              <a:latin typeface="Carlito"/>
              <a:cs typeface="Carlito"/>
            </a:endParaRPr>
          </a:p>
          <a:p>
            <a:pPr marL="12700">
              <a:lnSpc>
                <a:spcPct val="100000"/>
              </a:lnSpc>
            </a:pPr>
            <a:r>
              <a:rPr sz="2000" b="1" dirty="0">
                <a:latin typeface="Carlito"/>
                <a:cs typeface="Carlito"/>
              </a:rPr>
              <a:t>[8.</a:t>
            </a:r>
            <a:r>
              <a:rPr sz="2000" b="1" spc="5" dirty="0">
                <a:latin typeface="Carlito"/>
                <a:cs typeface="Carlito"/>
              </a:rPr>
              <a:t>3</a:t>
            </a:r>
            <a:r>
              <a:rPr sz="2000" b="1" spc="-5" dirty="0">
                <a:latin typeface="Carlito"/>
                <a:cs typeface="Carlito"/>
              </a:rPr>
              <a:t>.</a:t>
            </a:r>
            <a:r>
              <a:rPr sz="2000" b="1" spc="5" dirty="0">
                <a:latin typeface="Carlito"/>
                <a:cs typeface="Carlito"/>
              </a:rPr>
              <a:t>8</a:t>
            </a:r>
            <a:r>
              <a:rPr sz="2000" b="1" dirty="0">
                <a:latin typeface="Carlito"/>
                <a:cs typeface="Carlito"/>
              </a:rPr>
              <a:t>]</a:t>
            </a:r>
            <a:endParaRPr sz="2000">
              <a:latin typeface="Carlito"/>
              <a:cs typeface="Carlito"/>
            </a:endParaRPr>
          </a:p>
          <a:p>
            <a:pPr marL="12700">
              <a:lnSpc>
                <a:spcPct val="100000"/>
              </a:lnSpc>
            </a:pPr>
            <a:r>
              <a:rPr sz="2000" b="1" dirty="0">
                <a:latin typeface="Carlito"/>
                <a:cs typeface="Carlito"/>
              </a:rPr>
              <a:t>[8.</a:t>
            </a:r>
            <a:r>
              <a:rPr sz="2000" b="1" spc="5" dirty="0">
                <a:latin typeface="Carlito"/>
                <a:cs typeface="Carlito"/>
              </a:rPr>
              <a:t>3</a:t>
            </a:r>
            <a:r>
              <a:rPr sz="2000" b="1" spc="-5" dirty="0">
                <a:latin typeface="Carlito"/>
                <a:cs typeface="Carlito"/>
              </a:rPr>
              <a:t>.</a:t>
            </a:r>
            <a:r>
              <a:rPr sz="2000" b="1" spc="5" dirty="0">
                <a:latin typeface="Carlito"/>
                <a:cs typeface="Carlito"/>
              </a:rPr>
              <a:t>9</a:t>
            </a:r>
            <a:r>
              <a:rPr sz="2000" b="1" dirty="0">
                <a:latin typeface="Carlito"/>
                <a:cs typeface="Carlito"/>
              </a:rPr>
              <a:t>]</a:t>
            </a:r>
            <a:endParaRPr sz="2000">
              <a:latin typeface="Carlito"/>
              <a:cs typeface="Carlito"/>
            </a:endParaRPr>
          </a:p>
        </p:txBody>
      </p:sp>
      <p:sp>
        <p:nvSpPr>
          <p:cNvPr id="7" name="object 7"/>
          <p:cNvSpPr txBox="1"/>
          <p:nvPr/>
        </p:nvSpPr>
        <p:spPr>
          <a:xfrm>
            <a:off x="2704592" y="3500450"/>
            <a:ext cx="3295015" cy="2770505"/>
          </a:xfrm>
          <a:prstGeom prst="rect">
            <a:avLst/>
          </a:prstGeom>
        </p:spPr>
        <p:txBody>
          <a:bodyPr vert="horz" wrap="square" lIns="0" tIns="13335" rIns="0" bIns="0" rtlCol="0">
            <a:spAutoFit/>
          </a:bodyPr>
          <a:lstStyle/>
          <a:p>
            <a:pPr marL="12700" marR="2042795">
              <a:lnSpc>
                <a:spcPct val="100000"/>
              </a:lnSpc>
              <a:spcBef>
                <a:spcPts val="105"/>
              </a:spcBef>
            </a:pPr>
            <a:r>
              <a:rPr sz="2000" dirty="0">
                <a:latin typeface="Carlito"/>
                <a:cs typeface="Carlito"/>
              </a:rPr>
              <a:t>PyCharm  </a:t>
            </a:r>
            <a:r>
              <a:rPr sz="2000" spc="-20" dirty="0">
                <a:latin typeface="Carlito"/>
                <a:cs typeface="Carlito"/>
              </a:rPr>
              <a:t>Webstorm  </a:t>
            </a:r>
            <a:r>
              <a:rPr sz="2000" spc="-30" dirty="0">
                <a:latin typeface="Carlito"/>
                <a:cs typeface="Carlito"/>
              </a:rPr>
              <a:t>Tensor</a:t>
            </a:r>
            <a:r>
              <a:rPr sz="2000" spc="-90" dirty="0">
                <a:latin typeface="Carlito"/>
                <a:cs typeface="Carlito"/>
              </a:rPr>
              <a:t> </a:t>
            </a:r>
            <a:r>
              <a:rPr sz="2000" spc="-5" dirty="0">
                <a:latin typeface="Carlito"/>
                <a:cs typeface="Carlito"/>
              </a:rPr>
              <a:t>Flow</a:t>
            </a:r>
            <a:endParaRPr sz="2000" dirty="0">
              <a:latin typeface="Carlito"/>
              <a:cs typeface="Carlito"/>
            </a:endParaRPr>
          </a:p>
          <a:p>
            <a:pPr marL="12700">
              <a:lnSpc>
                <a:spcPct val="100000"/>
              </a:lnSpc>
            </a:pPr>
            <a:r>
              <a:rPr lang="en-IN" sz="2000" spc="-55" dirty="0">
                <a:latin typeface="Carlito"/>
                <a:cs typeface="Carlito"/>
              </a:rPr>
              <a:t>Flask</a:t>
            </a:r>
            <a:r>
              <a:rPr sz="2000" spc="-55" dirty="0">
                <a:latin typeface="Carlito"/>
                <a:cs typeface="Carlito"/>
              </a:rPr>
              <a:t> </a:t>
            </a:r>
            <a:r>
              <a:rPr sz="2000" spc="-15" dirty="0">
                <a:latin typeface="Carlito"/>
                <a:cs typeface="Carlito"/>
              </a:rPr>
              <a:t>Framework</a:t>
            </a:r>
            <a:endParaRPr sz="2000" dirty="0">
              <a:latin typeface="Carlito"/>
              <a:cs typeface="Carlito"/>
            </a:endParaRPr>
          </a:p>
          <a:p>
            <a:pPr marL="12700">
              <a:lnSpc>
                <a:spcPct val="100000"/>
              </a:lnSpc>
            </a:pPr>
            <a:r>
              <a:rPr sz="2000" spc="-10" dirty="0">
                <a:latin typeface="Carlito"/>
                <a:cs typeface="Carlito"/>
              </a:rPr>
              <a:t>Natural </a:t>
            </a:r>
            <a:r>
              <a:rPr sz="2000" spc="-5" dirty="0">
                <a:latin typeface="Carlito"/>
                <a:cs typeface="Carlito"/>
              </a:rPr>
              <a:t>Language </a:t>
            </a:r>
            <a:r>
              <a:rPr sz="2000" spc="-30" dirty="0">
                <a:latin typeface="Carlito"/>
                <a:cs typeface="Carlito"/>
              </a:rPr>
              <a:t>Toolkit</a:t>
            </a:r>
            <a:r>
              <a:rPr sz="2000" spc="-55" dirty="0">
                <a:latin typeface="Carlito"/>
                <a:cs typeface="Carlito"/>
              </a:rPr>
              <a:t> </a:t>
            </a:r>
            <a:r>
              <a:rPr sz="2000" spc="-25" dirty="0">
                <a:latin typeface="Carlito"/>
                <a:cs typeface="Carlito"/>
              </a:rPr>
              <a:t>(NLTK)</a:t>
            </a:r>
            <a:endParaRPr sz="2000" dirty="0">
              <a:latin typeface="Carlito"/>
              <a:cs typeface="Carlito"/>
            </a:endParaRPr>
          </a:p>
          <a:p>
            <a:pPr marL="12700" marR="2203450">
              <a:lnSpc>
                <a:spcPct val="100000"/>
              </a:lnSpc>
            </a:pPr>
            <a:r>
              <a:rPr sz="2000" spc="-15" dirty="0">
                <a:latin typeface="Carlito"/>
                <a:cs typeface="Carlito"/>
              </a:rPr>
              <a:t>Keras  </a:t>
            </a:r>
            <a:r>
              <a:rPr sz="2000" spc="-25" dirty="0">
                <a:latin typeface="Carlito"/>
                <a:cs typeface="Carlito"/>
              </a:rPr>
              <a:t>WebRTC  </a:t>
            </a:r>
            <a:r>
              <a:rPr sz="2000" spc="-5" dirty="0">
                <a:latin typeface="Carlito"/>
                <a:cs typeface="Carlito"/>
              </a:rPr>
              <a:t>S</a:t>
            </a:r>
            <a:r>
              <a:rPr sz="2000" spc="5" dirty="0">
                <a:latin typeface="Carlito"/>
                <a:cs typeface="Carlito"/>
              </a:rPr>
              <a:t>c</a:t>
            </a:r>
            <a:r>
              <a:rPr sz="2000" dirty="0">
                <a:latin typeface="Carlito"/>
                <a:cs typeface="Carlito"/>
              </a:rPr>
              <a:t>ik</a:t>
            </a:r>
            <a:r>
              <a:rPr sz="2000" spc="-10" dirty="0">
                <a:latin typeface="Carlito"/>
                <a:cs typeface="Carlito"/>
              </a:rPr>
              <a:t>i</a:t>
            </a:r>
            <a:r>
              <a:rPr sz="2000" dirty="0">
                <a:latin typeface="Carlito"/>
                <a:cs typeface="Carlito"/>
              </a:rPr>
              <a:t>tl</a:t>
            </a:r>
            <a:r>
              <a:rPr sz="2000" spc="-10" dirty="0">
                <a:latin typeface="Carlito"/>
                <a:cs typeface="Carlito"/>
              </a:rPr>
              <a:t>e</a:t>
            </a:r>
            <a:r>
              <a:rPr sz="2000" dirty="0">
                <a:latin typeface="Carlito"/>
                <a:cs typeface="Carlito"/>
              </a:rPr>
              <a:t>arn  Numpy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47902" y="376174"/>
            <a:ext cx="10488676" cy="73355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61772" y="382524"/>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4" name="object 4"/>
          <p:cNvSpPr txBox="1"/>
          <p:nvPr/>
        </p:nvSpPr>
        <p:spPr>
          <a:xfrm>
            <a:off x="711809" y="474979"/>
            <a:ext cx="219075"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9</a:t>
            </a:r>
            <a:endParaRPr sz="3000">
              <a:latin typeface="Carlito"/>
              <a:cs typeface="Carlito"/>
            </a:endParaRPr>
          </a:p>
        </p:txBody>
      </p:sp>
      <p:graphicFrame>
        <p:nvGraphicFramePr>
          <p:cNvPr id="5" name="object 5"/>
          <p:cNvGraphicFramePr>
            <a:graphicFrameLocks noGrp="1"/>
          </p:cNvGraphicFramePr>
          <p:nvPr/>
        </p:nvGraphicFramePr>
        <p:xfrm>
          <a:off x="2736850" y="2592451"/>
          <a:ext cx="8366759" cy="396239"/>
        </p:xfrm>
        <a:graphic>
          <a:graphicData uri="http://schemas.openxmlformats.org/drawingml/2006/table">
            <a:tbl>
              <a:tblPr firstRow="1" bandRow="1">
                <a:tableStyleId>{2D5ABB26-0587-4C30-8999-92F81FD0307C}</a:tableStyleId>
              </a:tblPr>
              <a:tblGrid>
                <a:gridCol w="2147570">
                  <a:extLst>
                    <a:ext uri="{9D8B030D-6E8A-4147-A177-3AD203B41FA5}">
                      <a16:colId xmlns:a16="http://schemas.microsoft.com/office/drawing/2014/main" val="20000"/>
                    </a:ext>
                  </a:extLst>
                </a:gridCol>
                <a:gridCol w="2818764">
                  <a:extLst>
                    <a:ext uri="{9D8B030D-6E8A-4147-A177-3AD203B41FA5}">
                      <a16:colId xmlns:a16="http://schemas.microsoft.com/office/drawing/2014/main" val="20001"/>
                    </a:ext>
                  </a:extLst>
                </a:gridCol>
                <a:gridCol w="3400425">
                  <a:extLst>
                    <a:ext uri="{9D8B030D-6E8A-4147-A177-3AD203B41FA5}">
                      <a16:colId xmlns:a16="http://schemas.microsoft.com/office/drawing/2014/main" val="20002"/>
                    </a:ext>
                  </a:extLst>
                </a:gridCol>
              </a:tblGrid>
              <a:tr h="396239">
                <a:tc>
                  <a:txBody>
                    <a:bodyPr/>
                    <a:lstStyle/>
                    <a:p>
                      <a:pPr marL="91440">
                        <a:lnSpc>
                          <a:spcPct val="100000"/>
                        </a:lnSpc>
                        <a:spcBef>
                          <a:spcPts val="235"/>
                        </a:spcBef>
                      </a:pPr>
                      <a:r>
                        <a:rPr sz="2000" spc="-5" dirty="0">
                          <a:latin typeface="Carlito"/>
                          <a:cs typeface="Carlito"/>
                        </a:rPr>
                        <a:t>Windows </a:t>
                      </a:r>
                      <a:r>
                        <a:rPr sz="2000" dirty="0">
                          <a:latin typeface="Carlito"/>
                          <a:cs typeface="Carlito"/>
                        </a:rPr>
                        <a:t>7 </a:t>
                      </a:r>
                      <a:r>
                        <a:rPr sz="2000" spc="-5" dirty="0">
                          <a:latin typeface="Carlito"/>
                          <a:cs typeface="Carlito"/>
                        </a:rPr>
                        <a:t>or</a:t>
                      </a:r>
                      <a:r>
                        <a:rPr sz="2000" spc="-85" dirty="0">
                          <a:latin typeface="Carlito"/>
                          <a:cs typeface="Carlito"/>
                        </a:rPr>
                        <a:t> </a:t>
                      </a:r>
                      <a:r>
                        <a:rPr sz="2000" spc="-10" dirty="0">
                          <a:latin typeface="Carlito"/>
                          <a:cs typeface="Carlito"/>
                        </a:rPr>
                        <a:t>later</a:t>
                      </a:r>
                      <a:endParaRPr sz="2000">
                        <a:latin typeface="Carlito"/>
                        <a:cs typeface="Carlito"/>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35"/>
                        </a:spcBef>
                      </a:pPr>
                      <a:r>
                        <a:rPr sz="2000" spc="-5" dirty="0">
                          <a:latin typeface="Carlito"/>
                          <a:cs typeface="Carlito"/>
                        </a:rPr>
                        <a:t>64-bit Ubuntu </a:t>
                      </a:r>
                      <a:r>
                        <a:rPr sz="2000" dirty="0">
                          <a:latin typeface="Carlito"/>
                          <a:cs typeface="Carlito"/>
                        </a:rPr>
                        <a:t>14 </a:t>
                      </a:r>
                      <a:r>
                        <a:rPr sz="2000" spc="-5" dirty="0">
                          <a:latin typeface="Carlito"/>
                          <a:cs typeface="Carlito"/>
                        </a:rPr>
                        <a:t>or</a:t>
                      </a:r>
                      <a:r>
                        <a:rPr sz="2000" spc="-65" dirty="0">
                          <a:latin typeface="Carlito"/>
                          <a:cs typeface="Carlito"/>
                        </a:rPr>
                        <a:t> </a:t>
                      </a:r>
                      <a:r>
                        <a:rPr sz="2000" spc="-10" dirty="0">
                          <a:latin typeface="Carlito"/>
                          <a:cs typeface="Carlito"/>
                        </a:rPr>
                        <a:t>later</a:t>
                      </a:r>
                      <a:endParaRPr sz="2000">
                        <a:latin typeface="Carlito"/>
                        <a:cs typeface="Carlito"/>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35"/>
                        </a:spcBef>
                      </a:pPr>
                      <a:r>
                        <a:rPr sz="2000" dirty="0">
                          <a:latin typeface="Carlito"/>
                          <a:cs typeface="Carlito"/>
                        </a:rPr>
                        <a:t>macOS </a:t>
                      </a:r>
                      <a:r>
                        <a:rPr sz="2000" spc="-10" dirty="0">
                          <a:latin typeface="Carlito"/>
                          <a:cs typeface="Carlito"/>
                        </a:rPr>
                        <a:t>Sierra </a:t>
                      </a:r>
                      <a:r>
                        <a:rPr sz="2000" dirty="0">
                          <a:latin typeface="Carlito"/>
                          <a:cs typeface="Carlito"/>
                        </a:rPr>
                        <a:t>10.12 </a:t>
                      </a:r>
                      <a:r>
                        <a:rPr sz="2000" spc="-5" dirty="0">
                          <a:latin typeface="Carlito"/>
                          <a:cs typeface="Carlito"/>
                        </a:rPr>
                        <a:t>or</a:t>
                      </a:r>
                      <a:r>
                        <a:rPr sz="2000" spc="-55" dirty="0">
                          <a:latin typeface="Carlito"/>
                          <a:cs typeface="Carlito"/>
                        </a:rPr>
                        <a:t> </a:t>
                      </a:r>
                      <a:r>
                        <a:rPr sz="2000" spc="-10" dirty="0">
                          <a:latin typeface="Carlito"/>
                          <a:cs typeface="Carlito"/>
                        </a:rPr>
                        <a:t>later</a:t>
                      </a:r>
                      <a:endParaRPr sz="2000">
                        <a:latin typeface="Carlito"/>
                        <a:cs typeface="Carlito"/>
                      </a:endParaRPr>
                    </a:p>
                  </a:txBody>
                  <a:tcPr marL="0" marR="0" marT="2984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bl>
          </a:graphicData>
        </a:graphic>
      </p:graphicFrame>
      <p:sp>
        <p:nvSpPr>
          <p:cNvPr id="6" name="object 6"/>
          <p:cNvSpPr txBox="1"/>
          <p:nvPr/>
        </p:nvSpPr>
        <p:spPr>
          <a:xfrm>
            <a:off x="1332991" y="1575943"/>
            <a:ext cx="3286760" cy="2449830"/>
          </a:xfrm>
          <a:prstGeom prst="rect">
            <a:avLst/>
          </a:prstGeom>
        </p:spPr>
        <p:txBody>
          <a:bodyPr vert="horz" wrap="square" lIns="0" tIns="13335" rIns="0" bIns="0" rtlCol="0">
            <a:spAutoFit/>
          </a:bodyPr>
          <a:lstStyle/>
          <a:p>
            <a:pPr marL="12700">
              <a:lnSpc>
                <a:spcPct val="100000"/>
              </a:lnSpc>
              <a:spcBef>
                <a:spcPts val="105"/>
              </a:spcBef>
            </a:pPr>
            <a:r>
              <a:rPr sz="2000" b="1" dirty="0">
                <a:latin typeface="Carlito"/>
                <a:cs typeface="Carlito"/>
              </a:rPr>
              <a:t>[9.1] </a:t>
            </a:r>
            <a:r>
              <a:rPr sz="2000" b="1" spc="-10" dirty="0">
                <a:latin typeface="Carlito"/>
                <a:cs typeface="Carlito"/>
              </a:rPr>
              <a:t>Software</a:t>
            </a:r>
            <a:r>
              <a:rPr sz="2000" b="1" spc="-30" dirty="0">
                <a:latin typeface="Carlito"/>
                <a:cs typeface="Carlito"/>
              </a:rPr>
              <a:t> </a:t>
            </a:r>
            <a:r>
              <a:rPr sz="2000" b="1" spc="-10" dirty="0">
                <a:latin typeface="Carlito"/>
                <a:cs typeface="Carlito"/>
              </a:rPr>
              <a:t>Requirements:</a:t>
            </a:r>
            <a:endParaRPr sz="2000">
              <a:latin typeface="Carlito"/>
              <a:cs typeface="Carlito"/>
            </a:endParaRPr>
          </a:p>
          <a:p>
            <a:pPr>
              <a:lnSpc>
                <a:spcPct val="100000"/>
              </a:lnSpc>
              <a:spcBef>
                <a:spcPts val="15"/>
              </a:spcBef>
            </a:pPr>
            <a:endParaRPr sz="1950">
              <a:latin typeface="Carlito"/>
              <a:cs typeface="Carlito"/>
            </a:endParaRPr>
          </a:p>
          <a:p>
            <a:pPr marL="469900">
              <a:lnSpc>
                <a:spcPct val="100000"/>
              </a:lnSpc>
              <a:tabLst>
                <a:tab pos="1383665" algn="l"/>
              </a:tabLst>
            </a:pPr>
            <a:r>
              <a:rPr sz="2000" b="1" dirty="0">
                <a:latin typeface="Carlito"/>
                <a:cs typeface="Carlito"/>
              </a:rPr>
              <a:t>[9.1.1]	</a:t>
            </a:r>
            <a:r>
              <a:rPr sz="2000" spc="-10" dirty="0">
                <a:latin typeface="Carlito"/>
                <a:cs typeface="Carlito"/>
              </a:rPr>
              <a:t>Operating</a:t>
            </a:r>
            <a:r>
              <a:rPr sz="2000" spc="-50" dirty="0">
                <a:latin typeface="Carlito"/>
                <a:cs typeface="Carlito"/>
              </a:rPr>
              <a:t> </a:t>
            </a:r>
            <a:r>
              <a:rPr sz="2000" spc="-15" dirty="0">
                <a:latin typeface="Carlito"/>
                <a:cs typeface="Carlito"/>
              </a:rPr>
              <a:t>System:</a:t>
            </a:r>
            <a:endParaRPr sz="2000">
              <a:latin typeface="Carlito"/>
              <a:cs typeface="Carlito"/>
            </a:endParaRPr>
          </a:p>
          <a:p>
            <a:pPr>
              <a:lnSpc>
                <a:spcPct val="100000"/>
              </a:lnSpc>
            </a:pPr>
            <a:endParaRPr sz="2000">
              <a:latin typeface="Carlito"/>
              <a:cs typeface="Carlito"/>
            </a:endParaRPr>
          </a:p>
          <a:p>
            <a:pPr marL="470534">
              <a:lnSpc>
                <a:spcPct val="100000"/>
              </a:lnSpc>
              <a:spcBef>
                <a:spcPts val="1640"/>
              </a:spcBef>
              <a:tabLst>
                <a:tab pos="1384935" algn="l"/>
              </a:tabLst>
            </a:pPr>
            <a:r>
              <a:rPr sz="2000" b="1" dirty="0">
                <a:latin typeface="Carlito"/>
                <a:cs typeface="Carlito"/>
              </a:rPr>
              <a:t>[9.1.2]	</a:t>
            </a:r>
            <a:r>
              <a:rPr sz="2000" spc="-25" dirty="0">
                <a:latin typeface="Carlito"/>
                <a:cs typeface="Carlito"/>
              </a:rPr>
              <a:t>Web</a:t>
            </a:r>
            <a:r>
              <a:rPr sz="2000" spc="-30" dirty="0">
                <a:latin typeface="Carlito"/>
                <a:cs typeface="Carlito"/>
              </a:rPr>
              <a:t> </a:t>
            </a:r>
            <a:r>
              <a:rPr sz="2000" spc="-15" dirty="0">
                <a:latin typeface="Carlito"/>
                <a:cs typeface="Carlito"/>
              </a:rPr>
              <a:t>Browser</a:t>
            </a:r>
            <a:endParaRPr sz="2000">
              <a:latin typeface="Carlito"/>
              <a:cs typeface="Carlito"/>
            </a:endParaRPr>
          </a:p>
          <a:p>
            <a:pPr>
              <a:lnSpc>
                <a:spcPct val="100000"/>
              </a:lnSpc>
              <a:spcBef>
                <a:spcPts val="10"/>
              </a:spcBef>
            </a:pPr>
            <a:endParaRPr sz="2450">
              <a:latin typeface="Carlito"/>
              <a:cs typeface="Carlito"/>
            </a:endParaRPr>
          </a:p>
          <a:p>
            <a:pPr marL="12700">
              <a:lnSpc>
                <a:spcPct val="100000"/>
              </a:lnSpc>
            </a:pPr>
            <a:r>
              <a:rPr sz="2000" b="1" dirty="0">
                <a:latin typeface="Carlito"/>
                <a:cs typeface="Carlito"/>
              </a:rPr>
              <a:t>[9.2] </a:t>
            </a:r>
            <a:r>
              <a:rPr sz="2000" b="1" spc="-15" dirty="0">
                <a:latin typeface="Carlito"/>
                <a:cs typeface="Carlito"/>
              </a:rPr>
              <a:t>Hardware</a:t>
            </a:r>
            <a:r>
              <a:rPr sz="2000" b="1" dirty="0">
                <a:latin typeface="Carlito"/>
                <a:cs typeface="Carlito"/>
              </a:rPr>
              <a:t> </a:t>
            </a:r>
            <a:r>
              <a:rPr sz="2000" b="1" spc="-10" dirty="0">
                <a:latin typeface="Carlito"/>
                <a:cs typeface="Carlito"/>
              </a:rPr>
              <a:t>Requirements:</a:t>
            </a:r>
            <a:endParaRPr sz="2000">
              <a:latin typeface="Carlito"/>
              <a:cs typeface="Carlito"/>
            </a:endParaRPr>
          </a:p>
        </p:txBody>
      </p:sp>
      <p:graphicFrame>
        <p:nvGraphicFramePr>
          <p:cNvPr id="7" name="object 7"/>
          <p:cNvGraphicFramePr>
            <a:graphicFrameLocks noGrp="1"/>
          </p:cNvGraphicFramePr>
          <p:nvPr/>
        </p:nvGraphicFramePr>
        <p:xfrm>
          <a:off x="1771142" y="4380484"/>
          <a:ext cx="7286624" cy="1778835"/>
        </p:xfrm>
        <a:graphic>
          <a:graphicData uri="http://schemas.openxmlformats.org/drawingml/2006/table">
            <a:tbl>
              <a:tblPr firstRow="1" bandRow="1">
                <a:tableStyleId>{2D5ABB26-0587-4C30-8999-92F81FD0307C}</a:tableStyleId>
              </a:tblPr>
              <a:tblGrid>
                <a:gridCol w="834390">
                  <a:extLst>
                    <a:ext uri="{9D8B030D-6E8A-4147-A177-3AD203B41FA5}">
                      <a16:colId xmlns:a16="http://schemas.microsoft.com/office/drawing/2014/main" val="20000"/>
                    </a:ext>
                  </a:extLst>
                </a:gridCol>
                <a:gridCol w="4633595">
                  <a:extLst>
                    <a:ext uri="{9D8B030D-6E8A-4147-A177-3AD203B41FA5}">
                      <a16:colId xmlns:a16="http://schemas.microsoft.com/office/drawing/2014/main" val="20001"/>
                    </a:ext>
                  </a:extLst>
                </a:gridCol>
                <a:gridCol w="1818639">
                  <a:extLst>
                    <a:ext uri="{9D8B030D-6E8A-4147-A177-3AD203B41FA5}">
                      <a16:colId xmlns:a16="http://schemas.microsoft.com/office/drawing/2014/main" val="20002"/>
                    </a:ext>
                  </a:extLst>
                </a:gridCol>
              </a:tblGrid>
              <a:tr h="279654">
                <a:tc>
                  <a:txBody>
                    <a:bodyPr/>
                    <a:lstStyle/>
                    <a:p>
                      <a:pPr marL="31750">
                        <a:lnSpc>
                          <a:spcPts val="1905"/>
                        </a:lnSpc>
                      </a:pPr>
                      <a:r>
                        <a:rPr sz="2000" b="1" dirty="0">
                          <a:latin typeface="Carlito"/>
                          <a:cs typeface="Carlito"/>
                        </a:rPr>
                        <a:t>[9.2.1]</a:t>
                      </a:r>
                      <a:endParaRPr sz="2000">
                        <a:latin typeface="Carlito"/>
                        <a:cs typeface="Carlito"/>
                      </a:endParaRPr>
                    </a:p>
                  </a:txBody>
                  <a:tcPr marL="0" marR="0" marT="0" marB="0"/>
                </a:tc>
                <a:tc>
                  <a:txBody>
                    <a:bodyPr/>
                    <a:lstStyle/>
                    <a:p>
                      <a:pPr marL="111760">
                        <a:lnSpc>
                          <a:spcPts val="1905"/>
                        </a:lnSpc>
                      </a:pPr>
                      <a:r>
                        <a:rPr sz="2000" spc="-10" dirty="0">
                          <a:latin typeface="Carlito"/>
                          <a:cs typeface="Carlito"/>
                        </a:rPr>
                        <a:t>Processor: Intel </a:t>
                      </a:r>
                      <a:r>
                        <a:rPr sz="2000" dirty="0">
                          <a:latin typeface="Carlito"/>
                          <a:cs typeface="Carlito"/>
                        </a:rPr>
                        <a:t>i3 </a:t>
                      </a:r>
                      <a:r>
                        <a:rPr sz="2000" spc="-5" dirty="0">
                          <a:latin typeface="Carlito"/>
                          <a:cs typeface="Carlito"/>
                        </a:rPr>
                        <a:t>or</a:t>
                      </a:r>
                      <a:r>
                        <a:rPr sz="2000" spc="5" dirty="0">
                          <a:latin typeface="Carlito"/>
                          <a:cs typeface="Carlito"/>
                        </a:rPr>
                        <a:t> </a:t>
                      </a:r>
                      <a:r>
                        <a:rPr sz="2000" spc="-10" dirty="0">
                          <a:latin typeface="Carlito"/>
                          <a:cs typeface="Carlito"/>
                        </a:rPr>
                        <a:t>later</a:t>
                      </a:r>
                      <a:endParaRPr sz="2000">
                        <a:latin typeface="Carlito"/>
                        <a:cs typeface="Carlito"/>
                      </a:endParaRPr>
                    </a:p>
                  </a:txBody>
                  <a:tcPr marL="0" marR="0" marT="0" marB="0"/>
                </a:tc>
                <a:tc rowSpan="2">
                  <a:txBody>
                    <a:bodyPr/>
                    <a:lstStyle/>
                    <a:p>
                      <a:pPr>
                        <a:lnSpc>
                          <a:spcPct val="100000"/>
                        </a:lnSpc>
                      </a:pPr>
                      <a:endParaRPr sz="2000">
                        <a:latin typeface="Times New Roman"/>
                        <a:cs typeface="Times New Roman"/>
                      </a:endParaRPr>
                    </a:p>
                  </a:txBody>
                  <a:tcPr marL="0" marR="0" marT="0" marB="0"/>
                </a:tc>
                <a:extLst>
                  <a:ext uri="{0D108BD9-81ED-4DB2-BD59-A6C34878D82A}">
                    <a16:rowId xmlns:a16="http://schemas.microsoft.com/office/drawing/2014/main" val="10000"/>
                  </a:ext>
                </a:extLst>
              </a:tr>
              <a:tr h="304685">
                <a:tc>
                  <a:txBody>
                    <a:bodyPr/>
                    <a:lstStyle/>
                    <a:p>
                      <a:pPr marL="31750">
                        <a:lnSpc>
                          <a:spcPts val="2100"/>
                        </a:lnSpc>
                      </a:pPr>
                      <a:r>
                        <a:rPr sz="2000" b="1" dirty="0">
                          <a:latin typeface="Carlito"/>
                          <a:cs typeface="Carlito"/>
                        </a:rPr>
                        <a:t>[9.2.2]</a:t>
                      </a:r>
                      <a:endParaRPr sz="2000">
                        <a:latin typeface="Carlito"/>
                        <a:cs typeface="Carlito"/>
                      </a:endParaRPr>
                    </a:p>
                  </a:txBody>
                  <a:tcPr marL="0" marR="0" marT="0" marB="0"/>
                </a:tc>
                <a:tc>
                  <a:txBody>
                    <a:bodyPr/>
                    <a:lstStyle/>
                    <a:p>
                      <a:pPr marL="111760">
                        <a:lnSpc>
                          <a:spcPts val="2100"/>
                        </a:lnSpc>
                      </a:pPr>
                      <a:r>
                        <a:rPr sz="2000" dirty="0">
                          <a:latin typeface="Carlito"/>
                          <a:cs typeface="Carlito"/>
                        </a:rPr>
                        <a:t>Memory: 2GB RAM </a:t>
                      </a:r>
                      <a:r>
                        <a:rPr sz="2000" spc="-5" dirty="0">
                          <a:latin typeface="Carlito"/>
                          <a:cs typeface="Carlito"/>
                        </a:rPr>
                        <a:t>or</a:t>
                      </a:r>
                      <a:r>
                        <a:rPr sz="2000" spc="-40" dirty="0">
                          <a:latin typeface="Carlito"/>
                          <a:cs typeface="Carlito"/>
                        </a:rPr>
                        <a:t> </a:t>
                      </a:r>
                      <a:r>
                        <a:rPr sz="2000" spc="-10" dirty="0">
                          <a:latin typeface="Carlito"/>
                          <a:cs typeface="Carlito"/>
                        </a:rPr>
                        <a:t>more</a:t>
                      </a:r>
                      <a:endParaRPr sz="2000">
                        <a:latin typeface="Carlito"/>
                        <a:cs typeface="Carlito"/>
                      </a:endParaRPr>
                    </a:p>
                  </a:txBody>
                  <a:tcPr marL="0" marR="0" marT="0" marB="0"/>
                </a:tc>
                <a:tc vMerge="1">
                  <a:txBody>
                    <a:bodyPr/>
                    <a:lstStyle/>
                    <a:p>
                      <a:endParaRPr/>
                    </a:p>
                  </a:txBody>
                  <a:tcPr marL="0" marR="0" marT="0" marB="0"/>
                </a:tc>
                <a:extLst>
                  <a:ext uri="{0D108BD9-81ED-4DB2-BD59-A6C34878D82A}">
                    <a16:rowId xmlns:a16="http://schemas.microsoft.com/office/drawing/2014/main" val="10001"/>
                  </a:ext>
                </a:extLst>
              </a:tr>
              <a:tr h="305142">
                <a:tc>
                  <a:txBody>
                    <a:bodyPr/>
                    <a:lstStyle/>
                    <a:p>
                      <a:pPr marL="31750">
                        <a:lnSpc>
                          <a:spcPts val="2100"/>
                        </a:lnSpc>
                      </a:pPr>
                      <a:r>
                        <a:rPr sz="2000" b="1" dirty="0">
                          <a:latin typeface="Carlito"/>
                          <a:cs typeface="Carlito"/>
                        </a:rPr>
                        <a:t>[9.2.3]</a:t>
                      </a:r>
                      <a:endParaRPr sz="2000">
                        <a:latin typeface="Carlito"/>
                        <a:cs typeface="Carlito"/>
                      </a:endParaRPr>
                    </a:p>
                  </a:txBody>
                  <a:tcPr marL="0" marR="0" marT="0" marB="0"/>
                </a:tc>
                <a:tc>
                  <a:txBody>
                    <a:bodyPr/>
                    <a:lstStyle/>
                    <a:p>
                      <a:pPr marL="111760">
                        <a:lnSpc>
                          <a:spcPts val="2100"/>
                        </a:lnSpc>
                      </a:pPr>
                      <a:r>
                        <a:rPr sz="2000" spc="-10" dirty="0">
                          <a:latin typeface="Carlito"/>
                          <a:cs typeface="Carlito"/>
                        </a:rPr>
                        <a:t>Display: </a:t>
                      </a:r>
                      <a:r>
                        <a:rPr sz="2000" spc="-5" dirty="0">
                          <a:latin typeface="Carlito"/>
                          <a:cs typeface="Carlito"/>
                        </a:rPr>
                        <a:t>Super VGA </a:t>
                      </a:r>
                      <a:r>
                        <a:rPr sz="2000" dirty="0">
                          <a:latin typeface="Carlito"/>
                          <a:cs typeface="Carlito"/>
                        </a:rPr>
                        <a:t>with </a:t>
                      </a:r>
                      <a:r>
                        <a:rPr sz="2000" spc="-5" dirty="0">
                          <a:latin typeface="Carlito"/>
                          <a:cs typeface="Carlito"/>
                        </a:rPr>
                        <a:t>resolution </a:t>
                      </a:r>
                      <a:r>
                        <a:rPr sz="2000" dirty="0">
                          <a:latin typeface="Carlito"/>
                          <a:cs typeface="Carlito"/>
                        </a:rPr>
                        <a:t>of</a:t>
                      </a:r>
                      <a:r>
                        <a:rPr sz="2000" spc="-40" dirty="0">
                          <a:latin typeface="Carlito"/>
                          <a:cs typeface="Carlito"/>
                        </a:rPr>
                        <a:t> </a:t>
                      </a:r>
                      <a:r>
                        <a:rPr sz="2000" dirty="0">
                          <a:latin typeface="Carlito"/>
                          <a:cs typeface="Carlito"/>
                        </a:rPr>
                        <a:t>102</a:t>
                      </a:r>
                      <a:endParaRPr sz="2000">
                        <a:latin typeface="Carlito"/>
                        <a:cs typeface="Carlito"/>
                      </a:endParaRPr>
                    </a:p>
                  </a:txBody>
                  <a:tcPr marL="0" marR="0" marT="0" marB="0"/>
                </a:tc>
                <a:tc>
                  <a:txBody>
                    <a:bodyPr/>
                    <a:lstStyle/>
                    <a:p>
                      <a:pPr marL="50800">
                        <a:lnSpc>
                          <a:spcPts val="2100"/>
                        </a:lnSpc>
                      </a:pPr>
                      <a:r>
                        <a:rPr sz="2000" dirty="0">
                          <a:latin typeface="Carlito"/>
                          <a:cs typeface="Carlito"/>
                        </a:rPr>
                        <a:t>4 x 768 or</a:t>
                      </a:r>
                      <a:r>
                        <a:rPr sz="2000" spc="-114" dirty="0">
                          <a:latin typeface="Carlito"/>
                          <a:cs typeface="Carlito"/>
                        </a:rPr>
                        <a:t> </a:t>
                      </a:r>
                      <a:r>
                        <a:rPr sz="2000" spc="-5" dirty="0">
                          <a:latin typeface="Carlito"/>
                          <a:cs typeface="Carlito"/>
                        </a:rPr>
                        <a:t>higher</a:t>
                      </a:r>
                      <a:endParaRPr sz="2000">
                        <a:latin typeface="Carlito"/>
                        <a:cs typeface="Carlito"/>
                      </a:endParaRPr>
                    </a:p>
                  </a:txBody>
                  <a:tcPr marL="0" marR="0" marT="0" marB="0"/>
                </a:tc>
                <a:extLst>
                  <a:ext uri="{0D108BD9-81ED-4DB2-BD59-A6C34878D82A}">
                    <a16:rowId xmlns:a16="http://schemas.microsoft.com/office/drawing/2014/main" val="10002"/>
                  </a:ext>
                </a:extLst>
              </a:tr>
              <a:tr h="304927">
                <a:tc>
                  <a:txBody>
                    <a:bodyPr/>
                    <a:lstStyle/>
                    <a:p>
                      <a:pPr marL="31750">
                        <a:lnSpc>
                          <a:spcPts val="2100"/>
                        </a:lnSpc>
                      </a:pPr>
                      <a:r>
                        <a:rPr sz="2000" b="1" dirty="0">
                          <a:latin typeface="Carlito"/>
                          <a:cs typeface="Carlito"/>
                        </a:rPr>
                        <a:t>[9.2.4]</a:t>
                      </a:r>
                      <a:endParaRPr sz="2000">
                        <a:latin typeface="Carlito"/>
                        <a:cs typeface="Carlito"/>
                      </a:endParaRPr>
                    </a:p>
                  </a:txBody>
                  <a:tcPr marL="0" marR="0" marT="0" marB="0"/>
                </a:tc>
                <a:tc>
                  <a:txBody>
                    <a:bodyPr/>
                    <a:lstStyle/>
                    <a:p>
                      <a:pPr marL="111760">
                        <a:lnSpc>
                          <a:spcPts val="2100"/>
                        </a:lnSpc>
                      </a:pPr>
                      <a:r>
                        <a:rPr sz="2000" spc="-10" dirty="0">
                          <a:latin typeface="Carlito"/>
                          <a:cs typeface="Carlito"/>
                        </a:rPr>
                        <a:t>Camera </a:t>
                      </a:r>
                      <a:r>
                        <a:rPr sz="2000" dirty="0">
                          <a:latin typeface="Carlito"/>
                          <a:cs typeface="Carlito"/>
                        </a:rPr>
                        <a:t>and </a:t>
                      </a:r>
                      <a:r>
                        <a:rPr sz="2000" spc="-5" dirty="0">
                          <a:latin typeface="Carlito"/>
                          <a:cs typeface="Carlito"/>
                        </a:rPr>
                        <a:t>Microphone</a:t>
                      </a:r>
                      <a:endParaRPr sz="2000">
                        <a:latin typeface="Carlito"/>
                        <a:cs typeface="Carlito"/>
                      </a:endParaRPr>
                    </a:p>
                  </a:txBody>
                  <a:tcPr marL="0" marR="0" marT="0" marB="0"/>
                </a:tc>
                <a:tc>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3"/>
                  </a:ext>
                </a:extLst>
              </a:tr>
              <a:tr h="304774">
                <a:tc>
                  <a:txBody>
                    <a:bodyPr/>
                    <a:lstStyle/>
                    <a:p>
                      <a:pPr marL="31750">
                        <a:lnSpc>
                          <a:spcPts val="2100"/>
                        </a:lnSpc>
                      </a:pPr>
                      <a:r>
                        <a:rPr sz="2000" b="1" dirty="0">
                          <a:latin typeface="Carlito"/>
                          <a:cs typeface="Carlito"/>
                        </a:rPr>
                        <a:t>[9.2.5]</a:t>
                      </a:r>
                      <a:endParaRPr sz="2000">
                        <a:latin typeface="Carlito"/>
                        <a:cs typeface="Carlito"/>
                      </a:endParaRPr>
                    </a:p>
                  </a:txBody>
                  <a:tcPr marL="0" marR="0" marT="0" marB="0"/>
                </a:tc>
                <a:tc>
                  <a:txBody>
                    <a:bodyPr/>
                    <a:lstStyle/>
                    <a:p>
                      <a:pPr marL="111760">
                        <a:lnSpc>
                          <a:spcPts val="2100"/>
                        </a:lnSpc>
                      </a:pPr>
                      <a:r>
                        <a:rPr sz="2000" dirty="0">
                          <a:latin typeface="Carlito"/>
                          <a:cs typeface="Carlito"/>
                        </a:rPr>
                        <a:t>Bandwidth </a:t>
                      </a:r>
                      <a:r>
                        <a:rPr sz="2000" spc="-10" dirty="0">
                          <a:latin typeface="Carlito"/>
                          <a:cs typeface="Carlito"/>
                        </a:rPr>
                        <a:t>greater </a:t>
                      </a:r>
                      <a:r>
                        <a:rPr sz="2000" dirty="0">
                          <a:latin typeface="Carlito"/>
                          <a:cs typeface="Carlito"/>
                        </a:rPr>
                        <a:t>than 50 KBps (400</a:t>
                      </a:r>
                      <a:r>
                        <a:rPr sz="2000" spc="-85" dirty="0">
                          <a:latin typeface="Carlito"/>
                          <a:cs typeface="Carlito"/>
                        </a:rPr>
                        <a:t> </a:t>
                      </a:r>
                      <a:r>
                        <a:rPr sz="2000" spc="-5" dirty="0">
                          <a:latin typeface="Carlito"/>
                          <a:cs typeface="Carlito"/>
                        </a:rPr>
                        <a:t>kbps)</a:t>
                      </a:r>
                      <a:endParaRPr sz="2000">
                        <a:latin typeface="Carlito"/>
                        <a:cs typeface="Carlito"/>
                      </a:endParaRPr>
                    </a:p>
                  </a:txBody>
                  <a:tcPr marL="0" marR="0" marT="0" marB="0"/>
                </a:tc>
                <a:tc>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4"/>
                  </a:ext>
                </a:extLst>
              </a:tr>
              <a:tr h="279653">
                <a:tc>
                  <a:txBody>
                    <a:bodyPr/>
                    <a:lstStyle/>
                    <a:p>
                      <a:pPr marL="31750">
                        <a:lnSpc>
                          <a:spcPts val="2100"/>
                        </a:lnSpc>
                      </a:pPr>
                      <a:r>
                        <a:rPr sz="2000" b="1" dirty="0">
                          <a:latin typeface="Carlito"/>
                          <a:cs typeface="Carlito"/>
                        </a:rPr>
                        <a:t>[9.2.6]</a:t>
                      </a:r>
                      <a:endParaRPr sz="2000">
                        <a:latin typeface="Carlito"/>
                        <a:cs typeface="Carlito"/>
                      </a:endParaRPr>
                    </a:p>
                  </a:txBody>
                  <a:tcPr marL="0" marR="0" marT="0" marB="0"/>
                </a:tc>
                <a:tc>
                  <a:txBody>
                    <a:bodyPr/>
                    <a:lstStyle/>
                    <a:p>
                      <a:pPr marL="111760">
                        <a:lnSpc>
                          <a:spcPts val="2100"/>
                        </a:lnSpc>
                      </a:pPr>
                      <a:r>
                        <a:rPr sz="2000" spc="-10" dirty="0">
                          <a:latin typeface="Carlito"/>
                          <a:cs typeface="Carlito"/>
                        </a:rPr>
                        <a:t>Latency </a:t>
                      </a:r>
                      <a:r>
                        <a:rPr sz="2000" spc="-5" dirty="0">
                          <a:latin typeface="Carlito"/>
                          <a:cs typeface="Carlito"/>
                        </a:rPr>
                        <a:t>under </a:t>
                      </a:r>
                      <a:r>
                        <a:rPr sz="2000" dirty="0">
                          <a:latin typeface="Carlito"/>
                          <a:cs typeface="Carlito"/>
                        </a:rPr>
                        <a:t>150</a:t>
                      </a:r>
                      <a:r>
                        <a:rPr sz="2000" spc="-30" dirty="0">
                          <a:latin typeface="Carlito"/>
                          <a:cs typeface="Carlito"/>
                        </a:rPr>
                        <a:t> </a:t>
                      </a:r>
                      <a:r>
                        <a:rPr sz="2000" spc="-5" dirty="0">
                          <a:latin typeface="Carlito"/>
                          <a:cs typeface="Carlito"/>
                        </a:rPr>
                        <a:t>ms</a:t>
                      </a:r>
                      <a:endParaRPr sz="2000">
                        <a:latin typeface="Carlito"/>
                        <a:cs typeface="Carlito"/>
                      </a:endParaRPr>
                    </a:p>
                  </a:txBody>
                  <a:tcPr marL="0" marR="0" marT="0" marB="0"/>
                </a:tc>
                <a:tc>
                  <a:txBody>
                    <a:bodyPr/>
                    <a:lstStyle/>
                    <a:p>
                      <a:pPr>
                        <a:lnSpc>
                          <a:spcPct val="100000"/>
                        </a:lnSpc>
                      </a:pPr>
                      <a:endParaRPr sz="1700">
                        <a:latin typeface="Times New Roman"/>
                        <a:cs typeface="Times New Roman"/>
                      </a:endParaRPr>
                    </a:p>
                  </a:txBody>
                  <a:tcPr marL="0" marR="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47902" y="376174"/>
            <a:ext cx="10488676" cy="73355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61772" y="382524"/>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xfrm>
            <a:off x="613968" y="474979"/>
            <a:ext cx="412750"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10</a:t>
            </a:r>
            <a:endParaRPr sz="3000">
              <a:latin typeface="Carlito"/>
              <a:cs typeface="Carlito"/>
            </a:endParaRPr>
          </a:p>
        </p:txBody>
      </p:sp>
      <p:grpSp>
        <p:nvGrpSpPr>
          <p:cNvPr id="5" name="object 5"/>
          <p:cNvGrpSpPr/>
          <p:nvPr/>
        </p:nvGrpSpPr>
        <p:grpSpPr>
          <a:xfrm>
            <a:off x="2074411" y="1865430"/>
            <a:ext cx="640715" cy="734695"/>
            <a:chOff x="2074411" y="1865430"/>
            <a:chExt cx="640715" cy="734695"/>
          </a:xfrm>
        </p:grpSpPr>
        <p:sp>
          <p:nvSpPr>
            <p:cNvPr id="6" name="object 6"/>
            <p:cNvSpPr/>
            <p:nvPr/>
          </p:nvSpPr>
          <p:spPr>
            <a:xfrm>
              <a:off x="2375351" y="2072727"/>
              <a:ext cx="38100" cy="38100"/>
            </a:xfrm>
            <a:custGeom>
              <a:avLst/>
              <a:gdLst/>
              <a:ahLst/>
              <a:cxnLst/>
              <a:rect l="l" t="t" r="r" b="b"/>
              <a:pathLst>
                <a:path w="38100" h="38100">
                  <a:moveTo>
                    <a:pt x="18834" y="0"/>
                  </a:moveTo>
                  <a:lnTo>
                    <a:pt x="11505" y="1481"/>
                  </a:lnTo>
                  <a:lnTo>
                    <a:pt x="5518" y="5521"/>
                  </a:lnTo>
                  <a:lnTo>
                    <a:pt x="1480" y="11511"/>
                  </a:lnTo>
                  <a:lnTo>
                    <a:pt x="0" y="18845"/>
                  </a:lnTo>
                  <a:lnTo>
                    <a:pt x="1480" y="26182"/>
                  </a:lnTo>
                  <a:lnTo>
                    <a:pt x="5518" y="32172"/>
                  </a:lnTo>
                  <a:lnTo>
                    <a:pt x="11505" y="36209"/>
                  </a:lnTo>
                  <a:lnTo>
                    <a:pt x="18834" y="37690"/>
                  </a:lnTo>
                  <a:lnTo>
                    <a:pt x="26164" y="36209"/>
                  </a:lnTo>
                  <a:lnTo>
                    <a:pt x="32151" y="32172"/>
                  </a:lnTo>
                  <a:lnTo>
                    <a:pt x="36188" y="26182"/>
                  </a:lnTo>
                  <a:lnTo>
                    <a:pt x="37669" y="18845"/>
                  </a:lnTo>
                  <a:lnTo>
                    <a:pt x="36188" y="11511"/>
                  </a:lnTo>
                  <a:lnTo>
                    <a:pt x="32151" y="5521"/>
                  </a:lnTo>
                  <a:lnTo>
                    <a:pt x="26164" y="1481"/>
                  </a:lnTo>
                  <a:lnTo>
                    <a:pt x="18834" y="0"/>
                  </a:lnTo>
                  <a:close/>
                </a:path>
              </a:pathLst>
            </a:custGeom>
            <a:solidFill>
              <a:srgbClr val="000000"/>
            </a:solidFill>
          </p:spPr>
          <p:txBody>
            <a:bodyPr wrap="square" lIns="0" tIns="0" rIns="0" bIns="0" rtlCol="0"/>
            <a:lstStyle/>
            <a:p>
              <a:endParaRPr/>
            </a:p>
          </p:txBody>
        </p:sp>
        <p:sp>
          <p:nvSpPr>
            <p:cNvPr id="7" name="object 7"/>
            <p:cNvSpPr/>
            <p:nvPr/>
          </p:nvSpPr>
          <p:spPr>
            <a:xfrm>
              <a:off x="2375351" y="2138685"/>
              <a:ext cx="125251" cy="23839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074405" y="1865439"/>
              <a:ext cx="640715" cy="734695"/>
            </a:xfrm>
            <a:custGeom>
              <a:avLst/>
              <a:gdLst/>
              <a:ahLst/>
              <a:cxnLst/>
              <a:rect l="l" t="t" r="r" b="b"/>
              <a:pathLst>
                <a:path w="640714" h="734694">
                  <a:moveTo>
                    <a:pt x="150266" y="405168"/>
                  </a:moveTo>
                  <a:lnTo>
                    <a:pt x="148780" y="397840"/>
                  </a:lnTo>
                  <a:lnTo>
                    <a:pt x="144741" y="391845"/>
                  </a:lnTo>
                  <a:lnTo>
                    <a:pt x="138760" y="387807"/>
                  </a:lnTo>
                  <a:lnTo>
                    <a:pt x="131432" y="386321"/>
                  </a:lnTo>
                  <a:lnTo>
                    <a:pt x="124091" y="387807"/>
                  </a:lnTo>
                  <a:lnTo>
                    <a:pt x="118110" y="391845"/>
                  </a:lnTo>
                  <a:lnTo>
                    <a:pt x="114071" y="397840"/>
                  </a:lnTo>
                  <a:lnTo>
                    <a:pt x="112585" y="405168"/>
                  </a:lnTo>
                  <a:lnTo>
                    <a:pt x="114071" y="412508"/>
                  </a:lnTo>
                  <a:lnTo>
                    <a:pt x="118110" y="418490"/>
                  </a:lnTo>
                  <a:lnTo>
                    <a:pt x="124091" y="422529"/>
                  </a:lnTo>
                  <a:lnTo>
                    <a:pt x="131432" y="424014"/>
                  </a:lnTo>
                  <a:lnTo>
                    <a:pt x="138760" y="422529"/>
                  </a:lnTo>
                  <a:lnTo>
                    <a:pt x="144741" y="418490"/>
                  </a:lnTo>
                  <a:lnTo>
                    <a:pt x="148780" y="412508"/>
                  </a:lnTo>
                  <a:lnTo>
                    <a:pt x="150266" y="405168"/>
                  </a:lnTo>
                  <a:close/>
                </a:path>
                <a:path w="640714" h="734694">
                  <a:moveTo>
                    <a:pt x="338607" y="603046"/>
                  </a:moveTo>
                  <a:lnTo>
                    <a:pt x="337134" y="595706"/>
                  </a:lnTo>
                  <a:lnTo>
                    <a:pt x="333095" y="589724"/>
                  </a:lnTo>
                  <a:lnTo>
                    <a:pt x="327101" y="585673"/>
                  </a:lnTo>
                  <a:lnTo>
                    <a:pt x="319773" y="584200"/>
                  </a:lnTo>
                  <a:lnTo>
                    <a:pt x="312445" y="585673"/>
                  </a:lnTo>
                  <a:lnTo>
                    <a:pt x="306463" y="589724"/>
                  </a:lnTo>
                  <a:lnTo>
                    <a:pt x="302425" y="595706"/>
                  </a:lnTo>
                  <a:lnTo>
                    <a:pt x="300939" y="603046"/>
                  </a:lnTo>
                  <a:lnTo>
                    <a:pt x="302425" y="610374"/>
                  </a:lnTo>
                  <a:lnTo>
                    <a:pt x="306463" y="616369"/>
                  </a:lnTo>
                  <a:lnTo>
                    <a:pt x="312445" y="620407"/>
                  </a:lnTo>
                  <a:lnTo>
                    <a:pt x="319773" y="621893"/>
                  </a:lnTo>
                  <a:lnTo>
                    <a:pt x="327101" y="620407"/>
                  </a:lnTo>
                  <a:lnTo>
                    <a:pt x="333095" y="616369"/>
                  </a:lnTo>
                  <a:lnTo>
                    <a:pt x="337134" y="610374"/>
                  </a:lnTo>
                  <a:lnTo>
                    <a:pt x="338607" y="603046"/>
                  </a:lnTo>
                  <a:close/>
                </a:path>
                <a:path w="640714" h="734694">
                  <a:moveTo>
                    <a:pt x="526961" y="405168"/>
                  </a:moveTo>
                  <a:lnTo>
                    <a:pt x="525475" y="397840"/>
                  </a:lnTo>
                  <a:lnTo>
                    <a:pt x="521436" y="391845"/>
                  </a:lnTo>
                  <a:lnTo>
                    <a:pt x="515454" y="387807"/>
                  </a:lnTo>
                  <a:lnTo>
                    <a:pt x="508127" y="386321"/>
                  </a:lnTo>
                  <a:lnTo>
                    <a:pt x="500799" y="387807"/>
                  </a:lnTo>
                  <a:lnTo>
                    <a:pt x="494804" y="391845"/>
                  </a:lnTo>
                  <a:lnTo>
                    <a:pt x="490766" y="397840"/>
                  </a:lnTo>
                  <a:lnTo>
                    <a:pt x="489292" y="405168"/>
                  </a:lnTo>
                  <a:lnTo>
                    <a:pt x="490766" y="412508"/>
                  </a:lnTo>
                  <a:lnTo>
                    <a:pt x="494804" y="418490"/>
                  </a:lnTo>
                  <a:lnTo>
                    <a:pt x="500799" y="422529"/>
                  </a:lnTo>
                  <a:lnTo>
                    <a:pt x="508127" y="424014"/>
                  </a:lnTo>
                  <a:lnTo>
                    <a:pt x="515454" y="422529"/>
                  </a:lnTo>
                  <a:lnTo>
                    <a:pt x="521436" y="418490"/>
                  </a:lnTo>
                  <a:lnTo>
                    <a:pt x="525475" y="412508"/>
                  </a:lnTo>
                  <a:lnTo>
                    <a:pt x="526961" y="405168"/>
                  </a:lnTo>
                  <a:close/>
                </a:path>
                <a:path w="640714" h="734694">
                  <a:moveTo>
                    <a:pt x="640346" y="398741"/>
                  </a:moveTo>
                  <a:lnTo>
                    <a:pt x="634314" y="351739"/>
                  </a:lnTo>
                  <a:lnTo>
                    <a:pt x="621411" y="306019"/>
                  </a:lnTo>
                  <a:lnTo>
                    <a:pt x="601789" y="262394"/>
                  </a:lnTo>
                  <a:lnTo>
                    <a:pt x="583463" y="233921"/>
                  </a:lnTo>
                  <a:lnTo>
                    <a:pt x="583463" y="414591"/>
                  </a:lnTo>
                  <a:lnTo>
                    <a:pt x="579221" y="462102"/>
                  </a:lnTo>
                  <a:lnTo>
                    <a:pt x="567004" y="506793"/>
                  </a:lnTo>
                  <a:lnTo>
                    <a:pt x="547535" y="547903"/>
                  </a:lnTo>
                  <a:lnTo>
                    <a:pt x="521563" y="584708"/>
                  </a:lnTo>
                  <a:lnTo>
                    <a:pt x="489800" y="616483"/>
                  </a:lnTo>
                  <a:lnTo>
                    <a:pt x="453009" y="642480"/>
                  </a:lnTo>
                  <a:lnTo>
                    <a:pt x="411924" y="661962"/>
                  </a:lnTo>
                  <a:lnTo>
                    <a:pt x="367258" y="674179"/>
                  </a:lnTo>
                  <a:lnTo>
                    <a:pt x="319773" y="678421"/>
                  </a:lnTo>
                  <a:lnTo>
                    <a:pt x="272288" y="674179"/>
                  </a:lnTo>
                  <a:lnTo>
                    <a:pt x="227634" y="661962"/>
                  </a:lnTo>
                  <a:lnTo>
                    <a:pt x="186537" y="642480"/>
                  </a:lnTo>
                  <a:lnTo>
                    <a:pt x="149745" y="616483"/>
                  </a:lnTo>
                  <a:lnTo>
                    <a:pt x="117995" y="584708"/>
                  </a:lnTo>
                  <a:lnTo>
                    <a:pt x="92011" y="547903"/>
                  </a:lnTo>
                  <a:lnTo>
                    <a:pt x="72542" y="506793"/>
                  </a:lnTo>
                  <a:lnTo>
                    <a:pt x="60325" y="462102"/>
                  </a:lnTo>
                  <a:lnTo>
                    <a:pt x="56083" y="414591"/>
                  </a:lnTo>
                  <a:lnTo>
                    <a:pt x="60325" y="367080"/>
                  </a:lnTo>
                  <a:lnTo>
                    <a:pt x="72542" y="322389"/>
                  </a:lnTo>
                  <a:lnTo>
                    <a:pt x="92011" y="281279"/>
                  </a:lnTo>
                  <a:lnTo>
                    <a:pt x="117995" y="244462"/>
                  </a:lnTo>
                  <a:lnTo>
                    <a:pt x="149745" y="212699"/>
                  </a:lnTo>
                  <a:lnTo>
                    <a:pt x="186537" y="186702"/>
                  </a:lnTo>
                  <a:lnTo>
                    <a:pt x="227634" y="167220"/>
                  </a:lnTo>
                  <a:lnTo>
                    <a:pt x="272288" y="155003"/>
                  </a:lnTo>
                  <a:lnTo>
                    <a:pt x="319773" y="150761"/>
                  </a:lnTo>
                  <a:lnTo>
                    <a:pt x="367258" y="155003"/>
                  </a:lnTo>
                  <a:lnTo>
                    <a:pt x="411924" y="167220"/>
                  </a:lnTo>
                  <a:lnTo>
                    <a:pt x="453009" y="186702"/>
                  </a:lnTo>
                  <a:lnTo>
                    <a:pt x="489800" y="212699"/>
                  </a:lnTo>
                  <a:lnTo>
                    <a:pt x="521563" y="244462"/>
                  </a:lnTo>
                  <a:lnTo>
                    <a:pt x="547535" y="281279"/>
                  </a:lnTo>
                  <a:lnTo>
                    <a:pt x="567004" y="322389"/>
                  </a:lnTo>
                  <a:lnTo>
                    <a:pt x="579221" y="367080"/>
                  </a:lnTo>
                  <a:lnTo>
                    <a:pt x="583463" y="414591"/>
                  </a:lnTo>
                  <a:lnTo>
                    <a:pt x="583463" y="233921"/>
                  </a:lnTo>
                  <a:lnTo>
                    <a:pt x="575589" y="221678"/>
                  </a:lnTo>
                  <a:lnTo>
                    <a:pt x="542963" y="184683"/>
                  </a:lnTo>
                  <a:lnTo>
                    <a:pt x="571220" y="156413"/>
                  </a:lnTo>
                  <a:lnTo>
                    <a:pt x="574725" y="150761"/>
                  </a:lnTo>
                  <a:lnTo>
                    <a:pt x="575894" y="148869"/>
                  </a:lnTo>
                  <a:lnTo>
                    <a:pt x="577037" y="147053"/>
                  </a:lnTo>
                  <a:lnTo>
                    <a:pt x="561314" y="110858"/>
                  </a:lnTo>
                  <a:lnTo>
                    <a:pt x="550849" y="108597"/>
                  </a:lnTo>
                  <a:lnTo>
                    <a:pt x="540219" y="110210"/>
                  </a:lnTo>
                  <a:lnTo>
                    <a:pt x="530720" y="115900"/>
                  </a:lnTo>
                  <a:lnTo>
                    <a:pt x="498703" y="148869"/>
                  </a:lnTo>
                  <a:lnTo>
                    <a:pt x="463638" y="128435"/>
                  </a:lnTo>
                  <a:lnTo>
                    <a:pt x="426542" y="112598"/>
                  </a:lnTo>
                  <a:lnTo>
                    <a:pt x="387858" y="101701"/>
                  </a:lnTo>
                  <a:lnTo>
                    <a:pt x="348030" y="96113"/>
                  </a:lnTo>
                  <a:lnTo>
                    <a:pt x="348030" y="56527"/>
                  </a:lnTo>
                  <a:lnTo>
                    <a:pt x="432777" y="56527"/>
                  </a:lnTo>
                  <a:lnTo>
                    <a:pt x="432777" y="0"/>
                  </a:lnTo>
                  <a:lnTo>
                    <a:pt x="206768" y="0"/>
                  </a:lnTo>
                  <a:lnTo>
                    <a:pt x="206768" y="56527"/>
                  </a:lnTo>
                  <a:lnTo>
                    <a:pt x="291528" y="56527"/>
                  </a:lnTo>
                  <a:lnTo>
                    <a:pt x="291528" y="95161"/>
                  </a:lnTo>
                  <a:lnTo>
                    <a:pt x="242785" y="103276"/>
                  </a:lnTo>
                  <a:lnTo>
                    <a:pt x="196824" y="118414"/>
                  </a:lnTo>
                  <a:lnTo>
                    <a:pt x="154203" y="140042"/>
                  </a:lnTo>
                  <a:lnTo>
                    <a:pt x="115544" y="167576"/>
                  </a:lnTo>
                  <a:lnTo>
                    <a:pt x="81432" y="200456"/>
                  </a:lnTo>
                  <a:lnTo>
                    <a:pt x="52463" y="238112"/>
                  </a:lnTo>
                  <a:lnTo>
                    <a:pt x="29235" y="279971"/>
                  </a:lnTo>
                  <a:lnTo>
                    <a:pt x="12357" y="325488"/>
                  </a:lnTo>
                  <a:lnTo>
                    <a:pt x="2413" y="374078"/>
                  </a:lnTo>
                  <a:lnTo>
                    <a:pt x="0" y="423621"/>
                  </a:lnTo>
                  <a:lnTo>
                    <a:pt x="5054" y="471906"/>
                  </a:lnTo>
                  <a:lnTo>
                    <a:pt x="17132" y="518236"/>
                  </a:lnTo>
                  <a:lnTo>
                    <a:pt x="35814" y="561924"/>
                  </a:lnTo>
                  <a:lnTo>
                    <a:pt x="60667" y="602246"/>
                  </a:lnTo>
                  <a:lnTo>
                    <a:pt x="91274" y="638530"/>
                  </a:lnTo>
                  <a:lnTo>
                    <a:pt x="127215" y="670064"/>
                  </a:lnTo>
                  <a:lnTo>
                    <a:pt x="168046" y="696163"/>
                  </a:lnTo>
                  <a:lnTo>
                    <a:pt x="213360" y="716114"/>
                  </a:lnTo>
                  <a:lnTo>
                    <a:pt x="261188" y="728929"/>
                  </a:lnTo>
                  <a:lnTo>
                    <a:pt x="309384" y="734250"/>
                  </a:lnTo>
                  <a:lnTo>
                    <a:pt x="357162" y="732345"/>
                  </a:lnTo>
                  <a:lnTo>
                    <a:pt x="403783" y="723455"/>
                  </a:lnTo>
                  <a:lnTo>
                    <a:pt x="448487" y="707834"/>
                  </a:lnTo>
                  <a:lnTo>
                    <a:pt x="490512" y="685749"/>
                  </a:lnTo>
                  <a:lnTo>
                    <a:pt x="500494" y="678421"/>
                  </a:lnTo>
                  <a:lnTo>
                    <a:pt x="529082" y="657453"/>
                  </a:lnTo>
                  <a:lnTo>
                    <a:pt x="563460" y="623201"/>
                  </a:lnTo>
                  <a:lnTo>
                    <a:pt x="592874" y="583260"/>
                  </a:lnTo>
                  <a:lnTo>
                    <a:pt x="615784" y="539280"/>
                  </a:lnTo>
                  <a:lnTo>
                    <a:pt x="631228" y="493331"/>
                  </a:lnTo>
                  <a:lnTo>
                    <a:pt x="639368" y="446214"/>
                  </a:lnTo>
                  <a:lnTo>
                    <a:pt x="640346" y="398741"/>
                  </a:lnTo>
                  <a:close/>
                </a:path>
              </a:pathLst>
            </a:custGeom>
            <a:solidFill>
              <a:srgbClr val="000000"/>
            </a:solidFill>
          </p:spPr>
          <p:txBody>
            <a:bodyPr wrap="square" lIns="0" tIns="0" rIns="0" bIns="0" rtlCol="0"/>
            <a:lstStyle/>
            <a:p>
              <a:endParaRPr/>
            </a:p>
          </p:txBody>
        </p:sp>
      </p:grpSp>
      <p:sp>
        <p:nvSpPr>
          <p:cNvPr id="9" name="object 9"/>
          <p:cNvSpPr/>
          <p:nvPr/>
        </p:nvSpPr>
        <p:spPr>
          <a:xfrm>
            <a:off x="2130498" y="3420188"/>
            <a:ext cx="527685" cy="721995"/>
          </a:xfrm>
          <a:custGeom>
            <a:avLst/>
            <a:gdLst/>
            <a:ahLst/>
            <a:cxnLst/>
            <a:rect l="l" t="t" r="r" b="b"/>
            <a:pathLst>
              <a:path w="527685" h="721995">
                <a:moveTo>
                  <a:pt x="527374" y="0"/>
                </a:moveTo>
                <a:lnTo>
                  <a:pt x="0" y="0"/>
                </a:lnTo>
                <a:lnTo>
                  <a:pt x="0" y="56535"/>
                </a:lnTo>
                <a:lnTo>
                  <a:pt x="169513" y="56535"/>
                </a:lnTo>
                <a:lnTo>
                  <a:pt x="214666" y="67000"/>
                </a:lnTo>
                <a:lnTo>
                  <a:pt x="253051" y="90866"/>
                </a:lnTo>
                <a:lnTo>
                  <a:pt x="281875" y="125693"/>
                </a:lnTo>
                <a:lnTo>
                  <a:pt x="298343" y="169041"/>
                </a:lnTo>
                <a:lnTo>
                  <a:pt x="0" y="169041"/>
                </a:lnTo>
                <a:lnTo>
                  <a:pt x="0" y="226707"/>
                </a:lnTo>
                <a:lnTo>
                  <a:pt x="298343" y="226707"/>
                </a:lnTo>
                <a:lnTo>
                  <a:pt x="280947" y="270999"/>
                </a:lnTo>
                <a:lnTo>
                  <a:pt x="250785" y="306705"/>
                </a:lnTo>
                <a:lnTo>
                  <a:pt x="211017" y="330538"/>
                </a:lnTo>
                <a:lnTo>
                  <a:pt x="164804" y="339213"/>
                </a:lnTo>
                <a:lnTo>
                  <a:pt x="0" y="339213"/>
                </a:lnTo>
                <a:lnTo>
                  <a:pt x="0" y="388587"/>
                </a:lnTo>
                <a:lnTo>
                  <a:pt x="333187" y="721958"/>
                </a:lnTo>
                <a:lnTo>
                  <a:pt x="373117" y="682006"/>
                </a:lnTo>
                <a:lnTo>
                  <a:pt x="87016" y="395748"/>
                </a:lnTo>
                <a:lnTo>
                  <a:pt x="164804" y="395748"/>
                </a:lnTo>
                <a:lnTo>
                  <a:pt x="210976" y="389731"/>
                </a:lnTo>
                <a:lnTo>
                  <a:pt x="253380" y="372736"/>
                </a:lnTo>
                <a:lnTo>
                  <a:pt x="290526" y="346350"/>
                </a:lnTo>
                <a:lnTo>
                  <a:pt x="320924" y="312159"/>
                </a:lnTo>
                <a:lnTo>
                  <a:pt x="343081" y="271750"/>
                </a:lnTo>
                <a:lnTo>
                  <a:pt x="355507" y="226707"/>
                </a:lnTo>
                <a:lnTo>
                  <a:pt x="527374" y="226707"/>
                </a:lnTo>
                <a:lnTo>
                  <a:pt x="527374" y="169041"/>
                </a:lnTo>
                <a:lnTo>
                  <a:pt x="355507" y="169041"/>
                </a:lnTo>
                <a:lnTo>
                  <a:pt x="348196" y="137743"/>
                </a:lnTo>
                <a:lnTo>
                  <a:pt x="336077" y="108194"/>
                </a:lnTo>
                <a:lnTo>
                  <a:pt x="319430" y="80942"/>
                </a:lnTo>
                <a:lnTo>
                  <a:pt x="298531" y="56535"/>
                </a:lnTo>
                <a:lnTo>
                  <a:pt x="527374" y="56535"/>
                </a:lnTo>
                <a:lnTo>
                  <a:pt x="527374" y="0"/>
                </a:lnTo>
                <a:close/>
              </a:path>
            </a:pathLst>
          </a:custGeom>
          <a:solidFill>
            <a:srgbClr val="000000"/>
          </a:solidFill>
        </p:spPr>
        <p:txBody>
          <a:bodyPr wrap="square" lIns="0" tIns="0" rIns="0" bIns="0" rtlCol="0"/>
          <a:lstStyle/>
          <a:p>
            <a:endParaRPr/>
          </a:p>
        </p:txBody>
      </p:sp>
      <p:sp>
        <p:nvSpPr>
          <p:cNvPr id="10" name="object 10"/>
          <p:cNvSpPr/>
          <p:nvPr/>
        </p:nvSpPr>
        <p:spPr>
          <a:xfrm>
            <a:off x="7066618" y="1940810"/>
            <a:ext cx="640715" cy="584200"/>
          </a:xfrm>
          <a:custGeom>
            <a:avLst/>
            <a:gdLst/>
            <a:ahLst/>
            <a:cxnLst/>
            <a:rect l="l" t="t" r="r" b="b"/>
            <a:pathLst>
              <a:path w="640715" h="584200">
                <a:moveTo>
                  <a:pt x="512306" y="454357"/>
                </a:moveTo>
                <a:lnTo>
                  <a:pt x="384230" y="454357"/>
                </a:lnTo>
                <a:lnTo>
                  <a:pt x="512306" y="584200"/>
                </a:lnTo>
                <a:lnTo>
                  <a:pt x="512306" y="454357"/>
                </a:lnTo>
                <a:close/>
              </a:path>
              <a:path w="640715" h="584200">
                <a:moveTo>
                  <a:pt x="608364" y="0"/>
                </a:moveTo>
                <a:lnTo>
                  <a:pt x="32019" y="0"/>
                </a:lnTo>
                <a:lnTo>
                  <a:pt x="19496" y="2604"/>
                </a:lnTo>
                <a:lnTo>
                  <a:pt x="9299" y="9569"/>
                </a:lnTo>
                <a:lnTo>
                  <a:pt x="2458" y="19853"/>
                </a:lnTo>
                <a:lnTo>
                  <a:pt x="0" y="32413"/>
                </a:lnTo>
                <a:lnTo>
                  <a:pt x="0" y="421943"/>
                </a:lnTo>
                <a:lnTo>
                  <a:pt x="2458" y="434503"/>
                </a:lnTo>
                <a:lnTo>
                  <a:pt x="9299" y="444787"/>
                </a:lnTo>
                <a:lnTo>
                  <a:pt x="19496" y="451752"/>
                </a:lnTo>
                <a:lnTo>
                  <a:pt x="32019" y="454357"/>
                </a:lnTo>
                <a:lnTo>
                  <a:pt x="608364" y="454357"/>
                </a:lnTo>
                <a:lnTo>
                  <a:pt x="620887" y="451752"/>
                </a:lnTo>
                <a:lnTo>
                  <a:pt x="631083" y="444787"/>
                </a:lnTo>
                <a:lnTo>
                  <a:pt x="637925" y="434503"/>
                </a:lnTo>
                <a:lnTo>
                  <a:pt x="640383" y="421943"/>
                </a:lnTo>
                <a:lnTo>
                  <a:pt x="640383" y="273255"/>
                </a:lnTo>
                <a:lnTo>
                  <a:pt x="169513" y="273255"/>
                </a:lnTo>
                <a:lnTo>
                  <a:pt x="151183" y="269552"/>
                </a:lnTo>
                <a:lnTo>
                  <a:pt x="136216" y="259456"/>
                </a:lnTo>
                <a:lnTo>
                  <a:pt x="126126" y="244481"/>
                </a:lnTo>
                <a:lnTo>
                  <a:pt x="122426" y="226142"/>
                </a:lnTo>
                <a:lnTo>
                  <a:pt x="126126" y="207802"/>
                </a:lnTo>
                <a:lnTo>
                  <a:pt x="136216" y="192827"/>
                </a:lnTo>
                <a:lnTo>
                  <a:pt x="151183" y="182731"/>
                </a:lnTo>
                <a:lnTo>
                  <a:pt x="169513" y="179029"/>
                </a:lnTo>
                <a:lnTo>
                  <a:pt x="640383" y="179029"/>
                </a:lnTo>
                <a:lnTo>
                  <a:pt x="640383" y="32413"/>
                </a:lnTo>
                <a:lnTo>
                  <a:pt x="637925" y="19853"/>
                </a:lnTo>
                <a:lnTo>
                  <a:pt x="631083" y="9569"/>
                </a:lnTo>
                <a:lnTo>
                  <a:pt x="620887" y="2604"/>
                </a:lnTo>
                <a:lnTo>
                  <a:pt x="608364" y="0"/>
                </a:lnTo>
                <a:close/>
              </a:path>
              <a:path w="640715" h="584200">
                <a:moveTo>
                  <a:pt x="320191" y="179029"/>
                </a:moveTo>
                <a:lnTo>
                  <a:pt x="169513" y="179029"/>
                </a:lnTo>
                <a:lnTo>
                  <a:pt x="187842" y="182731"/>
                </a:lnTo>
                <a:lnTo>
                  <a:pt x="202809" y="192827"/>
                </a:lnTo>
                <a:lnTo>
                  <a:pt x="212900" y="207802"/>
                </a:lnTo>
                <a:lnTo>
                  <a:pt x="216600" y="226142"/>
                </a:lnTo>
                <a:lnTo>
                  <a:pt x="212900" y="244481"/>
                </a:lnTo>
                <a:lnTo>
                  <a:pt x="202809" y="259456"/>
                </a:lnTo>
                <a:lnTo>
                  <a:pt x="187842" y="269552"/>
                </a:lnTo>
                <a:lnTo>
                  <a:pt x="169513" y="273255"/>
                </a:lnTo>
                <a:lnTo>
                  <a:pt x="320191" y="273255"/>
                </a:lnTo>
                <a:lnTo>
                  <a:pt x="301862" y="269552"/>
                </a:lnTo>
                <a:lnTo>
                  <a:pt x="286895" y="259456"/>
                </a:lnTo>
                <a:lnTo>
                  <a:pt x="276804" y="244481"/>
                </a:lnTo>
                <a:lnTo>
                  <a:pt x="273104" y="226142"/>
                </a:lnTo>
                <a:lnTo>
                  <a:pt x="276804" y="207802"/>
                </a:lnTo>
                <a:lnTo>
                  <a:pt x="286895" y="192827"/>
                </a:lnTo>
                <a:lnTo>
                  <a:pt x="301862" y="182731"/>
                </a:lnTo>
                <a:lnTo>
                  <a:pt x="320191" y="179029"/>
                </a:lnTo>
                <a:close/>
              </a:path>
              <a:path w="640715" h="584200">
                <a:moveTo>
                  <a:pt x="470870" y="179029"/>
                </a:moveTo>
                <a:lnTo>
                  <a:pt x="320191" y="179029"/>
                </a:lnTo>
                <a:lnTo>
                  <a:pt x="338521" y="182731"/>
                </a:lnTo>
                <a:lnTo>
                  <a:pt x="353488" y="192827"/>
                </a:lnTo>
                <a:lnTo>
                  <a:pt x="363578" y="207802"/>
                </a:lnTo>
                <a:lnTo>
                  <a:pt x="367278" y="226142"/>
                </a:lnTo>
                <a:lnTo>
                  <a:pt x="363578" y="244481"/>
                </a:lnTo>
                <a:lnTo>
                  <a:pt x="353488" y="259456"/>
                </a:lnTo>
                <a:lnTo>
                  <a:pt x="338521" y="269552"/>
                </a:lnTo>
                <a:lnTo>
                  <a:pt x="320191" y="273255"/>
                </a:lnTo>
                <a:lnTo>
                  <a:pt x="470870" y="273255"/>
                </a:lnTo>
                <a:lnTo>
                  <a:pt x="452540" y="269552"/>
                </a:lnTo>
                <a:lnTo>
                  <a:pt x="437573" y="259456"/>
                </a:lnTo>
                <a:lnTo>
                  <a:pt x="427483" y="244481"/>
                </a:lnTo>
                <a:lnTo>
                  <a:pt x="423783" y="226142"/>
                </a:lnTo>
                <a:lnTo>
                  <a:pt x="427483" y="207802"/>
                </a:lnTo>
                <a:lnTo>
                  <a:pt x="437573" y="192827"/>
                </a:lnTo>
                <a:lnTo>
                  <a:pt x="452540" y="182731"/>
                </a:lnTo>
                <a:lnTo>
                  <a:pt x="470870" y="179029"/>
                </a:lnTo>
                <a:close/>
              </a:path>
              <a:path w="640715" h="584200">
                <a:moveTo>
                  <a:pt x="640383" y="179029"/>
                </a:moveTo>
                <a:lnTo>
                  <a:pt x="470870" y="179029"/>
                </a:lnTo>
                <a:lnTo>
                  <a:pt x="489199" y="182731"/>
                </a:lnTo>
                <a:lnTo>
                  <a:pt x="504166" y="192827"/>
                </a:lnTo>
                <a:lnTo>
                  <a:pt x="514257" y="207802"/>
                </a:lnTo>
                <a:lnTo>
                  <a:pt x="517957" y="226142"/>
                </a:lnTo>
                <a:lnTo>
                  <a:pt x="514257" y="244481"/>
                </a:lnTo>
                <a:lnTo>
                  <a:pt x="504166" y="259456"/>
                </a:lnTo>
                <a:lnTo>
                  <a:pt x="489199" y="269552"/>
                </a:lnTo>
                <a:lnTo>
                  <a:pt x="470870" y="273255"/>
                </a:lnTo>
                <a:lnTo>
                  <a:pt x="640383" y="273255"/>
                </a:lnTo>
                <a:lnTo>
                  <a:pt x="640383" y="179029"/>
                </a:lnTo>
                <a:close/>
              </a:path>
            </a:pathLst>
          </a:custGeom>
          <a:solidFill>
            <a:srgbClr val="000000"/>
          </a:solidFill>
        </p:spPr>
        <p:txBody>
          <a:bodyPr wrap="square" lIns="0" tIns="0" rIns="0" bIns="0" rtlCol="0"/>
          <a:lstStyle/>
          <a:p>
            <a:endParaRPr/>
          </a:p>
        </p:txBody>
      </p:sp>
      <p:sp>
        <p:nvSpPr>
          <p:cNvPr id="11" name="object 11"/>
          <p:cNvSpPr/>
          <p:nvPr/>
        </p:nvSpPr>
        <p:spPr>
          <a:xfrm>
            <a:off x="2102243" y="4946687"/>
            <a:ext cx="584200" cy="754380"/>
          </a:xfrm>
          <a:custGeom>
            <a:avLst/>
            <a:gdLst/>
            <a:ahLst/>
            <a:cxnLst/>
            <a:rect l="l" t="t" r="r" b="b"/>
            <a:pathLst>
              <a:path w="584200" h="754379">
                <a:moveTo>
                  <a:pt x="235432" y="273253"/>
                </a:moveTo>
                <a:lnTo>
                  <a:pt x="113004" y="273253"/>
                </a:lnTo>
                <a:lnTo>
                  <a:pt x="113004" y="310946"/>
                </a:lnTo>
                <a:lnTo>
                  <a:pt x="235432" y="310946"/>
                </a:lnTo>
                <a:lnTo>
                  <a:pt x="235432" y="273253"/>
                </a:lnTo>
                <a:close/>
              </a:path>
              <a:path w="584200" h="754379">
                <a:moveTo>
                  <a:pt x="470865" y="574776"/>
                </a:moveTo>
                <a:lnTo>
                  <a:pt x="113004" y="574776"/>
                </a:lnTo>
                <a:lnTo>
                  <a:pt x="113004" y="612470"/>
                </a:lnTo>
                <a:lnTo>
                  <a:pt x="470865" y="612470"/>
                </a:lnTo>
                <a:lnTo>
                  <a:pt x="470865" y="574776"/>
                </a:lnTo>
                <a:close/>
              </a:path>
              <a:path w="584200" h="754379">
                <a:moveTo>
                  <a:pt x="470865" y="499389"/>
                </a:moveTo>
                <a:lnTo>
                  <a:pt x="113004" y="499389"/>
                </a:lnTo>
                <a:lnTo>
                  <a:pt x="113004" y="537083"/>
                </a:lnTo>
                <a:lnTo>
                  <a:pt x="470865" y="537083"/>
                </a:lnTo>
                <a:lnTo>
                  <a:pt x="470865" y="499389"/>
                </a:lnTo>
                <a:close/>
              </a:path>
              <a:path w="584200" h="754379">
                <a:moveTo>
                  <a:pt x="470865" y="424014"/>
                </a:moveTo>
                <a:lnTo>
                  <a:pt x="113004" y="424014"/>
                </a:lnTo>
                <a:lnTo>
                  <a:pt x="113004" y="461708"/>
                </a:lnTo>
                <a:lnTo>
                  <a:pt x="470865" y="461708"/>
                </a:lnTo>
                <a:lnTo>
                  <a:pt x="470865" y="424014"/>
                </a:lnTo>
                <a:close/>
              </a:path>
              <a:path w="584200" h="754379">
                <a:moveTo>
                  <a:pt x="470865" y="348627"/>
                </a:moveTo>
                <a:lnTo>
                  <a:pt x="113004" y="348627"/>
                </a:lnTo>
                <a:lnTo>
                  <a:pt x="113004" y="386321"/>
                </a:lnTo>
                <a:lnTo>
                  <a:pt x="470865" y="386321"/>
                </a:lnTo>
                <a:lnTo>
                  <a:pt x="470865" y="348627"/>
                </a:lnTo>
                <a:close/>
              </a:path>
              <a:path w="584200" h="754379">
                <a:moveTo>
                  <a:pt x="583869" y="207289"/>
                </a:moveTo>
                <a:lnTo>
                  <a:pt x="573176" y="197866"/>
                </a:lnTo>
                <a:lnTo>
                  <a:pt x="527367" y="157543"/>
                </a:lnTo>
                <a:lnTo>
                  <a:pt x="527367" y="254406"/>
                </a:lnTo>
                <a:lnTo>
                  <a:pt x="527367" y="697268"/>
                </a:lnTo>
                <a:lnTo>
                  <a:pt x="56502" y="697268"/>
                </a:lnTo>
                <a:lnTo>
                  <a:pt x="56502" y="56527"/>
                </a:lnTo>
                <a:lnTo>
                  <a:pt x="291934" y="56527"/>
                </a:lnTo>
                <a:lnTo>
                  <a:pt x="291934" y="254406"/>
                </a:lnTo>
                <a:lnTo>
                  <a:pt x="527367" y="254406"/>
                </a:lnTo>
                <a:lnTo>
                  <a:pt x="527367" y="157543"/>
                </a:lnTo>
                <a:lnTo>
                  <a:pt x="466153" y="103644"/>
                </a:lnTo>
                <a:lnTo>
                  <a:pt x="466153" y="197866"/>
                </a:lnTo>
                <a:lnTo>
                  <a:pt x="348437" y="197866"/>
                </a:lnTo>
                <a:lnTo>
                  <a:pt x="348437" y="80086"/>
                </a:lnTo>
                <a:lnTo>
                  <a:pt x="466153" y="197866"/>
                </a:lnTo>
                <a:lnTo>
                  <a:pt x="466153" y="103644"/>
                </a:lnTo>
                <a:lnTo>
                  <a:pt x="439407" y="80086"/>
                </a:lnTo>
                <a:lnTo>
                  <a:pt x="412648" y="56527"/>
                </a:lnTo>
                <a:lnTo>
                  <a:pt x="348437" y="0"/>
                </a:lnTo>
                <a:lnTo>
                  <a:pt x="0" y="0"/>
                </a:lnTo>
                <a:lnTo>
                  <a:pt x="0" y="753808"/>
                </a:lnTo>
                <a:lnTo>
                  <a:pt x="583869" y="753808"/>
                </a:lnTo>
                <a:lnTo>
                  <a:pt x="583869" y="697268"/>
                </a:lnTo>
                <a:lnTo>
                  <a:pt x="583869" y="207289"/>
                </a:lnTo>
                <a:close/>
              </a:path>
            </a:pathLst>
          </a:custGeom>
          <a:solidFill>
            <a:srgbClr val="000000"/>
          </a:solidFill>
        </p:spPr>
        <p:txBody>
          <a:bodyPr wrap="square" lIns="0" tIns="0" rIns="0" bIns="0" rtlCol="0"/>
          <a:lstStyle/>
          <a:p>
            <a:endParaRPr/>
          </a:p>
        </p:txBody>
      </p:sp>
      <p:sp>
        <p:nvSpPr>
          <p:cNvPr id="12" name="object 12"/>
          <p:cNvSpPr/>
          <p:nvPr/>
        </p:nvSpPr>
        <p:spPr>
          <a:xfrm>
            <a:off x="7066610" y="3457879"/>
            <a:ext cx="640715" cy="641350"/>
          </a:xfrm>
          <a:custGeom>
            <a:avLst/>
            <a:gdLst/>
            <a:ahLst/>
            <a:cxnLst/>
            <a:rect l="l" t="t" r="r" b="b"/>
            <a:pathLst>
              <a:path w="640715" h="641350">
                <a:moveTo>
                  <a:pt x="169519" y="28270"/>
                </a:moveTo>
                <a:lnTo>
                  <a:pt x="167347" y="17094"/>
                </a:lnTo>
                <a:lnTo>
                  <a:pt x="161391" y="8128"/>
                </a:lnTo>
                <a:lnTo>
                  <a:pt x="152425" y="2171"/>
                </a:lnTo>
                <a:lnTo>
                  <a:pt x="141262" y="0"/>
                </a:lnTo>
                <a:lnTo>
                  <a:pt x="130098" y="2171"/>
                </a:lnTo>
                <a:lnTo>
                  <a:pt x="121132" y="8128"/>
                </a:lnTo>
                <a:lnTo>
                  <a:pt x="115176" y="17094"/>
                </a:lnTo>
                <a:lnTo>
                  <a:pt x="113004" y="28270"/>
                </a:lnTo>
                <a:lnTo>
                  <a:pt x="113004" y="84810"/>
                </a:lnTo>
                <a:lnTo>
                  <a:pt x="115176" y="95986"/>
                </a:lnTo>
                <a:lnTo>
                  <a:pt x="121132" y="104952"/>
                </a:lnTo>
                <a:lnTo>
                  <a:pt x="130098" y="110909"/>
                </a:lnTo>
                <a:lnTo>
                  <a:pt x="141262" y="113080"/>
                </a:lnTo>
                <a:lnTo>
                  <a:pt x="152425" y="110909"/>
                </a:lnTo>
                <a:lnTo>
                  <a:pt x="161391" y="104952"/>
                </a:lnTo>
                <a:lnTo>
                  <a:pt x="167347" y="95986"/>
                </a:lnTo>
                <a:lnTo>
                  <a:pt x="169519" y="84810"/>
                </a:lnTo>
                <a:lnTo>
                  <a:pt x="169519" y="28270"/>
                </a:lnTo>
                <a:close/>
              </a:path>
              <a:path w="640715" h="641350">
                <a:moveTo>
                  <a:pt x="527380" y="28270"/>
                </a:moveTo>
                <a:lnTo>
                  <a:pt x="525208" y="17094"/>
                </a:lnTo>
                <a:lnTo>
                  <a:pt x="519252" y="8128"/>
                </a:lnTo>
                <a:lnTo>
                  <a:pt x="510298" y="2171"/>
                </a:lnTo>
                <a:lnTo>
                  <a:pt x="499122" y="0"/>
                </a:lnTo>
                <a:lnTo>
                  <a:pt x="487959" y="2171"/>
                </a:lnTo>
                <a:lnTo>
                  <a:pt x="478993" y="8128"/>
                </a:lnTo>
                <a:lnTo>
                  <a:pt x="473036" y="17094"/>
                </a:lnTo>
                <a:lnTo>
                  <a:pt x="470877" y="28270"/>
                </a:lnTo>
                <a:lnTo>
                  <a:pt x="470877" y="84810"/>
                </a:lnTo>
                <a:lnTo>
                  <a:pt x="473036" y="95986"/>
                </a:lnTo>
                <a:lnTo>
                  <a:pt x="478993" y="104952"/>
                </a:lnTo>
                <a:lnTo>
                  <a:pt x="487959" y="110909"/>
                </a:lnTo>
                <a:lnTo>
                  <a:pt x="499122" y="113080"/>
                </a:lnTo>
                <a:lnTo>
                  <a:pt x="510298" y="110909"/>
                </a:lnTo>
                <a:lnTo>
                  <a:pt x="519252" y="104952"/>
                </a:lnTo>
                <a:lnTo>
                  <a:pt x="525208" y="95986"/>
                </a:lnTo>
                <a:lnTo>
                  <a:pt x="527380" y="84810"/>
                </a:lnTo>
                <a:lnTo>
                  <a:pt x="527380" y="28270"/>
                </a:lnTo>
                <a:close/>
              </a:path>
              <a:path w="640715" h="641350">
                <a:moveTo>
                  <a:pt x="640384" y="225742"/>
                </a:moveTo>
                <a:lnTo>
                  <a:pt x="583882" y="225742"/>
                </a:lnTo>
                <a:lnTo>
                  <a:pt x="583882" y="282905"/>
                </a:lnTo>
                <a:lnTo>
                  <a:pt x="583882" y="357847"/>
                </a:lnTo>
                <a:lnTo>
                  <a:pt x="583882" y="395960"/>
                </a:lnTo>
                <a:lnTo>
                  <a:pt x="583882" y="470916"/>
                </a:lnTo>
                <a:lnTo>
                  <a:pt x="583882" y="509028"/>
                </a:lnTo>
                <a:lnTo>
                  <a:pt x="583882" y="583971"/>
                </a:lnTo>
                <a:lnTo>
                  <a:pt x="433197" y="583971"/>
                </a:lnTo>
                <a:lnTo>
                  <a:pt x="433197" y="509028"/>
                </a:lnTo>
                <a:lnTo>
                  <a:pt x="583882" y="509028"/>
                </a:lnTo>
                <a:lnTo>
                  <a:pt x="583882" y="470916"/>
                </a:lnTo>
                <a:lnTo>
                  <a:pt x="433197" y="470916"/>
                </a:lnTo>
                <a:lnTo>
                  <a:pt x="433197" y="395960"/>
                </a:lnTo>
                <a:lnTo>
                  <a:pt x="583882" y="395960"/>
                </a:lnTo>
                <a:lnTo>
                  <a:pt x="583882" y="357847"/>
                </a:lnTo>
                <a:lnTo>
                  <a:pt x="433197" y="357847"/>
                </a:lnTo>
                <a:lnTo>
                  <a:pt x="433197" y="282905"/>
                </a:lnTo>
                <a:lnTo>
                  <a:pt x="583882" y="282905"/>
                </a:lnTo>
                <a:lnTo>
                  <a:pt x="583882" y="225742"/>
                </a:lnTo>
                <a:lnTo>
                  <a:pt x="395528" y="225742"/>
                </a:lnTo>
                <a:lnTo>
                  <a:pt x="395528" y="282905"/>
                </a:lnTo>
                <a:lnTo>
                  <a:pt x="395528" y="357847"/>
                </a:lnTo>
                <a:lnTo>
                  <a:pt x="395528" y="395960"/>
                </a:lnTo>
                <a:lnTo>
                  <a:pt x="395528" y="470916"/>
                </a:lnTo>
                <a:lnTo>
                  <a:pt x="395528" y="509028"/>
                </a:lnTo>
                <a:lnTo>
                  <a:pt x="395528" y="583971"/>
                </a:lnTo>
                <a:lnTo>
                  <a:pt x="244856" y="583971"/>
                </a:lnTo>
                <a:lnTo>
                  <a:pt x="244856" y="509028"/>
                </a:lnTo>
                <a:lnTo>
                  <a:pt x="395528" y="509028"/>
                </a:lnTo>
                <a:lnTo>
                  <a:pt x="395528" y="470916"/>
                </a:lnTo>
                <a:lnTo>
                  <a:pt x="244856" y="470916"/>
                </a:lnTo>
                <a:lnTo>
                  <a:pt x="244856" y="395960"/>
                </a:lnTo>
                <a:lnTo>
                  <a:pt x="395528" y="395960"/>
                </a:lnTo>
                <a:lnTo>
                  <a:pt x="395528" y="357847"/>
                </a:lnTo>
                <a:lnTo>
                  <a:pt x="244856" y="357847"/>
                </a:lnTo>
                <a:lnTo>
                  <a:pt x="244856" y="282905"/>
                </a:lnTo>
                <a:lnTo>
                  <a:pt x="395528" y="282905"/>
                </a:lnTo>
                <a:lnTo>
                  <a:pt x="395528" y="225742"/>
                </a:lnTo>
                <a:lnTo>
                  <a:pt x="207187" y="225742"/>
                </a:lnTo>
                <a:lnTo>
                  <a:pt x="207187" y="282905"/>
                </a:lnTo>
                <a:lnTo>
                  <a:pt x="207187" y="357847"/>
                </a:lnTo>
                <a:lnTo>
                  <a:pt x="207187" y="395960"/>
                </a:lnTo>
                <a:lnTo>
                  <a:pt x="207187" y="470916"/>
                </a:lnTo>
                <a:lnTo>
                  <a:pt x="207187" y="509028"/>
                </a:lnTo>
                <a:lnTo>
                  <a:pt x="207187" y="583971"/>
                </a:lnTo>
                <a:lnTo>
                  <a:pt x="56502" y="583971"/>
                </a:lnTo>
                <a:lnTo>
                  <a:pt x="56502" y="509028"/>
                </a:lnTo>
                <a:lnTo>
                  <a:pt x="207187" y="509028"/>
                </a:lnTo>
                <a:lnTo>
                  <a:pt x="207187" y="470916"/>
                </a:lnTo>
                <a:lnTo>
                  <a:pt x="56502" y="470916"/>
                </a:lnTo>
                <a:lnTo>
                  <a:pt x="56502" y="395960"/>
                </a:lnTo>
                <a:lnTo>
                  <a:pt x="207187" y="395960"/>
                </a:lnTo>
                <a:lnTo>
                  <a:pt x="207187" y="357847"/>
                </a:lnTo>
                <a:lnTo>
                  <a:pt x="56502" y="357847"/>
                </a:lnTo>
                <a:lnTo>
                  <a:pt x="56502" y="282905"/>
                </a:lnTo>
                <a:lnTo>
                  <a:pt x="207187" y="282905"/>
                </a:lnTo>
                <a:lnTo>
                  <a:pt x="207187" y="225742"/>
                </a:lnTo>
                <a:lnTo>
                  <a:pt x="0" y="225742"/>
                </a:lnTo>
                <a:lnTo>
                  <a:pt x="0" y="282905"/>
                </a:lnTo>
                <a:lnTo>
                  <a:pt x="0" y="357847"/>
                </a:lnTo>
                <a:lnTo>
                  <a:pt x="0" y="641146"/>
                </a:lnTo>
                <a:lnTo>
                  <a:pt x="640384" y="641146"/>
                </a:lnTo>
                <a:lnTo>
                  <a:pt x="640384" y="282689"/>
                </a:lnTo>
                <a:lnTo>
                  <a:pt x="640384" y="225742"/>
                </a:lnTo>
                <a:close/>
              </a:path>
              <a:path w="640715" h="641350">
                <a:moveTo>
                  <a:pt x="640384" y="56540"/>
                </a:moveTo>
                <a:lnTo>
                  <a:pt x="565048" y="56540"/>
                </a:lnTo>
                <a:lnTo>
                  <a:pt x="565048" y="84810"/>
                </a:lnTo>
                <a:lnTo>
                  <a:pt x="559904" y="110617"/>
                </a:lnTo>
                <a:lnTo>
                  <a:pt x="545858" y="131572"/>
                </a:lnTo>
                <a:lnTo>
                  <a:pt x="524916" y="145630"/>
                </a:lnTo>
                <a:lnTo>
                  <a:pt x="499122" y="150761"/>
                </a:lnTo>
                <a:lnTo>
                  <a:pt x="473329" y="145630"/>
                </a:lnTo>
                <a:lnTo>
                  <a:pt x="452386" y="131572"/>
                </a:lnTo>
                <a:lnTo>
                  <a:pt x="438340" y="110617"/>
                </a:lnTo>
                <a:lnTo>
                  <a:pt x="433197" y="84810"/>
                </a:lnTo>
                <a:lnTo>
                  <a:pt x="433197" y="56540"/>
                </a:lnTo>
                <a:lnTo>
                  <a:pt x="207187" y="56540"/>
                </a:lnTo>
                <a:lnTo>
                  <a:pt x="207187" y="84810"/>
                </a:lnTo>
                <a:lnTo>
                  <a:pt x="202044" y="110617"/>
                </a:lnTo>
                <a:lnTo>
                  <a:pt x="187998" y="131572"/>
                </a:lnTo>
                <a:lnTo>
                  <a:pt x="167055" y="145630"/>
                </a:lnTo>
                <a:lnTo>
                  <a:pt x="141262" y="150761"/>
                </a:lnTo>
                <a:lnTo>
                  <a:pt x="115468" y="145630"/>
                </a:lnTo>
                <a:lnTo>
                  <a:pt x="94526" y="131572"/>
                </a:lnTo>
                <a:lnTo>
                  <a:pt x="80479" y="110617"/>
                </a:lnTo>
                <a:lnTo>
                  <a:pt x="75336" y="84810"/>
                </a:lnTo>
                <a:lnTo>
                  <a:pt x="75336" y="56540"/>
                </a:lnTo>
                <a:lnTo>
                  <a:pt x="0" y="56540"/>
                </a:lnTo>
                <a:lnTo>
                  <a:pt x="0" y="188455"/>
                </a:lnTo>
                <a:lnTo>
                  <a:pt x="640384" y="188455"/>
                </a:lnTo>
                <a:lnTo>
                  <a:pt x="640384" y="56540"/>
                </a:lnTo>
                <a:close/>
              </a:path>
            </a:pathLst>
          </a:custGeom>
          <a:solidFill>
            <a:srgbClr val="000000"/>
          </a:solidFill>
        </p:spPr>
        <p:txBody>
          <a:bodyPr wrap="square" lIns="0" tIns="0" rIns="0" bIns="0" rtlCol="0"/>
          <a:lstStyle/>
          <a:p>
            <a:endParaRPr/>
          </a:p>
        </p:txBody>
      </p:sp>
      <p:sp>
        <p:nvSpPr>
          <p:cNvPr id="13" name="object 13"/>
          <p:cNvSpPr txBox="1"/>
          <p:nvPr/>
        </p:nvSpPr>
        <p:spPr>
          <a:xfrm>
            <a:off x="3231895" y="2063242"/>
            <a:ext cx="1167765" cy="330835"/>
          </a:xfrm>
          <a:prstGeom prst="rect">
            <a:avLst/>
          </a:prstGeom>
        </p:spPr>
        <p:txBody>
          <a:bodyPr vert="horz" wrap="square" lIns="0" tIns="13335" rIns="0" bIns="0" rtlCol="0">
            <a:spAutoFit/>
          </a:bodyPr>
          <a:lstStyle/>
          <a:p>
            <a:pPr marL="12700">
              <a:lnSpc>
                <a:spcPct val="100000"/>
              </a:lnSpc>
              <a:spcBef>
                <a:spcPts val="105"/>
              </a:spcBef>
            </a:pPr>
            <a:r>
              <a:rPr sz="2000" spc="-15" dirty="0">
                <a:latin typeface="Carlito"/>
                <a:cs typeface="Carlito"/>
              </a:rPr>
              <a:t>Saves</a:t>
            </a:r>
            <a:r>
              <a:rPr sz="2000" spc="-50" dirty="0">
                <a:latin typeface="Carlito"/>
                <a:cs typeface="Carlito"/>
              </a:rPr>
              <a:t> </a:t>
            </a:r>
            <a:r>
              <a:rPr sz="2000" spc="-5" dirty="0">
                <a:latin typeface="Carlito"/>
                <a:cs typeface="Carlito"/>
              </a:rPr>
              <a:t>Time</a:t>
            </a:r>
            <a:endParaRPr sz="2000">
              <a:latin typeface="Carlito"/>
              <a:cs typeface="Carlito"/>
            </a:endParaRPr>
          </a:p>
        </p:txBody>
      </p:sp>
      <p:sp>
        <p:nvSpPr>
          <p:cNvPr id="14" name="object 14"/>
          <p:cNvSpPr txBox="1"/>
          <p:nvPr/>
        </p:nvSpPr>
        <p:spPr>
          <a:xfrm>
            <a:off x="3231895" y="3605225"/>
            <a:ext cx="1383030" cy="331470"/>
          </a:xfrm>
          <a:prstGeom prst="rect">
            <a:avLst/>
          </a:prstGeom>
        </p:spPr>
        <p:txBody>
          <a:bodyPr vert="horz" wrap="square" lIns="0" tIns="13335" rIns="0" bIns="0" rtlCol="0">
            <a:spAutoFit/>
          </a:bodyPr>
          <a:lstStyle/>
          <a:p>
            <a:pPr marL="12700">
              <a:lnSpc>
                <a:spcPct val="100000"/>
              </a:lnSpc>
              <a:spcBef>
                <a:spcPts val="105"/>
              </a:spcBef>
            </a:pPr>
            <a:r>
              <a:rPr sz="2000" spc="-15" dirty="0">
                <a:latin typeface="Carlito"/>
                <a:cs typeface="Carlito"/>
              </a:rPr>
              <a:t>Saves</a:t>
            </a:r>
            <a:r>
              <a:rPr sz="2000" spc="-65" dirty="0">
                <a:latin typeface="Carlito"/>
                <a:cs typeface="Carlito"/>
              </a:rPr>
              <a:t> </a:t>
            </a:r>
            <a:r>
              <a:rPr sz="2000" dirty="0">
                <a:latin typeface="Carlito"/>
                <a:cs typeface="Carlito"/>
              </a:rPr>
              <a:t>Money</a:t>
            </a:r>
            <a:endParaRPr sz="2000">
              <a:latin typeface="Carlito"/>
              <a:cs typeface="Carlito"/>
            </a:endParaRPr>
          </a:p>
        </p:txBody>
      </p:sp>
      <p:sp>
        <p:nvSpPr>
          <p:cNvPr id="15" name="object 15"/>
          <p:cNvSpPr txBox="1"/>
          <p:nvPr/>
        </p:nvSpPr>
        <p:spPr>
          <a:xfrm>
            <a:off x="3231895" y="5154548"/>
            <a:ext cx="2437130"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Carlito"/>
                <a:cs typeface="Carlito"/>
              </a:rPr>
              <a:t>All </a:t>
            </a:r>
            <a:r>
              <a:rPr sz="2000" spc="-10" dirty="0">
                <a:latin typeface="Carlito"/>
                <a:cs typeface="Carlito"/>
              </a:rPr>
              <a:t>records at </a:t>
            </a:r>
            <a:r>
              <a:rPr sz="2000" dirty="0">
                <a:latin typeface="Carlito"/>
                <a:cs typeface="Carlito"/>
              </a:rPr>
              <a:t>one</a:t>
            </a:r>
            <a:r>
              <a:rPr sz="2000" spc="-65" dirty="0">
                <a:latin typeface="Carlito"/>
                <a:cs typeface="Carlito"/>
              </a:rPr>
              <a:t> </a:t>
            </a:r>
            <a:r>
              <a:rPr sz="2000" spc="-5" dirty="0">
                <a:latin typeface="Carlito"/>
                <a:cs typeface="Carlito"/>
              </a:rPr>
              <a:t>place</a:t>
            </a:r>
            <a:endParaRPr sz="2000">
              <a:latin typeface="Carlito"/>
              <a:cs typeface="Carlito"/>
            </a:endParaRPr>
          </a:p>
        </p:txBody>
      </p:sp>
      <p:sp>
        <p:nvSpPr>
          <p:cNvPr id="16" name="object 16"/>
          <p:cNvSpPr txBox="1"/>
          <p:nvPr/>
        </p:nvSpPr>
        <p:spPr>
          <a:xfrm>
            <a:off x="8465057" y="1906270"/>
            <a:ext cx="2341245" cy="635635"/>
          </a:xfrm>
          <a:prstGeom prst="rect">
            <a:avLst/>
          </a:prstGeom>
        </p:spPr>
        <p:txBody>
          <a:bodyPr vert="horz" wrap="square" lIns="0" tIns="13335" rIns="0" bIns="0" rtlCol="0">
            <a:spAutoFit/>
          </a:bodyPr>
          <a:lstStyle/>
          <a:p>
            <a:pPr marL="12700" marR="5080">
              <a:lnSpc>
                <a:spcPct val="100000"/>
              </a:lnSpc>
              <a:spcBef>
                <a:spcPts val="105"/>
              </a:spcBef>
            </a:pPr>
            <a:r>
              <a:rPr sz="2000" spc="-10" dirty="0">
                <a:latin typeface="Carlito"/>
                <a:cs typeface="Carlito"/>
              </a:rPr>
              <a:t>Instant </a:t>
            </a:r>
            <a:r>
              <a:rPr sz="2000" dirty="0">
                <a:latin typeface="Carlito"/>
                <a:cs typeface="Carlito"/>
              </a:rPr>
              <a:t>Messaging</a:t>
            </a:r>
            <a:r>
              <a:rPr sz="2000" spc="-70" dirty="0">
                <a:latin typeface="Carlito"/>
                <a:cs typeface="Carlito"/>
              </a:rPr>
              <a:t> </a:t>
            </a:r>
            <a:r>
              <a:rPr sz="2000" dirty="0">
                <a:latin typeface="Carlito"/>
                <a:cs typeface="Carlito"/>
              </a:rPr>
              <a:t>and  </a:t>
            </a:r>
            <a:r>
              <a:rPr sz="2000" spc="-5" dirty="0">
                <a:latin typeface="Carlito"/>
                <a:cs typeface="Carlito"/>
              </a:rPr>
              <a:t>Video</a:t>
            </a:r>
            <a:r>
              <a:rPr sz="2000" spc="-15" dirty="0">
                <a:latin typeface="Carlito"/>
                <a:cs typeface="Carlito"/>
              </a:rPr>
              <a:t> </a:t>
            </a:r>
            <a:r>
              <a:rPr sz="2000" spc="-10" dirty="0">
                <a:latin typeface="Carlito"/>
                <a:cs typeface="Carlito"/>
              </a:rPr>
              <a:t>Chatting</a:t>
            </a:r>
            <a:endParaRPr sz="2000">
              <a:latin typeface="Carlito"/>
              <a:cs typeface="Carlito"/>
            </a:endParaRPr>
          </a:p>
        </p:txBody>
      </p:sp>
      <p:sp>
        <p:nvSpPr>
          <p:cNvPr id="17" name="object 17"/>
          <p:cNvSpPr txBox="1"/>
          <p:nvPr/>
        </p:nvSpPr>
        <p:spPr>
          <a:xfrm>
            <a:off x="8465057" y="3439414"/>
            <a:ext cx="2677795" cy="636270"/>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rlito"/>
                <a:cs typeface="Carlito"/>
              </a:rPr>
              <a:t>Generalized</a:t>
            </a:r>
            <a:r>
              <a:rPr sz="2000" spc="-50" dirty="0">
                <a:latin typeface="Carlito"/>
                <a:cs typeface="Carlito"/>
              </a:rPr>
              <a:t> </a:t>
            </a:r>
            <a:r>
              <a:rPr sz="2000" spc="-5" dirty="0">
                <a:latin typeface="Carlito"/>
                <a:cs typeface="Carlito"/>
              </a:rPr>
              <a:t>Appointment</a:t>
            </a:r>
            <a:endParaRPr sz="2000">
              <a:latin typeface="Carlito"/>
              <a:cs typeface="Carlito"/>
            </a:endParaRPr>
          </a:p>
          <a:p>
            <a:pPr marL="12700">
              <a:lnSpc>
                <a:spcPct val="100000"/>
              </a:lnSpc>
            </a:pPr>
            <a:r>
              <a:rPr sz="2000" dirty="0">
                <a:latin typeface="Carlito"/>
                <a:cs typeface="Carlito"/>
              </a:rPr>
              <a:t>Booking</a:t>
            </a:r>
            <a:r>
              <a:rPr sz="2000" spc="-35" dirty="0">
                <a:latin typeface="Carlito"/>
                <a:cs typeface="Carlito"/>
              </a:rPr>
              <a:t> </a:t>
            </a:r>
            <a:r>
              <a:rPr sz="2000" spc="-10" dirty="0">
                <a:latin typeface="Carlito"/>
                <a:cs typeface="Carlito"/>
              </a:rPr>
              <a:t>Platform</a:t>
            </a:r>
            <a:endParaRPr sz="2000">
              <a:latin typeface="Carlito"/>
              <a:cs typeface="Carlito"/>
            </a:endParaRPr>
          </a:p>
        </p:txBody>
      </p:sp>
      <p:sp>
        <p:nvSpPr>
          <p:cNvPr id="18" name="object 18"/>
          <p:cNvSpPr txBox="1"/>
          <p:nvPr/>
        </p:nvSpPr>
        <p:spPr>
          <a:xfrm>
            <a:off x="1263141" y="2067560"/>
            <a:ext cx="647065"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Carlito"/>
                <a:cs typeface="Carlito"/>
              </a:rPr>
              <a:t>[10</a:t>
            </a:r>
            <a:r>
              <a:rPr sz="2000" b="1" spc="5" dirty="0">
                <a:latin typeface="Carlito"/>
                <a:cs typeface="Carlito"/>
              </a:rPr>
              <a:t>.</a:t>
            </a:r>
            <a:r>
              <a:rPr sz="2000" b="1" dirty="0">
                <a:latin typeface="Carlito"/>
                <a:cs typeface="Carlito"/>
              </a:rPr>
              <a:t>1]</a:t>
            </a:r>
            <a:endParaRPr sz="2000">
              <a:latin typeface="Carlito"/>
              <a:cs typeface="Carlito"/>
            </a:endParaRPr>
          </a:p>
        </p:txBody>
      </p:sp>
      <p:sp>
        <p:nvSpPr>
          <p:cNvPr id="19" name="object 19"/>
          <p:cNvSpPr txBox="1"/>
          <p:nvPr/>
        </p:nvSpPr>
        <p:spPr>
          <a:xfrm>
            <a:off x="6198234" y="3605225"/>
            <a:ext cx="647700" cy="331470"/>
          </a:xfrm>
          <a:prstGeom prst="rect">
            <a:avLst/>
          </a:prstGeom>
        </p:spPr>
        <p:txBody>
          <a:bodyPr vert="horz" wrap="square" lIns="0" tIns="13335" rIns="0" bIns="0" rtlCol="0">
            <a:spAutoFit/>
          </a:bodyPr>
          <a:lstStyle/>
          <a:p>
            <a:pPr marL="12700">
              <a:lnSpc>
                <a:spcPct val="100000"/>
              </a:lnSpc>
              <a:spcBef>
                <a:spcPts val="105"/>
              </a:spcBef>
            </a:pPr>
            <a:r>
              <a:rPr sz="2000" b="1" dirty="0">
                <a:latin typeface="Carlito"/>
                <a:cs typeface="Carlito"/>
              </a:rPr>
              <a:t>[10.</a:t>
            </a:r>
            <a:r>
              <a:rPr sz="2000" b="1" spc="5" dirty="0">
                <a:latin typeface="Carlito"/>
                <a:cs typeface="Carlito"/>
              </a:rPr>
              <a:t>4</a:t>
            </a:r>
            <a:r>
              <a:rPr sz="2000" b="1" dirty="0">
                <a:latin typeface="Carlito"/>
                <a:cs typeface="Carlito"/>
              </a:rPr>
              <a:t>]</a:t>
            </a:r>
            <a:endParaRPr sz="2000">
              <a:latin typeface="Carlito"/>
              <a:cs typeface="Carlito"/>
            </a:endParaRPr>
          </a:p>
        </p:txBody>
      </p:sp>
      <p:sp>
        <p:nvSpPr>
          <p:cNvPr id="20" name="object 20"/>
          <p:cNvSpPr txBox="1"/>
          <p:nvPr/>
        </p:nvSpPr>
        <p:spPr>
          <a:xfrm>
            <a:off x="6198234" y="2019376"/>
            <a:ext cx="647700" cy="331470"/>
          </a:xfrm>
          <a:prstGeom prst="rect">
            <a:avLst/>
          </a:prstGeom>
        </p:spPr>
        <p:txBody>
          <a:bodyPr vert="horz" wrap="square" lIns="0" tIns="13335" rIns="0" bIns="0" rtlCol="0">
            <a:spAutoFit/>
          </a:bodyPr>
          <a:lstStyle/>
          <a:p>
            <a:pPr marL="12700">
              <a:lnSpc>
                <a:spcPct val="100000"/>
              </a:lnSpc>
              <a:spcBef>
                <a:spcPts val="105"/>
              </a:spcBef>
            </a:pPr>
            <a:r>
              <a:rPr sz="2000" b="1" dirty="0">
                <a:latin typeface="Carlito"/>
                <a:cs typeface="Carlito"/>
              </a:rPr>
              <a:t>[10.</a:t>
            </a:r>
            <a:r>
              <a:rPr sz="2000" b="1" spc="5" dirty="0">
                <a:latin typeface="Carlito"/>
                <a:cs typeface="Carlito"/>
              </a:rPr>
              <a:t>3</a:t>
            </a:r>
            <a:r>
              <a:rPr sz="2000" b="1" dirty="0">
                <a:latin typeface="Carlito"/>
                <a:cs typeface="Carlito"/>
              </a:rPr>
              <a:t>]</a:t>
            </a:r>
            <a:endParaRPr sz="2000">
              <a:latin typeface="Carlito"/>
              <a:cs typeface="Carlito"/>
            </a:endParaRPr>
          </a:p>
        </p:txBody>
      </p:sp>
      <p:sp>
        <p:nvSpPr>
          <p:cNvPr id="21" name="object 21"/>
          <p:cNvSpPr txBox="1"/>
          <p:nvPr/>
        </p:nvSpPr>
        <p:spPr>
          <a:xfrm>
            <a:off x="1263141" y="5181727"/>
            <a:ext cx="647065"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Carlito"/>
                <a:cs typeface="Carlito"/>
              </a:rPr>
              <a:t>[10</a:t>
            </a:r>
            <a:r>
              <a:rPr sz="2000" b="1" spc="5" dirty="0">
                <a:latin typeface="Carlito"/>
                <a:cs typeface="Carlito"/>
              </a:rPr>
              <a:t>.</a:t>
            </a:r>
            <a:r>
              <a:rPr sz="2000" b="1" dirty="0">
                <a:latin typeface="Carlito"/>
                <a:cs typeface="Carlito"/>
              </a:rPr>
              <a:t>2]</a:t>
            </a:r>
            <a:endParaRPr sz="2000">
              <a:latin typeface="Carlito"/>
              <a:cs typeface="Carlito"/>
            </a:endParaRPr>
          </a:p>
        </p:txBody>
      </p:sp>
      <p:sp>
        <p:nvSpPr>
          <p:cNvPr id="22" name="object 22"/>
          <p:cNvSpPr txBox="1"/>
          <p:nvPr/>
        </p:nvSpPr>
        <p:spPr>
          <a:xfrm>
            <a:off x="1263141" y="3551046"/>
            <a:ext cx="647065"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Carlito"/>
                <a:cs typeface="Carlito"/>
              </a:rPr>
              <a:t>[10</a:t>
            </a:r>
            <a:r>
              <a:rPr sz="2000" b="1" spc="5" dirty="0">
                <a:latin typeface="Carlito"/>
                <a:cs typeface="Carlito"/>
              </a:rPr>
              <a:t>.</a:t>
            </a:r>
            <a:r>
              <a:rPr sz="2000" b="1" dirty="0">
                <a:latin typeface="Carlito"/>
                <a:cs typeface="Carlito"/>
              </a:rPr>
              <a:t>1]</a:t>
            </a:r>
            <a:endParaRPr sz="2000">
              <a:latin typeface="Carlito"/>
              <a:cs typeface="Carl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47902" y="376174"/>
            <a:ext cx="10488676" cy="73355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61772" y="382524"/>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xfrm>
            <a:off x="613968" y="474979"/>
            <a:ext cx="412750"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11</a:t>
            </a:r>
            <a:endParaRPr sz="3000">
              <a:latin typeface="Carlito"/>
              <a:cs typeface="Carlito"/>
            </a:endParaRPr>
          </a:p>
        </p:txBody>
      </p:sp>
      <p:grpSp>
        <p:nvGrpSpPr>
          <p:cNvPr id="5" name="object 5"/>
          <p:cNvGrpSpPr/>
          <p:nvPr/>
        </p:nvGrpSpPr>
        <p:grpSpPr>
          <a:xfrm>
            <a:off x="2483666" y="3129252"/>
            <a:ext cx="593725" cy="594360"/>
            <a:chOff x="2483666" y="3129252"/>
            <a:chExt cx="593725" cy="594360"/>
          </a:xfrm>
        </p:grpSpPr>
        <p:sp>
          <p:nvSpPr>
            <p:cNvPr id="6" name="object 6"/>
            <p:cNvSpPr/>
            <p:nvPr/>
          </p:nvSpPr>
          <p:spPr>
            <a:xfrm>
              <a:off x="2483662" y="3129254"/>
              <a:ext cx="593725" cy="593725"/>
            </a:xfrm>
            <a:custGeom>
              <a:avLst/>
              <a:gdLst/>
              <a:ahLst/>
              <a:cxnLst/>
              <a:rect l="l" t="t" r="r" b="b"/>
              <a:pathLst>
                <a:path w="593725" h="593725">
                  <a:moveTo>
                    <a:pt x="593293" y="294932"/>
                  </a:moveTo>
                  <a:lnTo>
                    <a:pt x="544893" y="298894"/>
                  </a:lnTo>
                  <a:lnTo>
                    <a:pt x="498983" y="310248"/>
                  </a:lnTo>
                  <a:lnTo>
                    <a:pt x="456184" y="328371"/>
                  </a:lnTo>
                  <a:lnTo>
                    <a:pt x="417080" y="352679"/>
                  </a:lnTo>
                  <a:lnTo>
                    <a:pt x="382308" y="382524"/>
                  </a:lnTo>
                  <a:lnTo>
                    <a:pt x="352475" y="417322"/>
                  </a:lnTo>
                  <a:lnTo>
                    <a:pt x="328193" y="456438"/>
                  </a:lnTo>
                  <a:lnTo>
                    <a:pt x="310070" y="499262"/>
                  </a:lnTo>
                  <a:lnTo>
                    <a:pt x="298716" y="545198"/>
                  </a:lnTo>
                  <a:lnTo>
                    <a:pt x="294767" y="593623"/>
                  </a:lnTo>
                  <a:lnTo>
                    <a:pt x="351269" y="593623"/>
                  </a:lnTo>
                  <a:lnTo>
                    <a:pt x="356235" y="544842"/>
                  </a:lnTo>
                  <a:lnTo>
                    <a:pt x="370357" y="499414"/>
                  </a:lnTo>
                  <a:lnTo>
                    <a:pt x="392684" y="458304"/>
                  </a:lnTo>
                  <a:lnTo>
                    <a:pt x="422236" y="422478"/>
                  </a:lnTo>
                  <a:lnTo>
                    <a:pt x="458050" y="392912"/>
                  </a:lnTo>
                  <a:lnTo>
                    <a:pt x="499135" y="370573"/>
                  </a:lnTo>
                  <a:lnTo>
                    <a:pt x="544537" y="356438"/>
                  </a:lnTo>
                  <a:lnTo>
                    <a:pt x="593293" y="351472"/>
                  </a:lnTo>
                  <a:lnTo>
                    <a:pt x="593293" y="294932"/>
                  </a:lnTo>
                  <a:close/>
                </a:path>
                <a:path w="593725" h="593725">
                  <a:moveTo>
                    <a:pt x="593293" y="147840"/>
                  </a:moveTo>
                  <a:lnTo>
                    <a:pt x="544753" y="150507"/>
                  </a:lnTo>
                  <a:lnTo>
                    <a:pt x="497738" y="158203"/>
                  </a:lnTo>
                  <a:lnTo>
                    <a:pt x="452501" y="170675"/>
                  </a:lnTo>
                  <a:lnTo>
                    <a:pt x="409308" y="187642"/>
                  </a:lnTo>
                  <a:lnTo>
                    <a:pt x="368452" y="208838"/>
                  </a:lnTo>
                  <a:lnTo>
                    <a:pt x="330187" y="233984"/>
                  </a:lnTo>
                  <a:lnTo>
                    <a:pt x="294792" y="262813"/>
                  </a:lnTo>
                  <a:lnTo>
                    <a:pt x="262534" y="295059"/>
                  </a:lnTo>
                  <a:lnTo>
                    <a:pt x="233692" y="330454"/>
                  </a:lnTo>
                  <a:lnTo>
                    <a:pt x="208521" y="368706"/>
                  </a:lnTo>
                  <a:lnTo>
                    <a:pt x="187312" y="409575"/>
                  </a:lnTo>
                  <a:lnTo>
                    <a:pt x="170319" y="452767"/>
                  </a:lnTo>
                  <a:lnTo>
                    <a:pt x="157822" y="498017"/>
                  </a:lnTo>
                  <a:lnTo>
                    <a:pt x="150075" y="545071"/>
                  </a:lnTo>
                  <a:lnTo>
                    <a:pt x="147383" y="593623"/>
                  </a:lnTo>
                  <a:lnTo>
                    <a:pt x="203885" y="593623"/>
                  </a:lnTo>
                  <a:lnTo>
                    <a:pt x="207010" y="544817"/>
                  </a:lnTo>
                  <a:lnTo>
                    <a:pt x="215950" y="497814"/>
                  </a:lnTo>
                  <a:lnTo>
                    <a:pt x="230314" y="452996"/>
                  </a:lnTo>
                  <a:lnTo>
                    <a:pt x="249770" y="410705"/>
                  </a:lnTo>
                  <a:lnTo>
                    <a:pt x="273926" y="371335"/>
                  </a:lnTo>
                  <a:lnTo>
                    <a:pt x="302437" y="335216"/>
                  </a:lnTo>
                  <a:lnTo>
                    <a:pt x="334937" y="302742"/>
                  </a:lnTo>
                  <a:lnTo>
                    <a:pt x="371055" y="274243"/>
                  </a:lnTo>
                  <a:lnTo>
                    <a:pt x="410438" y="250113"/>
                  </a:lnTo>
                  <a:lnTo>
                    <a:pt x="452716" y="230695"/>
                  </a:lnTo>
                  <a:lnTo>
                    <a:pt x="497522" y="216357"/>
                  </a:lnTo>
                  <a:lnTo>
                    <a:pt x="544499" y="207467"/>
                  </a:lnTo>
                  <a:lnTo>
                    <a:pt x="593293" y="204381"/>
                  </a:lnTo>
                  <a:lnTo>
                    <a:pt x="593293" y="147840"/>
                  </a:lnTo>
                  <a:close/>
                </a:path>
                <a:path w="593725" h="593725">
                  <a:moveTo>
                    <a:pt x="593293" y="0"/>
                  </a:moveTo>
                  <a:lnTo>
                    <a:pt x="544652" y="2019"/>
                  </a:lnTo>
                  <a:lnTo>
                    <a:pt x="497103" y="7861"/>
                  </a:lnTo>
                  <a:lnTo>
                    <a:pt x="450786" y="17386"/>
                  </a:lnTo>
                  <a:lnTo>
                    <a:pt x="405866" y="30416"/>
                  </a:lnTo>
                  <a:lnTo>
                    <a:pt x="362470" y="46824"/>
                  </a:lnTo>
                  <a:lnTo>
                    <a:pt x="320776" y="66446"/>
                  </a:lnTo>
                  <a:lnTo>
                    <a:pt x="280924" y="89141"/>
                  </a:lnTo>
                  <a:lnTo>
                    <a:pt x="243078" y="114744"/>
                  </a:lnTo>
                  <a:lnTo>
                    <a:pt x="207365" y="143103"/>
                  </a:lnTo>
                  <a:lnTo>
                    <a:pt x="173964" y="174066"/>
                  </a:lnTo>
                  <a:lnTo>
                    <a:pt x="143014" y="207492"/>
                  </a:lnTo>
                  <a:lnTo>
                    <a:pt x="114668" y="243217"/>
                  </a:lnTo>
                  <a:lnTo>
                    <a:pt x="89090" y="281089"/>
                  </a:lnTo>
                  <a:lnTo>
                    <a:pt x="66408" y="320954"/>
                  </a:lnTo>
                  <a:lnTo>
                    <a:pt x="46799" y="362673"/>
                  </a:lnTo>
                  <a:lnTo>
                    <a:pt x="30403" y="406095"/>
                  </a:lnTo>
                  <a:lnTo>
                    <a:pt x="17360" y="451040"/>
                  </a:lnTo>
                  <a:lnTo>
                    <a:pt x="7848" y="497382"/>
                  </a:lnTo>
                  <a:lnTo>
                    <a:pt x="2019" y="544969"/>
                  </a:lnTo>
                  <a:lnTo>
                    <a:pt x="0" y="593623"/>
                  </a:lnTo>
                  <a:lnTo>
                    <a:pt x="56502" y="593623"/>
                  </a:lnTo>
                  <a:lnTo>
                    <a:pt x="58737" y="544766"/>
                  </a:lnTo>
                  <a:lnTo>
                    <a:pt x="65239" y="497128"/>
                  </a:lnTo>
                  <a:lnTo>
                    <a:pt x="75793" y="450913"/>
                  </a:lnTo>
                  <a:lnTo>
                    <a:pt x="90220" y="406311"/>
                  </a:lnTo>
                  <a:lnTo>
                    <a:pt x="108343" y="363499"/>
                  </a:lnTo>
                  <a:lnTo>
                    <a:pt x="129959" y="322668"/>
                  </a:lnTo>
                  <a:lnTo>
                    <a:pt x="154876" y="284022"/>
                  </a:lnTo>
                  <a:lnTo>
                    <a:pt x="182918" y="247738"/>
                  </a:lnTo>
                  <a:lnTo>
                    <a:pt x="213893" y="214020"/>
                  </a:lnTo>
                  <a:lnTo>
                    <a:pt x="247599" y="183032"/>
                  </a:lnTo>
                  <a:lnTo>
                    <a:pt x="283870" y="154965"/>
                  </a:lnTo>
                  <a:lnTo>
                    <a:pt x="322491" y="130035"/>
                  </a:lnTo>
                  <a:lnTo>
                    <a:pt x="363296" y="108407"/>
                  </a:lnTo>
                  <a:lnTo>
                    <a:pt x="406082" y="90284"/>
                  </a:lnTo>
                  <a:lnTo>
                    <a:pt x="450659" y="75844"/>
                  </a:lnTo>
                  <a:lnTo>
                    <a:pt x="496849" y="65278"/>
                  </a:lnTo>
                  <a:lnTo>
                    <a:pt x="544461" y="58788"/>
                  </a:lnTo>
                  <a:lnTo>
                    <a:pt x="593293" y="56540"/>
                  </a:lnTo>
                  <a:lnTo>
                    <a:pt x="593293" y="0"/>
                  </a:lnTo>
                  <a:close/>
                </a:path>
              </a:pathLst>
            </a:custGeom>
            <a:solidFill>
              <a:srgbClr val="000000"/>
            </a:solidFill>
          </p:spPr>
          <p:txBody>
            <a:bodyPr wrap="square" lIns="0" tIns="0" rIns="0" bIns="0" rtlCol="0"/>
            <a:lstStyle/>
            <a:p>
              <a:endParaRPr/>
            </a:p>
          </p:txBody>
        </p:sp>
        <p:sp>
          <p:nvSpPr>
            <p:cNvPr id="7" name="object 7"/>
            <p:cNvSpPr/>
            <p:nvPr/>
          </p:nvSpPr>
          <p:spPr>
            <a:xfrm>
              <a:off x="2929486" y="3575694"/>
              <a:ext cx="147476" cy="147557"/>
            </a:xfrm>
            <a:prstGeom prst="rect">
              <a:avLst/>
            </a:prstGeom>
            <a:blipFill>
              <a:blip r:embed="rId3" cstate="print"/>
              <a:stretch>
                <a:fillRect/>
              </a:stretch>
            </a:blipFill>
          </p:spPr>
          <p:txBody>
            <a:bodyPr wrap="square" lIns="0" tIns="0" rIns="0" bIns="0" rtlCol="0"/>
            <a:lstStyle/>
            <a:p>
              <a:endParaRPr/>
            </a:p>
          </p:txBody>
        </p:sp>
      </p:grpSp>
      <p:sp>
        <p:nvSpPr>
          <p:cNvPr id="8" name="object 8"/>
          <p:cNvSpPr/>
          <p:nvPr/>
        </p:nvSpPr>
        <p:spPr>
          <a:xfrm>
            <a:off x="5777306" y="3110026"/>
            <a:ext cx="640715" cy="641985"/>
          </a:xfrm>
          <a:custGeom>
            <a:avLst/>
            <a:gdLst/>
            <a:ahLst/>
            <a:cxnLst/>
            <a:rect l="l" t="t" r="r" b="b"/>
            <a:pathLst>
              <a:path w="640714" h="641985">
                <a:moveTo>
                  <a:pt x="216598" y="198259"/>
                </a:moveTo>
                <a:lnTo>
                  <a:pt x="113004" y="198259"/>
                </a:lnTo>
                <a:lnTo>
                  <a:pt x="113004" y="528053"/>
                </a:lnTo>
                <a:lnTo>
                  <a:pt x="216598" y="528053"/>
                </a:lnTo>
                <a:lnTo>
                  <a:pt x="216598" y="198259"/>
                </a:lnTo>
                <a:close/>
              </a:path>
              <a:path w="640714" h="641985">
                <a:moveTo>
                  <a:pt x="357860" y="381"/>
                </a:moveTo>
                <a:lnTo>
                  <a:pt x="254266" y="381"/>
                </a:lnTo>
                <a:lnTo>
                  <a:pt x="254266" y="528053"/>
                </a:lnTo>
                <a:lnTo>
                  <a:pt x="357860" y="528053"/>
                </a:lnTo>
                <a:lnTo>
                  <a:pt x="357860" y="381"/>
                </a:lnTo>
                <a:close/>
              </a:path>
              <a:path w="640714" h="641985">
                <a:moveTo>
                  <a:pt x="499122" y="198259"/>
                </a:moveTo>
                <a:lnTo>
                  <a:pt x="395528" y="198259"/>
                </a:lnTo>
                <a:lnTo>
                  <a:pt x="395528" y="528053"/>
                </a:lnTo>
                <a:lnTo>
                  <a:pt x="499122" y="528053"/>
                </a:lnTo>
                <a:lnTo>
                  <a:pt x="499122" y="198259"/>
                </a:lnTo>
                <a:close/>
              </a:path>
              <a:path w="640714" h="641985">
                <a:moveTo>
                  <a:pt x="640384" y="584352"/>
                </a:moveTo>
                <a:lnTo>
                  <a:pt x="56502" y="584352"/>
                </a:lnTo>
                <a:lnTo>
                  <a:pt x="56502" y="0"/>
                </a:lnTo>
                <a:lnTo>
                  <a:pt x="0" y="0"/>
                </a:lnTo>
                <a:lnTo>
                  <a:pt x="0" y="584352"/>
                </a:lnTo>
                <a:lnTo>
                  <a:pt x="0" y="641527"/>
                </a:lnTo>
                <a:lnTo>
                  <a:pt x="640384" y="641527"/>
                </a:lnTo>
                <a:lnTo>
                  <a:pt x="640384" y="584352"/>
                </a:lnTo>
                <a:close/>
              </a:path>
              <a:path w="640714" h="641985">
                <a:moveTo>
                  <a:pt x="640384" y="358444"/>
                </a:moveTo>
                <a:lnTo>
                  <a:pt x="536790" y="358444"/>
                </a:lnTo>
                <a:lnTo>
                  <a:pt x="536790" y="528053"/>
                </a:lnTo>
                <a:lnTo>
                  <a:pt x="640384" y="528053"/>
                </a:lnTo>
                <a:lnTo>
                  <a:pt x="640384" y="358444"/>
                </a:lnTo>
                <a:close/>
              </a:path>
            </a:pathLst>
          </a:custGeom>
          <a:solidFill>
            <a:srgbClr val="000000"/>
          </a:solidFill>
        </p:spPr>
        <p:txBody>
          <a:bodyPr wrap="square" lIns="0" tIns="0" rIns="0" bIns="0" rtlCol="0"/>
          <a:lstStyle/>
          <a:p>
            <a:endParaRPr/>
          </a:p>
        </p:txBody>
      </p:sp>
      <p:sp>
        <p:nvSpPr>
          <p:cNvPr id="9" name="object 9"/>
          <p:cNvSpPr/>
          <p:nvPr/>
        </p:nvSpPr>
        <p:spPr>
          <a:xfrm>
            <a:off x="9106268" y="3110407"/>
            <a:ext cx="603250" cy="641350"/>
          </a:xfrm>
          <a:custGeom>
            <a:avLst/>
            <a:gdLst/>
            <a:ahLst/>
            <a:cxnLst/>
            <a:rect l="l" t="t" r="r" b="b"/>
            <a:pathLst>
              <a:path w="603250" h="641350">
                <a:moveTo>
                  <a:pt x="450138" y="430809"/>
                </a:moveTo>
                <a:lnTo>
                  <a:pt x="448437" y="422529"/>
                </a:lnTo>
                <a:lnTo>
                  <a:pt x="445960" y="418884"/>
                </a:lnTo>
                <a:lnTo>
                  <a:pt x="443801" y="415709"/>
                </a:lnTo>
                <a:lnTo>
                  <a:pt x="440880" y="413753"/>
                </a:lnTo>
                <a:lnTo>
                  <a:pt x="440880" y="437705"/>
                </a:lnTo>
                <a:lnTo>
                  <a:pt x="435483" y="443191"/>
                </a:lnTo>
                <a:lnTo>
                  <a:pt x="422071" y="443293"/>
                </a:lnTo>
                <a:lnTo>
                  <a:pt x="416585" y="437896"/>
                </a:lnTo>
                <a:lnTo>
                  <a:pt x="416483" y="424434"/>
                </a:lnTo>
                <a:lnTo>
                  <a:pt x="421843" y="418985"/>
                </a:lnTo>
                <a:lnTo>
                  <a:pt x="428498" y="418934"/>
                </a:lnTo>
                <a:lnTo>
                  <a:pt x="435317" y="418922"/>
                </a:lnTo>
                <a:lnTo>
                  <a:pt x="440778" y="424281"/>
                </a:lnTo>
                <a:lnTo>
                  <a:pt x="440880" y="437705"/>
                </a:lnTo>
                <a:lnTo>
                  <a:pt x="440880" y="413753"/>
                </a:lnTo>
                <a:lnTo>
                  <a:pt x="436956" y="411099"/>
                </a:lnTo>
                <a:lnTo>
                  <a:pt x="428586" y="409422"/>
                </a:lnTo>
                <a:lnTo>
                  <a:pt x="420230" y="411073"/>
                </a:lnTo>
                <a:lnTo>
                  <a:pt x="413385" y="415645"/>
                </a:lnTo>
                <a:lnTo>
                  <a:pt x="408749" y="422452"/>
                </a:lnTo>
                <a:lnTo>
                  <a:pt x="407022" y="430809"/>
                </a:lnTo>
                <a:lnTo>
                  <a:pt x="407022" y="431088"/>
                </a:lnTo>
                <a:lnTo>
                  <a:pt x="408749" y="439483"/>
                </a:lnTo>
                <a:lnTo>
                  <a:pt x="413410" y="446316"/>
                </a:lnTo>
                <a:lnTo>
                  <a:pt x="420281" y="450913"/>
                </a:lnTo>
                <a:lnTo>
                  <a:pt x="428688" y="452577"/>
                </a:lnTo>
                <a:lnTo>
                  <a:pt x="437070" y="450837"/>
                </a:lnTo>
                <a:lnTo>
                  <a:pt x="443903" y="446189"/>
                </a:lnTo>
                <a:lnTo>
                  <a:pt x="445833" y="443293"/>
                </a:lnTo>
                <a:lnTo>
                  <a:pt x="448500" y="439305"/>
                </a:lnTo>
                <a:lnTo>
                  <a:pt x="450113" y="431088"/>
                </a:lnTo>
                <a:lnTo>
                  <a:pt x="450138" y="430809"/>
                </a:lnTo>
                <a:close/>
              </a:path>
              <a:path w="603250" h="641350">
                <a:moveTo>
                  <a:pt x="452043" y="150761"/>
                </a:moveTo>
                <a:lnTo>
                  <a:pt x="444360" y="103111"/>
                </a:lnTo>
                <a:lnTo>
                  <a:pt x="422960" y="61734"/>
                </a:lnTo>
                <a:lnTo>
                  <a:pt x="390347" y="29095"/>
                </a:lnTo>
                <a:lnTo>
                  <a:pt x="348983" y="7696"/>
                </a:lnTo>
                <a:lnTo>
                  <a:pt x="301358" y="0"/>
                </a:lnTo>
                <a:lnTo>
                  <a:pt x="253733" y="7696"/>
                </a:lnTo>
                <a:lnTo>
                  <a:pt x="212369" y="29095"/>
                </a:lnTo>
                <a:lnTo>
                  <a:pt x="179755" y="61734"/>
                </a:lnTo>
                <a:lnTo>
                  <a:pt x="158356" y="103111"/>
                </a:lnTo>
                <a:lnTo>
                  <a:pt x="150685" y="150761"/>
                </a:lnTo>
                <a:lnTo>
                  <a:pt x="158356" y="198424"/>
                </a:lnTo>
                <a:lnTo>
                  <a:pt x="179755" y="239801"/>
                </a:lnTo>
                <a:lnTo>
                  <a:pt x="212369" y="272440"/>
                </a:lnTo>
                <a:lnTo>
                  <a:pt x="253733" y="293839"/>
                </a:lnTo>
                <a:lnTo>
                  <a:pt x="301358" y="301523"/>
                </a:lnTo>
                <a:lnTo>
                  <a:pt x="348983" y="293839"/>
                </a:lnTo>
                <a:lnTo>
                  <a:pt x="390347" y="272440"/>
                </a:lnTo>
                <a:lnTo>
                  <a:pt x="422960" y="239801"/>
                </a:lnTo>
                <a:lnTo>
                  <a:pt x="444360" y="198424"/>
                </a:lnTo>
                <a:lnTo>
                  <a:pt x="452043" y="150761"/>
                </a:lnTo>
                <a:close/>
              </a:path>
              <a:path w="603250" h="641350">
                <a:moveTo>
                  <a:pt x="602716" y="489978"/>
                </a:moveTo>
                <a:lnTo>
                  <a:pt x="585063" y="441921"/>
                </a:lnTo>
                <a:lnTo>
                  <a:pt x="541426" y="407949"/>
                </a:lnTo>
                <a:lnTo>
                  <a:pt x="473811" y="373862"/>
                </a:lnTo>
                <a:lnTo>
                  <a:pt x="437819" y="361734"/>
                </a:lnTo>
                <a:lnTo>
                  <a:pt x="437819" y="398297"/>
                </a:lnTo>
                <a:lnTo>
                  <a:pt x="447827" y="403072"/>
                </a:lnTo>
                <a:lnTo>
                  <a:pt x="455612" y="410578"/>
                </a:lnTo>
                <a:lnTo>
                  <a:pt x="460679" y="420141"/>
                </a:lnTo>
                <a:lnTo>
                  <a:pt x="462495" y="431088"/>
                </a:lnTo>
                <a:lnTo>
                  <a:pt x="459828" y="444296"/>
                </a:lnTo>
                <a:lnTo>
                  <a:pt x="452564" y="455079"/>
                </a:lnTo>
                <a:lnTo>
                  <a:pt x="441782" y="462343"/>
                </a:lnTo>
                <a:lnTo>
                  <a:pt x="428586" y="465010"/>
                </a:lnTo>
                <a:lnTo>
                  <a:pt x="415391" y="462343"/>
                </a:lnTo>
                <a:lnTo>
                  <a:pt x="404609" y="455079"/>
                </a:lnTo>
                <a:lnTo>
                  <a:pt x="397344" y="444296"/>
                </a:lnTo>
                <a:lnTo>
                  <a:pt x="394690" y="431088"/>
                </a:lnTo>
                <a:lnTo>
                  <a:pt x="396506" y="420141"/>
                </a:lnTo>
                <a:lnTo>
                  <a:pt x="401561" y="410578"/>
                </a:lnTo>
                <a:lnTo>
                  <a:pt x="409346" y="403072"/>
                </a:lnTo>
                <a:lnTo>
                  <a:pt x="419354" y="398297"/>
                </a:lnTo>
                <a:lnTo>
                  <a:pt x="419354" y="356273"/>
                </a:lnTo>
                <a:lnTo>
                  <a:pt x="390359" y="348919"/>
                </a:lnTo>
                <a:lnTo>
                  <a:pt x="360959" y="343611"/>
                </a:lnTo>
                <a:lnTo>
                  <a:pt x="331254" y="340372"/>
                </a:lnTo>
                <a:lnTo>
                  <a:pt x="301358" y="339217"/>
                </a:lnTo>
                <a:lnTo>
                  <a:pt x="270522" y="340753"/>
                </a:lnTo>
                <a:lnTo>
                  <a:pt x="239877" y="344309"/>
                </a:lnTo>
                <a:lnTo>
                  <a:pt x="209537" y="349859"/>
                </a:lnTo>
                <a:lnTo>
                  <a:pt x="179590" y="357403"/>
                </a:lnTo>
                <a:lnTo>
                  <a:pt x="179590" y="406311"/>
                </a:lnTo>
                <a:lnTo>
                  <a:pt x="202768" y="414121"/>
                </a:lnTo>
                <a:lnTo>
                  <a:pt x="221208" y="429107"/>
                </a:lnTo>
                <a:lnTo>
                  <a:pt x="233387" y="449503"/>
                </a:lnTo>
                <a:lnTo>
                  <a:pt x="237744" y="478155"/>
                </a:lnTo>
                <a:lnTo>
                  <a:pt x="235267" y="482358"/>
                </a:lnTo>
                <a:lnTo>
                  <a:pt x="231292" y="484606"/>
                </a:lnTo>
                <a:lnTo>
                  <a:pt x="231063" y="573671"/>
                </a:lnTo>
                <a:lnTo>
                  <a:pt x="223977" y="581647"/>
                </a:lnTo>
                <a:lnTo>
                  <a:pt x="214528" y="582980"/>
                </a:lnTo>
                <a:lnTo>
                  <a:pt x="213321" y="587146"/>
                </a:lnTo>
                <a:lnTo>
                  <a:pt x="209435" y="589940"/>
                </a:lnTo>
                <a:lnTo>
                  <a:pt x="194767" y="590372"/>
                </a:lnTo>
                <a:lnTo>
                  <a:pt x="188468" y="585063"/>
                </a:lnTo>
                <a:lnTo>
                  <a:pt x="187248" y="570763"/>
                </a:lnTo>
                <a:lnTo>
                  <a:pt x="192544" y="564464"/>
                </a:lnTo>
                <a:lnTo>
                  <a:pt x="209181" y="563549"/>
                </a:lnTo>
                <a:lnTo>
                  <a:pt x="212991" y="565912"/>
                </a:lnTo>
                <a:lnTo>
                  <a:pt x="214528" y="569696"/>
                </a:lnTo>
                <a:lnTo>
                  <a:pt x="218401" y="566407"/>
                </a:lnTo>
                <a:lnTo>
                  <a:pt x="218389" y="484606"/>
                </a:lnTo>
                <a:lnTo>
                  <a:pt x="214325" y="482447"/>
                </a:lnTo>
                <a:lnTo>
                  <a:pt x="211810" y="478180"/>
                </a:lnTo>
                <a:lnTo>
                  <a:pt x="208597" y="457225"/>
                </a:lnTo>
                <a:lnTo>
                  <a:pt x="199593" y="443865"/>
                </a:lnTo>
                <a:lnTo>
                  <a:pt x="186245" y="434860"/>
                </a:lnTo>
                <a:lnTo>
                  <a:pt x="169887" y="431558"/>
                </a:lnTo>
                <a:lnTo>
                  <a:pt x="153543" y="434860"/>
                </a:lnTo>
                <a:lnTo>
                  <a:pt x="140195" y="443865"/>
                </a:lnTo>
                <a:lnTo>
                  <a:pt x="131191" y="457225"/>
                </a:lnTo>
                <a:lnTo>
                  <a:pt x="127800" y="478142"/>
                </a:lnTo>
                <a:lnTo>
                  <a:pt x="125336" y="482333"/>
                </a:lnTo>
                <a:lnTo>
                  <a:pt x="121386" y="484606"/>
                </a:lnTo>
                <a:lnTo>
                  <a:pt x="121386" y="566686"/>
                </a:lnTo>
                <a:lnTo>
                  <a:pt x="125260" y="569976"/>
                </a:lnTo>
                <a:lnTo>
                  <a:pt x="127063" y="566432"/>
                </a:lnTo>
                <a:lnTo>
                  <a:pt x="130695" y="564184"/>
                </a:lnTo>
                <a:lnTo>
                  <a:pt x="145021" y="564743"/>
                </a:lnTo>
                <a:lnTo>
                  <a:pt x="150329" y="571042"/>
                </a:lnTo>
                <a:lnTo>
                  <a:pt x="149186" y="584504"/>
                </a:lnTo>
                <a:lnTo>
                  <a:pt x="144170" y="589508"/>
                </a:lnTo>
                <a:lnTo>
                  <a:pt x="130352" y="590219"/>
                </a:lnTo>
                <a:lnTo>
                  <a:pt x="126466" y="587425"/>
                </a:lnTo>
                <a:lnTo>
                  <a:pt x="125260" y="583260"/>
                </a:lnTo>
                <a:lnTo>
                  <a:pt x="115811" y="581926"/>
                </a:lnTo>
                <a:lnTo>
                  <a:pt x="108724" y="573963"/>
                </a:lnTo>
                <a:lnTo>
                  <a:pt x="108496" y="484606"/>
                </a:lnTo>
                <a:lnTo>
                  <a:pt x="104432" y="482447"/>
                </a:lnTo>
                <a:lnTo>
                  <a:pt x="118541" y="429133"/>
                </a:lnTo>
                <a:lnTo>
                  <a:pt x="160096" y="406311"/>
                </a:lnTo>
                <a:lnTo>
                  <a:pt x="160096" y="363334"/>
                </a:lnTo>
                <a:lnTo>
                  <a:pt x="92583" y="391414"/>
                </a:lnTo>
                <a:lnTo>
                  <a:pt x="30048" y="429298"/>
                </a:lnTo>
                <a:lnTo>
                  <a:pt x="2222" y="472554"/>
                </a:lnTo>
                <a:lnTo>
                  <a:pt x="0" y="489978"/>
                </a:lnTo>
                <a:lnTo>
                  <a:pt x="0" y="640740"/>
                </a:lnTo>
                <a:lnTo>
                  <a:pt x="602716" y="640740"/>
                </a:lnTo>
                <a:lnTo>
                  <a:pt x="602716" y="489978"/>
                </a:lnTo>
                <a:close/>
              </a:path>
            </a:pathLst>
          </a:custGeom>
          <a:solidFill>
            <a:srgbClr val="000000"/>
          </a:solidFill>
        </p:spPr>
        <p:txBody>
          <a:bodyPr wrap="square" lIns="0" tIns="0" rIns="0" bIns="0" rtlCol="0"/>
          <a:lstStyle/>
          <a:p>
            <a:endParaRPr/>
          </a:p>
        </p:txBody>
      </p:sp>
      <p:sp>
        <p:nvSpPr>
          <p:cNvPr id="10" name="object 10"/>
          <p:cNvSpPr txBox="1"/>
          <p:nvPr/>
        </p:nvSpPr>
        <p:spPr>
          <a:xfrm>
            <a:off x="1733169" y="4004817"/>
            <a:ext cx="2103755" cy="635635"/>
          </a:xfrm>
          <a:prstGeom prst="rect">
            <a:avLst/>
          </a:prstGeom>
        </p:spPr>
        <p:txBody>
          <a:bodyPr vert="horz" wrap="square" lIns="0" tIns="12700" rIns="0" bIns="0" rtlCol="0">
            <a:spAutoFit/>
          </a:bodyPr>
          <a:lstStyle/>
          <a:p>
            <a:pPr marL="12700" marR="5080" indent="298450">
              <a:lnSpc>
                <a:spcPct val="100000"/>
              </a:lnSpc>
              <a:spcBef>
                <a:spcPts val="100"/>
              </a:spcBef>
            </a:pPr>
            <a:r>
              <a:rPr sz="2000" spc="-10" dirty="0">
                <a:latin typeface="Carlito"/>
                <a:cs typeface="Carlito"/>
              </a:rPr>
              <a:t>Uninterrupted  Internet</a:t>
            </a:r>
            <a:r>
              <a:rPr sz="2000" spc="-70" dirty="0">
                <a:latin typeface="Carlito"/>
                <a:cs typeface="Carlito"/>
              </a:rPr>
              <a:t> </a:t>
            </a:r>
            <a:r>
              <a:rPr sz="2000" dirty="0">
                <a:latin typeface="Carlito"/>
                <a:cs typeface="Carlito"/>
              </a:rPr>
              <a:t>Connection</a:t>
            </a:r>
            <a:endParaRPr sz="2000">
              <a:latin typeface="Carlito"/>
              <a:cs typeface="Carlito"/>
            </a:endParaRPr>
          </a:p>
        </p:txBody>
      </p:sp>
      <p:sp>
        <p:nvSpPr>
          <p:cNvPr id="11" name="object 11"/>
          <p:cNvSpPr txBox="1"/>
          <p:nvPr/>
        </p:nvSpPr>
        <p:spPr>
          <a:xfrm>
            <a:off x="4982083" y="4004817"/>
            <a:ext cx="2225040" cy="635635"/>
          </a:xfrm>
          <a:prstGeom prst="rect">
            <a:avLst/>
          </a:prstGeom>
        </p:spPr>
        <p:txBody>
          <a:bodyPr vert="horz" wrap="square" lIns="0" tIns="12700" rIns="0" bIns="0" rtlCol="0">
            <a:spAutoFit/>
          </a:bodyPr>
          <a:lstStyle/>
          <a:p>
            <a:pPr marL="494030" marR="5080" indent="-481965">
              <a:lnSpc>
                <a:spcPct val="100000"/>
              </a:lnSpc>
              <a:spcBef>
                <a:spcPts val="100"/>
              </a:spcBef>
            </a:pPr>
            <a:r>
              <a:rPr sz="2000" spc="-10" dirty="0">
                <a:latin typeface="Carlito"/>
                <a:cs typeface="Carlito"/>
              </a:rPr>
              <a:t>Accurate </a:t>
            </a:r>
            <a:r>
              <a:rPr sz="2000" spc="-15" dirty="0">
                <a:latin typeface="Carlito"/>
                <a:cs typeface="Carlito"/>
              </a:rPr>
              <a:t>Data </a:t>
            </a:r>
            <a:r>
              <a:rPr sz="2000" dirty="0">
                <a:latin typeface="Carlito"/>
                <a:cs typeface="Carlito"/>
              </a:rPr>
              <a:t>should  </a:t>
            </a:r>
            <a:r>
              <a:rPr sz="2000" spc="-5" dirty="0">
                <a:latin typeface="Carlito"/>
                <a:cs typeface="Carlito"/>
              </a:rPr>
              <a:t>be</a:t>
            </a:r>
            <a:r>
              <a:rPr sz="2000" spc="-20" dirty="0">
                <a:latin typeface="Carlito"/>
                <a:cs typeface="Carlito"/>
              </a:rPr>
              <a:t> </a:t>
            </a:r>
            <a:r>
              <a:rPr sz="2000" spc="-10" dirty="0">
                <a:latin typeface="Carlito"/>
                <a:cs typeface="Carlito"/>
              </a:rPr>
              <a:t>provided</a:t>
            </a:r>
            <a:endParaRPr sz="2000">
              <a:latin typeface="Carlito"/>
              <a:cs typeface="Carlito"/>
            </a:endParaRPr>
          </a:p>
        </p:txBody>
      </p:sp>
      <p:sp>
        <p:nvSpPr>
          <p:cNvPr id="12" name="object 12"/>
          <p:cNvSpPr txBox="1"/>
          <p:nvPr/>
        </p:nvSpPr>
        <p:spPr>
          <a:xfrm>
            <a:off x="8296402" y="3896995"/>
            <a:ext cx="2219325" cy="1346835"/>
          </a:xfrm>
          <a:prstGeom prst="rect">
            <a:avLst/>
          </a:prstGeom>
        </p:spPr>
        <p:txBody>
          <a:bodyPr vert="horz" wrap="square" lIns="0" tIns="12700" rIns="0" bIns="0" rtlCol="0">
            <a:spAutoFit/>
          </a:bodyPr>
          <a:lstStyle/>
          <a:p>
            <a:pPr marL="12700" marR="5080" indent="2540" algn="ctr">
              <a:lnSpc>
                <a:spcPct val="100000"/>
              </a:lnSpc>
              <a:spcBef>
                <a:spcPts val="100"/>
              </a:spcBef>
            </a:pPr>
            <a:r>
              <a:rPr sz="2000" spc="-10" dirty="0">
                <a:latin typeface="Carlito"/>
                <a:cs typeface="Carlito"/>
              </a:rPr>
              <a:t>Instant  </a:t>
            </a:r>
            <a:r>
              <a:rPr sz="2000" spc="-5" dirty="0">
                <a:latin typeface="Carlito"/>
                <a:cs typeface="Carlito"/>
              </a:rPr>
              <a:t>Communication only  with </a:t>
            </a:r>
            <a:r>
              <a:rPr sz="2000" spc="-10" dirty="0">
                <a:latin typeface="Carlito"/>
                <a:cs typeface="Carlito"/>
              </a:rPr>
              <a:t>available</a:t>
            </a:r>
            <a:r>
              <a:rPr sz="2000" spc="-30" dirty="0">
                <a:latin typeface="Carlito"/>
                <a:cs typeface="Carlito"/>
              </a:rPr>
              <a:t> </a:t>
            </a:r>
            <a:r>
              <a:rPr sz="2000" spc="-5" dirty="0">
                <a:latin typeface="Carlito"/>
                <a:cs typeface="Carlito"/>
              </a:rPr>
              <a:t>doctor</a:t>
            </a:r>
            <a:endParaRPr sz="2000">
              <a:latin typeface="Carlito"/>
              <a:cs typeface="Carlito"/>
            </a:endParaRPr>
          </a:p>
          <a:p>
            <a:pPr marL="4445" algn="ctr">
              <a:lnSpc>
                <a:spcPct val="100000"/>
              </a:lnSpc>
              <a:spcBef>
                <a:spcPts val="800"/>
              </a:spcBef>
            </a:pPr>
            <a:r>
              <a:rPr sz="2000" b="1" dirty="0">
                <a:latin typeface="Carlito"/>
                <a:cs typeface="Carlito"/>
              </a:rPr>
              <a:t>[11.3]</a:t>
            </a:r>
            <a:endParaRPr sz="2000">
              <a:latin typeface="Carlito"/>
              <a:cs typeface="Carlito"/>
            </a:endParaRPr>
          </a:p>
        </p:txBody>
      </p:sp>
      <p:sp>
        <p:nvSpPr>
          <p:cNvPr id="13" name="object 13"/>
          <p:cNvSpPr txBox="1"/>
          <p:nvPr/>
        </p:nvSpPr>
        <p:spPr>
          <a:xfrm>
            <a:off x="2460117" y="4912867"/>
            <a:ext cx="647065"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Carlito"/>
                <a:cs typeface="Carlito"/>
              </a:rPr>
              <a:t>[11</a:t>
            </a:r>
            <a:r>
              <a:rPr sz="2000" b="1" spc="5" dirty="0">
                <a:latin typeface="Carlito"/>
                <a:cs typeface="Carlito"/>
              </a:rPr>
              <a:t>.</a:t>
            </a:r>
            <a:r>
              <a:rPr sz="2000" b="1" dirty="0">
                <a:latin typeface="Carlito"/>
                <a:cs typeface="Carlito"/>
              </a:rPr>
              <a:t>1]</a:t>
            </a:r>
            <a:endParaRPr sz="2000">
              <a:latin typeface="Carlito"/>
              <a:cs typeface="Carlito"/>
            </a:endParaRPr>
          </a:p>
        </p:txBody>
      </p:sp>
      <p:sp>
        <p:nvSpPr>
          <p:cNvPr id="14" name="object 14"/>
          <p:cNvSpPr txBox="1"/>
          <p:nvPr/>
        </p:nvSpPr>
        <p:spPr>
          <a:xfrm>
            <a:off x="5768085" y="4912867"/>
            <a:ext cx="647065" cy="330835"/>
          </a:xfrm>
          <a:prstGeom prst="rect">
            <a:avLst/>
          </a:prstGeom>
        </p:spPr>
        <p:txBody>
          <a:bodyPr vert="horz" wrap="square" lIns="0" tIns="12700" rIns="0" bIns="0" rtlCol="0">
            <a:spAutoFit/>
          </a:bodyPr>
          <a:lstStyle/>
          <a:p>
            <a:pPr marL="12700">
              <a:lnSpc>
                <a:spcPct val="100000"/>
              </a:lnSpc>
              <a:spcBef>
                <a:spcPts val="100"/>
              </a:spcBef>
            </a:pPr>
            <a:r>
              <a:rPr sz="2000" b="1" dirty="0">
                <a:latin typeface="Carlito"/>
                <a:cs typeface="Carlito"/>
              </a:rPr>
              <a:t>[11</a:t>
            </a:r>
            <a:r>
              <a:rPr sz="2000" b="1" spc="5" dirty="0">
                <a:latin typeface="Carlito"/>
                <a:cs typeface="Carlito"/>
              </a:rPr>
              <a:t>.</a:t>
            </a:r>
            <a:r>
              <a:rPr sz="2000" b="1" dirty="0">
                <a:latin typeface="Carlito"/>
                <a:cs typeface="Carlito"/>
              </a:rPr>
              <a:t>2]</a:t>
            </a:r>
            <a:endParaRPr sz="2000">
              <a:latin typeface="Carlito"/>
              <a:cs typeface="Carl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891083" y="1896935"/>
            <a:ext cx="4547235" cy="2898140"/>
            <a:chOff x="6891083" y="1896935"/>
            <a:chExt cx="4547235" cy="2898140"/>
          </a:xfrm>
        </p:grpSpPr>
        <p:sp>
          <p:nvSpPr>
            <p:cNvPr id="3" name="object 3"/>
            <p:cNvSpPr/>
            <p:nvPr/>
          </p:nvSpPr>
          <p:spPr>
            <a:xfrm>
              <a:off x="6900671" y="1906524"/>
              <a:ext cx="4527804" cy="287883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95845" y="1901698"/>
              <a:ext cx="4537710" cy="2888615"/>
            </a:xfrm>
            <a:custGeom>
              <a:avLst/>
              <a:gdLst/>
              <a:ahLst/>
              <a:cxnLst/>
              <a:rect l="l" t="t" r="r" b="b"/>
              <a:pathLst>
                <a:path w="4537709" h="2888615">
                  <a:moveTo>
                    <a:pt x="484504" y="0"/>
                  </a:moveTo>
                  <a:lnTo>
                    <a:pt x="4053078" y="0"/>
                  </a:lnTo>
                  <a:lnTo>
                    <a:pt x="4102607" y="2412"/>
                  </a:lnTo>
                  <a:lnTo>
                    <a:pt x="4150740" y="10032"/>
                  </a:lnTo>
                  <a:lnTo>
                    <a:pt x="4197223" y="21716"/>
                  </a:lnTo>
                  <a:lnTo>
                    <a:pt x="4241800" y="38100"/>
                  </a:lnTo>
                  <a:lnTo>
                    <a:pt x="4283836" y="58547"/>
                  </a:lnTo>
                  <a:lnTo>
                    <a:pt x="4323842" y="83057"/>
                  </a:lnTo>
                  <a:lnTo>
                    <a:pt x="4361180" y="110616"/>
                  </a:lnTo>
                  <a:lnTo>
                    <a:pt x="4395597" y="141986"/>
                  </a:lnTo>
                  <a:lnTo>
                    <a:pt x="4426965" y="176402"/>
                  </a:lnTo>
                  <a:lnTo>
                    <a:pt x="4455033" y="213740"/>
                  </a:lnTo>
                  <a:lnTo>
                    <a:pt x="4479035" y="253746"/>
                  </a:lnTo>
                  <a:lnTo>
                    <a:pt x="4499483" y="296290"/>
                  </a:lnTo>
                  <a:lnTo>
                    <a:pt x="4515865" y="340740"/>
                  </a:lnTo>
                  <a:lnTo>
                    <a:pt x="4527550" y="387223"/>
                  </a:lnTo>
                  <a:lnTo>
                    <a:pt x="4535170" y="435355"/>
                  </a:lnTo>
                  <a:lnTo>
                    <a:pt x="4537583" y="484504"/>
                  </a:lnTo>
                  <a:lnTo>
                    <a:pt x="4537583" y="2404110"/>
                  </a:lnTo>
                  <a:lnTo>
                    <a:pt x="4535170" y="2453640"/>
                  </a:lnTo>
                  <a:lnTo>
                    <a:pt x="4527550" y="2501772"/>
                  </a:lnTo>
                  <a:lnTo>
                    <a:pt x="4515865" y="2548254"/>
                  </a:lnTo>
                  <a:lnTo>
                    <a:pt x="4499483" y="2592704"/>
                  </a:lnTo>
                  <a:lnTo>
                    <a:pt x="4479035" y="2634741"/>
                  </a:lnTo>
                  <a:lnTo>
                    <a:pt x="4455033" y="2674874"/>
                  </a:lnTo>
                  <a:lnTo>
                    <a:pt x="4426965" y="2712212"/>
                  </a:lnTo>
                  <a:lnTo>
                    <a:pt x="4395597" y="2746629"/>
                  </a:lnTo>
                  <a:lnTo>
                    <a:pt x="4361180" y="2777871"/>
                  </a:lnTo>
                  <a:lnTo>
                    <a:pt x="4323842" y="2805938"/>
                  </a:lnTo>
                  <a:lnTo>
                    <a:pt x="4283836" y="2830068"/>
                  </a:lnTo>
                  <a:lnTo>
                    <a:pt x="4241800" y="2850388"/>
                  </a:lnTo>
                  <a:lnTo>
                    <a:pt x="4197223" y="2866897"/>
                  </a:lnTo>
                  <a:lnTo>
                    <a:pt x="4150740" y="2878454"/>
                  </a:lnTo>
                  <a:lnTo>
                    <a:pt x="4102607" y="2886075"/>
                  </a:lnTo>
                  <a:lnTo>
                    <a:pt x="4053078" y="2888488"/>
                  </a:lnTo>
                  <a:lnTo>
                    <a:pt x="484504" y="2888488"/>
                  </a:lnTo>
                  <a:lnTo>
                    <a:pt x="435355" y="2886075"/>
                  </a:lnTo>
                  <a:lnTo>
                    <a:pt x="387223" y="2878454"/>
                  </a:lnTo>
                  <a:lnTo>
                    <a:pt x="340740" y="2866897"/>
                  </a:lnTo>
                  <a:lnTo>
                    <a:pt x="296290" y="2850388"/>
                  </a:lnTo>
                  <a:lnTo>
                    <a:pt x="253746" y="2830068"/>
                  </a:lnTo>
                  <a:lnTo>
                    <a:pt x="213740" y="2805938"/>
                  </a:lnTo>
                  <a:lnTo>
                    <a:pt x="176402" y="2777871"/>
                  </a:lnTo>
                  <a:lnTo>
                    <a:pt x="141985" y="2746629"/>
                  </a:lnTo>
                  <a:lnTo>
                    <a:pt x="110617" y="2712212"/>
                  </a:lnTo>
                  <a:lnTo>
                    <a:pt x="83057" y="2674874"/>
                  </a:lnTo>
                  <a:lnTo>
                    <a:pt x="58547" y="2634869"/>
                  </a:lnTo>
                  <a:lnTo>
                    <a:pt x="38100" y="2592704"/>
                  </a:lnTo>
                  <a:lnTo>
                    <a:pt x="21717" y="2548254"/>
                  </a:lnTo>
                  <a:lnTo>
                    <a:pt x="10032" y="2501772"/>
                  </a:lnTo>
                  <a:lnTo>
                    <a:pt x="2412" y="2453640"/>
                  </a:lnTo>
                  <a:lnTo>
                    <a:pt x="0" y="2404110"/>
                  </a:lnTo>
                  <a:lnTo>
                    <a:pt x="0" y="484504"/>
                  </a:lnTo>
                  <a:lnTo>
                    <a:pt x="2412" y="435355"/>
                  </a:lnTo>
                  <a:lnTo>
                    <a:pt x="10032" y="387223"/>
                  </a:lnTo>
                  <a:lnTo>
                    <a:pt x="21717" y="340740"/>
                  </a:lnTo>
                  <a:lnTo>
                    <a:pt x="38100" y="296290"/>
                  </a:lnTo>
                  <a:lnTo>
                    <a:pt x="58547" y="253746"/>
                  </a:lnTo>
                  <a:lnTo>
                    <a:pt x="83057" y="213740"/>
                  </a:lnTo>
                  <a:lnTo>
                    <a:pt x="110617" y="176402"/>
                  </a:lnTo>
                  <a:lnTo>
                    <a:pt x="141985" y="141986"/>
                  </a:lnTo>
                  <a:lnTo>
                    <a:pt x="176402" y="110616"/>
                  </a:lnTo>
                  <a:lnTo>
                    <a:pt x="213740" y="83057"/>
                  </a:lnTo>
                  <a:lnTo>
                    <a:pt x="253746" y="58547"/>
                  </a:lnTo>
                  <a:lnTo>
                    <a:pt x="296290" y="38100"/>
                  </a:lnTo>
                  <a:lnTo>
                    <a:pt x="340740" y="21716"/>
                  </a:lnTo>
                  <a:lnTo>
                    <a:pt x="387223" y="10032"/>
                  </a:lnTo>
                  <a:lnTo>
                    <a:pt x="435355" y="2412"/>
                  </a:lnTo>
                  <a:lnTo>
                    <a:pt x="484504" y="0"/>
                  </a:lnTo>
                  <a:close/>
                </a:path>
              </a:pathLst>
            </a:custGeom>
            <a:ln w="9525">
              <a:solidFill>
                <a:srgbClr val="000000"/>
              </a:solidFill>
            </a:ln>
          </p:spPr>
          <p:txBody>
            <a:bodyPr wrap="square" lIns="0" tIns="0" rIns="0" bIns="0" rtlCol="0"/>
            <a:lstStyle/>
            <a:p>
              <a:endParaRPr/>
            </a:p>
          </p:txBody>
        </p:sp>
      </p:grpSp>
      <p:sp>
        <p:nvSpPr>
          <p:cNvPr id="5" name="object 5"/>
          <p:cNvSpPr txBox="1"/>
          <p:nvPr/>
        </p:nvSpPr>
        <p:spPr>
          <a:xfrm>
            <a:off x="1071168" y="923036"/>
            <a:ext cx="3273425" cy="3455035"/>
          </a:xfrm>
          <a:prstGeom prst="rect">
            <a:avLst/>
          </a:prstGeom>
        </p:spPr>
        <p:txBody>
          <a:bodyPr vert="horz" wrap="square" lIns="0" tIns="12065" rIns="0" bIns="0" rtlCol="0">
            <a:spAutoFit/>
          </a:bodyPr>
          <a:lstStyle/>
          <a:p>
            <a:pPr marL="469265" indent="-457200">
              <a:lnSpc>
                <a:spcPct val="100000"/>
              </a:lnSpc>
              <a:spcBef>
                <a:spcPts val="95"/>
              </a:spcBef>
              <a:buAutoNum type="arabicPeriod"/>
              <a:tabLst>
                <a:tab pos="469265" algn="l"/>
                <a:tab pos="469900" algn="l"/>
              </a:tabLst>
            </a:pPr>
            <a:r>
              <a:rPr sz="2500" spc="-10" dirty="0">
                <a:latin typeface="Carlito"/>
                <a:cs typeface="Carlito"/>
              </a:rPr>
              <a:t>Introduction</a:t>
            </a:r>
            <a:endParaRPr sz="2500">
              <a:latin typeface="Carlito"/>
              <a:cs typeface="Carlito"/>
            </a:endParaRPr>
          </a:p>
          <a:p>
            <a:pPr marL="469265" indent="-457200">
              <a:lnSpc>
                <a:spcPct val="100000"/>
              </a:lnSpc>
              <a:buAutoNum type="arabicPeriod"/>
              <a:tabLst>
                <a:tab pos="469265" algn="l"/>
                <a:tab pos="469900" algn="l"/>
              </a:tabLst>
            </a:pPr>
            <a:r>
              <a:rPr sz="2500" spc="-10" dirty="0">
                <a:latin typeface="Carlito"/>
                <a:cs typeface="Carlito"/>
              </a:rPr>
              <a:t>Problem</a:t>
            </a:r>
            <a:r>
              <a:rPr sz="2500" spc="-20" dirty="0">
                <a:latin typeface="Carlito"/>
                <a:cs typeface="Carlito"/>
              </a:rPr>
              <a:t> </a:t>
            </a:r>
            <a:r>
              <a:rPr sz="2500" spc="-15" dirty="0">
                <a:latin typeface="Carlito"/>
                <a:cs typeface="Carlito"/>
              </a:rPr>
              <a:t>Statement</a:t>
            </a:r>
            <a:endParaRPr sz="2500">
              <a:latin typeface="Carlito"/>
              <a:cs typeface="Carlito"/>
            </a:endParaRPr>
          </a:p>
          <a:p>
            <a:pPr marL="469265" indent="-457200">
              <a:lnSpc>
                <a:spcPct val="100000"/>
              </a:lnSpc>
              <a:buAutoNum type="arabicPeriod"/>
              <a:tabLst>
                <a:tab pos="469265" algn="l"/>
                <a:tab pos="469900" algn="l"/>
              </a:tabLst>
            </a:pPr>
            <a:r>
              <a:rPr sz="2500" spc="-15" dirty="0">
                <a:latin typeface="Carlito"/>
                <a:cs typeface="Carlito"/>
              </a:rPr>
              <a:t>Literature</a:t>
            </a:r>
            <a:r>
              <a:rPr sz="2500" spc="-10" dirty="0">
                <a:latin typeface="Carlito"/>
                <a:cs typeface="Carlito"/>
              </a:rPr>
              <a:t> </a:t>
            </a:r>
            <a:r>
              <a:rPr sz="2500" spc="-5" dirty="0">
                <a:latin typeface="Carlito"/>
                <a:cs typeface="Carlito"/>
              </a:rPr>
              <a:t>Survey</a:t>
            </a:r>
            <a:endParaRPr sz="2500">
              <a:latin typeface="Carlito"/>
              <a:cs typeface="Carlito"/>
            </a:endParaRPr>
          </a:p>
          <a:p>
            <a:pPr marL="469265" indent="-457200">
              <a:lnSpc>
                <a:spcPct val="100000"/>
              </a:lnSpc>
              <a:buAutoNum type="arabicPeriod"/>
              <a:tabLst>
                <a:tab pos="469265" algn="l"/>
                <a:tab pos="469900" algn="l"/>
              </a:tabLst>
            </a:pPr>
            <a:r>
              <a:rPr sz="2500" spc="-10" dirty="0">
                <a:latin typeface="Carlito"/>
                <a:cs typeface="Carlito"/>
              </a:rPr>
              <a:t>Existing </a:t>
            </a:r>
            <a:r>
              <a:rPr sz="2500" spc="-25" dirty="0">
                <a:latin typeface="Carlito"/>
                <a:cs typeface="Carlito"/>
              </a:rPr>
              <a:t>System</a:t>
            </a:r>
            <a:endParaRPr sz="2500">
              <a:latin typeface="Carlito"/>
              <a:cs typeface="Carlito"/>
            </a:endParaRPr>
          </a:p>
          <a:p>
            <a:pPr marL="469265" indent="-457200">
              <a:lnSpc>
                <a:spcPct val="100000"/>
              </a:lnSpc>
              <a:buAutoNum type="arabicPeriod"/>
              <a:tabLst>
                <a:tab pos="469265" algn="l"/>
                <a:tab pos="469900" algn="l"/>
              </a:tabLst>
            </a:pPr>
            <a:r>
              <a:rPr sz="2500" spc="-10" dirty="0">
                <a:latin typeface="Carlito"/>
                <a:cs typeface="Carlito"/>
              </a:rPr>
              <a:t>Proposed</a:t>
            </a:r>
            <a:r>
              <a:rPr sz="2500" spc="-15" dirty="0">
                <a:latin typeface="Carlito"/>
                <a:cs typeface="Carlito"/>
              </a:rPr>
              <a:t> </a:t>
            </a:r>
            <a:r>
              <a:rPr sz="2500" spc="-25" dirty="0">
                <a:latin typeface="Carlito"/>
                <a:cs typeface="Carlito"/>
              </a:rPr>
              <a:t>System</a:t>
            </a:r>
            <a:endParaRPr sz="2500">
              <a:latin typeface="Carlito"/>
              <a:cs typeface="Carlito"/>
            </a:endParaRPr>
          </a:p>
          <a:p>
            <a:pPr marL="469265" indent="-457200">
              <a:lnSpc>
                <a:spcPct val="100000"/>
              </a:lnSpc>
              <a:buAutoNum type="arabicPeriod"/>
              <a:tabLst>
                <a:tab pos="469265" algn="l"/>
                <a:tab pos="469900" algn="l"/>
              </a:tabLst>
            </a:pPr>
            <a:r>
              <a:rPr sz="2500" spc="-25" dirty="0">
                <a:latin typeface="Carlito"/>
                <a:cs typeface="Carlito"/>
              </a:rPr>
              <a:t>System</a:t>
            </a:r>
            <a:r>
              <a:rPr sz="2500" spc="-65" dirty="0">
                <a:latin typeface="Carlito"/>
                <a:cs typeface="Carlito"/>
              </a:rPr>
              <a:t> </a:t>
            </a:r>
            <a:r>
              <a:rPr sz="2500" spc="-10" dirty="0">
                <a:latin typeface="Carlito"/>
                <a:cs typeface="Carlito"/>
              </a:rPr>
              <a:t>Architecture</a:t>
            </a:r>
            <a:endParaRPr sz="2500">
              <a:latin typeface="Carlito"/>
              <a:cs typeface="Carlito"/>
            </a:endParaRPr>
          </a:p>
          <a:p>
            <a:pPr marL="469265" indent="-457200">
              <a:lnSpc>
                <a:spcPct val="100000"/>
              </a:lnSpc>
              <a:buAutoNum type="arabicPeriod"/>
              <a:tabLst>
                <a:tab pos="469265" algn="l"/>
                <a:tab pos="469900" algn="l"/>
              </a:tabLst>
            </a:pPr>
            <a:r>
              <a:rPr sz="2500" spc="-5" dirty="0">
                <a:latin typeface="Carlito"/>
                <a:cs typeface="Carlito"/>
              </a:rPr>
              <a:t>Modules</a:t>
            </a:r>
            <a:endParaRPr sz="2500">
              <a:latin typeface="Carlito"/>
              <a:cs typeface="Carlito"/>
            </a:endParaRPr>
          </a:p>
          <a:p>
            <a:pPr marL="469265" indent="-457200">
              <a:lnSpc>
                <a:spcPct val="100000"/>
              </a:lnSpc>
              <a:spcBef>
                <a:spcPts val="5"/>
              </a:spcBef>
              <a:buAutoNum type="arabicPeriod"/>
              <a:tabLst>
                <a:tab pos="469265" algn="l"/>
                <a:tab pos="469900" algn="l"/>
              </a:tabLst>
            </a:pPr>
            <a:r>
              <a:rPr sz="2500" spc="-5" dirty="0">
                <a:latin typeface="Carlito"/>
                <a:cs typeface="Carlito"/>
              </a:rPr>
              <a:t>Algorithms and</a:t>
            </a:r>
            <a:r>
              <a:rPr sz="2500" spc="-30" dirty="0">
                <a:latin typeface="Carlito"/>
                <a:cs typeface="Carlito"/>
              </a:rPr>
              <a:t> </a:t>
            </a:r>
            <a:r>
              <a:rPr sz="2500" spc="-50" dirty="0">
                <a:latin typeface="Carlito"/>
                <a:cs typeface="Carlito"/>
              </a:rPr>
              <a:t>Tools</a:t>
            </a:r>
            <a:endParaRPr sz="2500">
              <a:latin typeface="Carlito"/>
              <a:cs typeface="Carlito"/>
            </a:endParaRPr>
          </a:p>
          <a:p>
            <a:pPr marL="469265" indent="-457200">
              <a:lnSpc>
                <a:spcPct val="100000"/>
              </a:lnSpc>
              <a:buAutoNum type="arabicPeriod"/>
              <a:tabLst>
                <a:tab pos="469265" algn="l"/>
                <a:tab pos="469900" algn="l"/>
              </a:tabLst>
            </a:pPr>
            <a:r>
              <a:rPr sz="2500" spc="-25" dirty="0">
                <a:latin typeface="Carlito"/>
                <a:cs typeface="Carlito"/>
              </a:rPr>
              <a:t>System</a:t>
            </a:r>
            <a:r>
              <a:rPr sz="2500" spc="-10" dirty="0">
                <a:latin typeface="Carlito"/>
                <a:cs typeface="Carlito"/>
              </a:rPr>
              <a:t> </a:t>
            </a:r>
            <a:r>
              <a:rPr sz="2500" spc="-15" dirty="0">
                <a:latin typeface="Carlito"/>
                <a:cs typeface="Carlito"/>
              </a:rPr>
              <a:t>Requirements</a:t>
            </a:r>
            <a:endParaRPr sz="2500">
              <a:latin typeface="Carlito"/>
              <a:cs typeface="Carlito"/>
            </a:endParaRPr>
          </a:p>
        </p:txBody>
      </p:sp>
      <p:sp>
        <p:nvSpPr>
          <p:cNvPr id="6" name="object 6"/>
          <p:cNvSpPr txBox="1"/>
          <p:nvPr/>
        </p:nvSpPr>
        <p:spPr>
          <a:xfrm>
            <a:off x="1071168" y="4352671"/>
            <a:ext cx="2174240" cy="2320507"/>
          </a:xfrm>
          <a:prstGeom prst="rect">
            <a:avLst/>
          </a:prstGeom>
        </p:spPr>
        <p:txBody>
          <a:bodyPr vert="horz" wrap="square" lIns="0" tIns="12065" rIns="0" bIns="0" rtlCol="0">
            <a:spAutoFit/>
          </a:bodyPr>
          <a:lstStyle/>
          <a:p>
            <a:pPr marL="469265" indent="-457200">
              <a:lnSpc>
                <a:spcPct val="100000"/>
              </a:lnSpc>
              <a:spcBef>
                <a:spcPts val="95"/>
              </a:spcBef>
              <a:buAutoNum type="arabicPeriod" startAt="10"/>
              <a:tabLst>
                <a:tab pos="469900" algn="l"/>
              </a:tabLst>
            </a:pPr>
            <a:r>
              <a:rPr sz="2500" spc="-15" dirty="0">
                <a:latin typeface="Carlito"/>
                <a:cs typeface="Carlito"/>
              </a:rPr>
              <a:t>Advantages</a:t>
            </a:r>
            <a:endParaRPr sz="2500" dirty="0">
              <a:latin typeface="Carlito"/>
              <a:cs typeface="Carlito"/>
            </a:endParaRPr>
          </a:p>
          <a:p>
            <a:pPr marL="469265" indent="-457200">
              <a:lnSpc>
                <a:spcPct val="100000"/>
              </a:lnSpc>
              <a:buAutoNum type="arabicPeriod" startAt="10"/>
              <a:tabLst>
                <a:tab pos="469900" algn="l"/>
              </a:tabLst>
            </a:pPr>
            <a:r>
              <a:rPr sz="2500" spc="-10" dirty="0">
                <a:latin typeface="Carlito"/>
                <a:cs typeface="Carlito"/>
              </a:rPr>
              <a:t>Limitations</a:t>
            </a:r>
            <a:endParaRPr sz="2500" dirty="0">
              <a:latin typeface="Carlito"/>
              <a:cs typeface="Carlito"/>
            </a:endParaRPr>
          </a:p>
          <a:p>
            <a:pPr marL="469265" indent="-457200">
              <a:lnSpc>
                <a:spcPct val="100000"/>
              </a:lnSpc>
              <a:buAutoNum type="arabicPeriod" startAt="10"/>
              <a:tabLst>
                <a:tab pos="469900" algn="l"/>
              </a:tabLst>
            </a:pPr>
            <a:r>
              <a:rPr sz="2500" spc="-10" dirty="0">
                <a:latin typeface="Carlito"/>
                <a:cs typeface="Carlito"/>
              </a:rPr>
              <a:t>Applications</a:t>
            </a:r>
            <a:endParaRPr sz="2500" dirty="0">
              <a:latin typeface="Carlito"/>
              <a:cs typeface="Carlito"/>
            </a:endParaRPr>
          </a:p>
          <a:p>
            <a:pPr marL="469265" indent="-457200">
              <a:lnSpc>
                <a:spcPct val="100000"/>
              </a:lnSpc>
              <a:buAutoNum type="arabicPeriod" startAt="10"/>
              <a:tabLst>
                <a:tab pos="469900" algn="l"/>
              </a:tabLst>
            </a:pPr>
            <a:r>
              <a:rPr sz="2500" spc="-15" dirty="0">
                <a:latin typeface="Carlito"/>
                <a:cs typeface="Carlito"/>
              </a:rPr>
              <a:t>Future</a:t>
            </a:r>
            <a:r>
              <a:rPr sz="2500" spc="-45" dirty="0">
                <a:latin typeface="Carlito"/>
                <a:cs typeface="Carlito"/>
              </a:rPr>
              <a:t> </a:t>
            </a:r>
            <a:r>
              <a:rPr sz="2500" spc="-10" dirty="0">
                <a:latin typeface="Carlito"/>
                <a:cs typeface="Carlito"/>
              </a:rPr>
              <a:t>Scope</a:t>
            </a:r>
            <a:endParaRPr lang="en-US" sz="2500" spc="-10" dirty="0">
              <a:latin typeface="Carlito"/>
              <a:cs typeface="Carlito"/>
            </a:endParaRPr>
          </a:p>
          <a:p>
            <a:pPr marL="469265" indent="-457200">
              <a:lnSpc>
                <a:spcPct val="100000"/>
              </a:lnSpc>
              <a:buAutoNum type="arabicPeriod" startAt="10"/>
              <a:tabLst>
                <a:tab pos="469900" algn="l"/>
              </a:tabLst>
            </a:pPr>
            <a:r>
              <a:rPr lang="en-US" sz="2500" dirty="0">
                <a:latin typeface="Carlito"/>
                <a:cs typeface="Carlito"/>
              </a:rPr>
              <a:t>Results</a:t>
            </a:r>
            <a:endParaRPr sz="2500" dirty="0">
              <a:latin typeface="Carlito"/>
              <a:cs typeface="Carlito"/>
            </a:endParaRPr>
          </a:p>
          <a:p>
            <a:pPr marL="469265" indent="-457200">
              <a:lnSpc>
                <a:spcPct val="100000"/>
              </a:lnSpc>
              <a:buAutoNum type="arabicPeriod" startAt="10"/>
              <a:tabLst>
                <a:tab pos="469900" algn="l"/>
              </a:tabLst>
            </a:pPr>
            <a:r>
              <a:rPr sz="2500" spc="-10" dirty="0">
                <a:latin typeface="Carlito"/>
                <a:cs typeface="Carlito"/>
              </a:rPr>
              <a:t>Conclusion</a:t>
            </a:r>
            <a:endParaRPr sz="2500" dirty="0">
              <a:latin typeface="Carlito"/>
              <a:cs typeface="Carlito"/>
            </a:endParaRPr>
          </a:p>
        </p:txBody>
      </p:sp>
      <p:sp>
        <p:nvSpPr>
          <p:cNvPr id="7" name="object 7"/>
          <p:cNvSpPr txBox="1"/>
          <p:nvPr/>
        </p:nvSpPr>
        <p:spPr>
          <a:xfrm>
            <a:off x="7935848" y="4794884"/>
            <a:ext cx="2458085" cy="482600"/>
          </a:xfrm>
          <a:prstGeom prst="rect">
            <a:avLst/>
          </a:prstGeom>
        </p:spPr>
        <p:txBody>
          <a:bodyPr vert="horz" wrap="square" lIns="0" tIns="12700" rIns="0" bIns="0" rtlCol="0">
            <a:spAutoFit/>
          </a:bodyPr>
          <a:lstStyle/>
          <a:p>
            <a:pPr marL="12700">
              <a:lnSpc>
                <a:spcPct val="100000"/>
              </a:lnSpc>
              <a:spcBef>
                <a:spcPts val="100"/>
              </a:spcBef>
            </a:pPr>
            <a:r>
              <a:rPr sz="3000" b="1" spc="-15" dirty="0">
                <a:latin typeface="Carlito"/>
                <a:cs typeface="Carlito"/>
              </a:rPr>
              <a:t>Aarogya</a:t>
            </a:r>
            <a:r>
              <a:rPr sz="3000" b="1" spc="-70" dirty="0">
                <a:latin typeface="Carlito"/>
                <a:cs typeface="Carlito"/>
              </a:rPr>
              <a:t> </a:t>
            </a:r>
            <a:r>
              <a:rPr sz="3000" b="1" spc="-15" dirty="0">
                <a:latin typeface="Carlito"/>
                <a:cs typeface="Carlito"/>
              </a:rPr>
              <a:t>Centre</a:t>
            </a:r>
            <a:endParaRPr sz="3000">
              <a:latin typeface="Carlito"/>
              <a:cs typeface="Carlito"/>
            </a:endParaRPr>
          </a:p>
        </p:txBody>
      </p:sp>
      <p:sp>
        <p:nvSpPr>
          <p:cNvPr id="8" name="object 8"/>
          <p:cNvSpPr txBox="1">
            <a:spLocks noGrp="1"/>
          </p:cNvSpPr>
          <p:nvPr>
            <p:ph type="title"/>
          </p:nvPr>
        </p:nvSpPr>
        <p:spPr>
          <a:xfrm>
            <a:off x="5376417" y="176910"/>
            <a:ext cx="1437005" cy="482600"/>
          </a:xfrm>
          <a:prstGeom prst="rect">
            <a:avLst/>
          </a:prstGeom>
        </p:spPr>
        <p:txBody>
          <a:bodyPr vert="horz" wrap="square" lIns="0" tIns="12700" rIns="0" bIns="0" rtlCol="0">
            <a:spAutoFit/>
          </a:bodyPr>
          <a:lstStyle/>
          <a:p>
            <a:pPr marL="12700">
              <a:lnSpc>
                <a:spcPct val="100000"/>
              </a:lnSpc>
              <a:spcBef>
                <a:spcPts val="100"/>
              </a:spcBef>
            </a:pPr>
            <a:r>
              <a:rPr sz="3000" b="1" spc="-5" dirty="0">
                <a:latin typeface="Carlito"/>
                <a:cs typeface="Carlito"/>
              </a:rPr>
              <a:t>Co</a:t>
            </a:r>
            <a:r>
              <a:rPr sz="3000" b="1" spc="-40" dirty="0">
                <a:latin typeface="Carlito"/>
                <a:cs typeface="Carlito"/>
              </a:rPr>
              <a:t>n</a:t>
            </a:r>
            <a:r>
              <a:rPr sz="3000" b="1" spc="-35" dirty="0">
                <a:latin typeface="Carlito"/>
                <a:cs typeface="Carlito"/>
              </a:rPr>
              <a:t>t</a:t>
            </a:r>
            <a:r>
              <a:rPr sz="3000" b="1" spc="-5" dirty="0">
                <a:latin typeface="Carlito"/>
                <a:cs typeface="Carlito"/>
              </a:rPr>
              <a:t>e</a:t>
            </a:r>
            <a:r>
              <a:rPr sz="3000" b="1" spc="-30" dirty="0">
                <a:latin typeface="Carlito"/>
                <a:cs typeface="Carlito"/>
              </a:rPr>
              <a:t>n</a:t>
            </a:r>
            <a:r>
              <a:rPr sz="3000" b="1" dirty="0">
                <a:latin typeface="Carlito"/>
                <a:cs typeface="Carlito"/>
              </a:rPr>
              <a:t>ts</a:t>
            </a:r>
            <a:endParaRPr sz="3000">
              <a:latin typeface="Carlito"/>
              <a:cs typeface="Carlito"/>
            </a:endParaRPr>
          </a:p>
        </p:txBody>
      </p:sp>
      <p:sp>
        <p:nvSpPr>
          <p:cNvPr id="9" name="object 9"/>
          <p:cNvSpPr/>
          <p:nvPr/>
        </p:nvSpPr>
        <p:spPr>
          <a:xfrm>
            <a:off x="6096761" y="1422653"/>
            <a:ext cx="0" cy="4234180"/>
          </a:xfrm>
          <a:custGeom>
            <a:avLst/>
            <a:gdLst/>
            <a:ahLst/>
            <a:cxnLst/>
            <a:rect l="l" t="t" r="r" b="b"/>
            <a:pathLst>
              <a:path h="4234180">
                <a:moveTo>
                  <a:pt x="0" y="0"/>
                </a:moveTo>
                <a:lnTo>
                  <a:pt x="0" y="4233672"/>
                </a:lnTo>
              </a:path>
            </a:pathLst>
          </a:custGeom>
          <a:ln w="38100">
            <a:solidFill>
              <a:srgbClr val="000000"/>
            </a:solidFill>
          </a:ln>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47902" y="376174"/>
            <a:ext cx="10488676" cy="73355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61772" y="382524"/>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xfrm>
            <a:off x="613968" y="474979"/>
            <a:ext cx="412750"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12</a:t>
            </a:r>
            <a:endParaRPr sz="3000">
              <a:latin typeface="Carlito"/>
              <a:cs typeface="Carlito"/>
            </a:endParaRPr>
          </a:p>
        </p:txBody>
      </p:sp>
      <p:sp>
        <p:nvSpPr>
          <p:cNvPr id="5" name="object 5"/>
          <p:cNvSpPr txBox="1"/>
          <p:nvPr/>
        </p:nvSpPr>
        <p:spPr>
          <a:xfrm>
            <a:off x="1332991" y="1665477"/>
            <a:ext cx="647065"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Carlito"/>
                <a:cs typeface="Carlito"/>
              </a:rPr>
              <a:t>[12</a:t>
            </a:r>
            <a:r>
              <a:rPr sz="2000" b="1" spc="5" dirty="0">
                <a:latin typeface="Carlito"/>
                <a:cs typeface="Carlito"/>
              </a:rPr>
              <a:t>.</a:t>
            </a:r>
            <a:r>
              <a:rPr sz="2000" b="1" dirty="0">
                <a:latin typeface="Carlito"/>
                <a:cs typeface="Carlito"/>
              </a:rPr>
              <a:t>1]</a:t>
            </a:r>
            <a:endParaRPr sz="2000">
              <a:latin typeface="Carlito"/>
              <a:cs typeface="Carlito"/>
            </a:endParaRPr>
          </a:p>
        </p:txBody>
      </p:sp>
      <p:sp>
        <p:nvSpPr>
          <p:cNvPr id="6" name="object 6"/>
          <p:cNvSpPr txBox="1"/>
          <p:nvPr/>
        </p:nvSpPr>
        <p:spPr>
          <a:xfrm>
            <a:off x="2247392" y="1665477"/>
            <a:ext cx="3692525" cy="330835"/>
          </a:xfrm>
          <a:prstGeom prst="rect">
            <a:avLst/>
          </a:prstGeom>
        </p:spPr>
        <p:txBody>
          <a:bodyPr vert="horz" wrap="square" lIns="0" tIns="13335" rIns="0" bIns="0" rtlCol="0">
            <a:spAutoFit/>
          </a:bodyPr>
          <a:lstStyle/>
          <a:p>
            <a:pPr marL="12700">
              <a:lnSpc>
                <a:spcPct val="100000"/>
              </a:lnSpc>
              <a:spcBef>
                <a:spcPts val="105"/>
              </a:spcBef>
            </a:pPr>
            <a:r>
              <a:rPr sz="2000" spc="-15" dirty="0">
                <a:latin typeface="Carlito"/>
                <a:cs typeface="Carlito"/>
              </a:rPr>
              <a:t>Distant </a:t>
            </a:r>
            <a:r>
              <a:rPr sz="2000" spc="-5" dirty="0">
                <a:latin typeface="Carlito"/>
                <a:cs typeface="Carlito"/>
              </a:rPr>
              <a:t>counselling </a:t>
            </a:r>
            <a:r>
              <a:rPr sz="2000" spc="-15" dirty="0">
                <a:latin typeface="Carlito"/>
                <a:cs typeface="Carlito"/>
              </a:rPr>
              <a:t>for </a:t>
            </a:r>
            <a:r>
              <a:rPr sz="2000" dirty="0">
                <a:latin typeface="Carlito"/>
                <a:cs typeface="Carlito"/>
              </a:rPr>
              <a:t>the</a:t>
            </a:r>
            <a:r>
              <a:rPr sz="2000" spc="5" dirty="0">
                <a:latin typeface="Carlito"/>
                <a:cs typeface="Carlito"/>
              </a:rPr>
              <a:t> </a:t>
            </a:r>
            <a:r>
              <a:rPr sz="2000" spc="-5" dirty="0">
                <a:latin typeface="Carlito"/>
                <a:cs typeface="Carlito"/>
              </a:rPr>
              <a:t>patients.</a:t>
            </a:r>
            <a:endParaRPr sz="2000">
              <a:latin typeface="Carlito"/>
              <a:cs typeface="Carlito"/>
            </a:endParaRPr>
          </a:p>
        </p:txBody>
      </p:sp>
      <p:sp>
        <p:nvSpPr>
          <p:cNvPr id="7" name="object 7"/>
          <p:cNvSpPr txBox="1"/>
          <p:nvPr/>
        </p:nvSpPr>
        <p:spPr>
          <a:xfrm>
            <a:off x="1332991" y="2275077"/>
            <a:ext cx="647065"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Carlito"/>
                <a:cs typeface="Carlito"/>
              </a:rPr>
              <a:t>[12</a:t>
            </a:r>
            <a:r>
              <a:rPr sz="2000" b="1" spc="5" dirty="0">
                <a:latin typeface="Carlito"/>
                <a:cs typeface="Carlito"/>
              </a:rPr>
              <a:t>.</a:t>
            </a:r>
            <a:r>
              <a:rPr sz="2000" b="1" dirty="0">
                <a:latin typeface="Carlito"/>
                <a:cs typeface="Carlito"/>
              </a:rPr>
              <a:t>2]</a:t>
            </a:r>
            <a:endParaRPr sz="2000">
              <a:latin typeface="Carlito"/>
              <a:cs typeface="Carlito"/>
            </a:endParaRPr>
          </a:p>
        </p:txBody>
      </p:sp>
      <p:sp>
        <p:nvSpPr>
          <p:cNvPr id="8" name="object 8"/>
          <p:cNvSpPr txBox="1"/>
          <p:nvPr/>
        </p:nvSpPr>
        <p:spPr>
          <a:xfrm>
            <a:off x="2247392" y="2275077"/>
            <a:ext cx="8700135" cy="330835"/>
          </a:xfrm>
          <a:prstGeom prst="rect">
            <a:avLst/>
          </a:prstGeom>
        </p:spPr>
        <p:txBody>
          <a:bodyPr vert="horz" wrap="square" lIns="0" tIns="13335" rIns="0" bIns="0" rtlCol="0">
            <a:spAutoFit/>
          </a:bodyPr>
          <a:lstStyle/>
          <a:p>
            <a:pPr marL="12700">
              <a:lnSpc>
                <a:spcPct val="100000"/>
              </a:lnSpc>
              <a:spcBef>
                <a:spcPts val="105"/>
              </a:spcBef>
            </a:pPr>
            <a:r>
              <a:rPr sz="2000" spc="-15" dirty="0">
                <a:latin typeface="Carlito"/>
                <a:cs typeface="Carlito"/>
              </a:rPr>
              <a:t>Patients </a:t>
            </a:r>
            <a:r>
              <a:rPr sz="2000" dirty="0">
                <a:latin typeface="Carlito"/>
                <a:cs typeface="Carlito"/>
              </a:rPr>
              <a:t>and </a:t>
            </a:r>
            <a:r>
              <a:rPr sz="2000" spc="-10" dirty="0">
                <a:latin typeface="Carlito"/>
                <a:cs typeface="Carlito"/>
              </a:rPr>
              <a:t>Doctors </a:t>
            </a:r>
            <a:r>
              <a:rPr sz="2000" spc="-5" dirty="0">
                <a:latin typeface="Carlito"/>
                <a:cs typeface="Carlito"/>
              </a:rPr>
              <a:t>can adopt </a:t>
            </a:r>
            <a:r>
              <a:rPr sz="2000" dirty="0">
                <a:latin typeface="Carlito"/>
                <a:cs typeface="Carlito"/>
              </a:rPr>
              <a:t>this </a:t>
            </a:r>
            <a:r>
              <a:rPr sz="2000" spc="-10" dirty="0">
                <a:latin typeface="Carlito"/>
                <a:cs typeface="Carlito"/>
              </a:rPr>
              <a:t>platform </a:t>
            </a:r>
            <a:r>
              <a:rPr sz="2000" spc="-15" dirty="0">
                <a:latin typeface="Carlito"/>
                <a:cs typeface="Carlito"/>
              </a:rPr>
              <a:t>for </a:t>
            </a:r>
            <a:r>
              <a:rPr sz="2000" spc="-5" dirty="0">
                <a:latin typeface="Carlito"/>
                <a:cs typeface="Carlito"/>
              </a:rPr>
              <a:t>hassle-free </a:t>
            </a:r>
            <a:r>
              <a:rPr sz="2000" spc="-10" dirty="0">
                <a:latin typeface="Carlito"/>
                <a:cs typeface="Carlito"/>
              </a:rPr>
              <a:t>consultation</a:t>
            </a:r>
            <a:r>
              <a:rPr sz="2000" spc="145" dirty="0">
                <a:latin typeface="Carlito"/>
                <a:cs typeface="Carlito"/>
              </a:rPr>
              <a:t> </a:t>
            </a:r>
            <a:r>
              <a:rPr sz="2000" spc="-10" dirty="0">
                <a:latin typeface="Carlito"/>
                <a:cs typeface="Carlito"/>
              </a:rPr>
              <a:t>procedure.</a:t>
            </a:r>
            <a:endParaRPr sz="2000">
              <a:latin typeface="Carlito"/>
              <a:cs typeface="Carlito"/>
            </a:endParaRPr>
          </a:p>
        </p:txBody>
      </p:sp>
      <p:sp>
        <p:nvSpPr>
          <p:cNvPr id="9" name="object 9"/>
          <p:cNvSpPr txBox="1"/>
          <p:nvPr/>
        </p:nvSpPr>
        <p:spPr>
          <a:xfrm>
            <a:off x="1332991" y="2885058"/>
            <a:ext cx="647065"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Carlito"/>
                <a:cs typeface="Carlito"/>
              </a:rPr>
              <a:t>[12</a:t>
            </a:r>
            <a:r>
              <a:rPr sz="2000" b="1" spc="5" dirty="0">
                <a:latin typeface="Carlito"/>
                <a:cs typeface="Carlito"/>
              </a:rPr>
              <a:t>.</a:t>
            </a:r>
            <a:r>
              <a:rPr sz="2000" b="1" dirty="0">
                <a:latin typeface="Carlito"/>
                <a:cs typeface="Carlito"/>
              </a:rPr>
              <a:t>3]</a:t>
            </a:r>
            <a:endParaRPr sz="2000">
              <a:latin typeface="Carlito"/>
              <a:cs typeface="Carlito"/>
            </a:endParaRPr>
          </a:p>
        </p:txBody>
      </p:sp>
      <p:sp>
        <p:nvSpPr>
          <p:cNvPr id="10" name="object 10"/>
          <p:cNvSpPr txBox="1"/>
          <p:nvPr/>
        </p:nvSpPr>
        <p:spPr>
          <a:xfrm>
            <a:off x="2247392" y="2885058"/>
            <a:ext cx="8213090"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Carlito"/>
                <a:cs typeface="Carlito"/>
              </a:rPr>
              <a:t>The collected </a:t>
            </a:r>
            <a:r>
              <a:rPr sz="2000" spc="-10" dirty="0">
                <a:latin typeface="Carlito"/>
                <a:cs typeface="Carlito"/>
              </a:rPr>
              <a:t>data </a:t>
            </a:r>
            <a:r>
              <a:rPr sz="2000" dirty="0">
                <a:latin typeface="Carlito"/>
                <a:cs typeface="Carlito"/>
              </a:rPr>
              <a:t>can </a:t>
            </a:r>
            <a:r>
              <a:rPr sz="2000" spc="-5" dirty="0">
                <a:latin typeface="Carlito"/>
                <a:cs typeface="Carlito"/>
              </a:rPr>
              <a:t>be </a:t>
            </a:r>
            <a:r>
              <a:rPr sz="2000" dirty="0">
                <a:latin typeface="Carlito"/>
                <a:cs typeface="Carlito"/>
              </a:rPr>
              <a:t>used </a:t>
            </a:r>
            <a:r>
              <a:rPr sz="2000" spc="-15" dirty="0">
                <a:latin typeface="Carlito"/>
                <a:cs typeface="Carlito"/>
              </a:rPr>
              <a:t>for </a:t>
            </a:r>
            <a:r>
              <a:rPr sz="2000" dirty="0">
                <a:latin typeface="Carlito"/>
                <a:cs typeface="Carlito"/>
              </a:rPr>
              <a:t>the </a:t>
            </a:r>
            <a:r>
              <a:rPr sz="2000" spc="-10" dirty="0">
                <a:latin typeface="Carlito"/>
                <a:cs typeface="Carlito"/>
              </a:rPr>
              <a:t>research </a:t>
            </a:r>
            <a:r>
              <a:rPr sz="2000" dirty="0">
                <a:latin typeface="Carlito"/>
                <a:cs typeface="Carlito"/>
              </a:rPr>
              <a:t>and </a:t>
            </a:r>
            <a:r>
              <a:rPr sz="2000" spc="-10" dirty="0">
                <a:latin typeface="Carlito"/>
                <a:cs typeface="Carlito"/>
              </a:rPr>
              <a:t>development </a:t>
            </a:r>
            <a:r>
              <a:rPr sz="2000" spc="-5" dirty="0">
                <a:latin typeface="Carlito"/>
                <a:cs typeface="Carlito"/>
              </a:rPr>
              <a:t>of</a:t>
            </a:r>
            <a:r>
              <a:rPr sz="2000" spc="15" dirty="0">
                <a:latin typeface="Carlito"/>
                <a:cs typeface="Carlito"/>
              </a:rPr>
              <a:t> </a:t>
            </a:r>
            <a:r>
              <a:rPr sz="2000" dirty="0">
                <a:latin typeface="Carlito"/>
                <a:cs typeface="Carlito"/>
              </a:rPr>
              <a:t>medicines.</a:t>
            </a:r>
            <a:endParaRPr sz="2000">
              <a:latin typeface="Carlito"/>
              <a:cs typeface="Carlito"/>
            </a:endParaRPr>
          </a:p>
        </p:txBody>
      </p:sp>
      <p:sp>
        <p:nvSpPr>
          <p:cNvPr id="11" name="object 11"/>
          <p:cNvSpPr txBox="1"/>
          <p:nvPr/>
        </p:nvSpPr>
        <p:spPr>
          <a:xfrm>
            <a:off x="1332991" y="3494659"/>
            <a:ext cx="647065"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Carlito"/>
                <a:cs typeface="Carlito"/>
              </a:rPr>
              <a:t>[12</a:t>
            </a:r>
            <a:r>
              <a:rPr sz="2000" b="1" spc="5" dirty="0">
                <a:latin typeface="Carlito"/>
                <a:cs typeface="Carlito"/>
              </a:rPr>
              <a:t>.</a:t>
            </a:r>
            <a:r>
              <a:rPr sz="2000" b="1" dirty="0">
                <a:latin typeface="Carlito"/>
                <a:cs typeface="Carlito"/>
              </a:rPr>
              <a:t>4]</a:t>
            </a:r>
            <a:endParaRPr sz="2000">
              <a:latin typeface="Carlito"/>
              <a:cs typeface="Carlito"/>
            </a:endParaRPr>
          </a:p>
        </p:txBody>
      </p:sp>
      <p:sp>
        <p:nvSpPr>
          <p:cNvPr id="12" name="object 12"/>
          <p:cNvSpPr txBox="1"/>
          <p:nvPr/>
        </p:nvSpPr>
        <p:spPr>
          <a:xfrm>
            <a:off x="2247392" y="3494659"/>
            <a:ext cx="5602605"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Carlito"/>
                <a:cs typeface="Carlito"/>
              </a:rPr>
              <a:t>Secure </a:t>
            </a:r>
            <a:r>
              <a:rPr sz="2000" spc="-10" dirty="0">
                <a:latin typeface="Carlito"/>
                <a:cs typeface="Carlito"/>
              </a:rPr>
              <a:t>platform to </a:t>
            </a:r>
            <a:r>
              <a:rPr sz="2000" spc="-15" dirty="0">
                <a:latin typeface="Carlito"/>
                <a:cs typeface="Carlito"/>
              </a:rPr>
              <a:t>transfer </a:t>
            </a:r>
            <a:r>
              <a:rPr sz="2000" dirty="0">
                <a:latin typeface="Carlito"/>
                <a:cs typeface="Carlito"/>
              </a:rPr>
              <a:t>and </a:t>
            </a:r>
            <a:r>
              <a:rPr sz="2000" spc="-20" dirty="0">
                <a:latin typeface="Carlito"/>
                <a:cs typeface="Carlito"/>
              </a:rPr>
              <a:t>store </a:t>
            </a:r>
            <a:r>
              <a:rPr sz="2000" spc="-5" dirty="0">
                <a:latin typeface="Carlito"/>
                <a:cs typeface="Carlito"/>
              </a:rPr>
              <a:t>medical</a:t>
            </a:r>
            <a:r>
              <a:rPr sz="2000" spc="30" dirty="0">
                <a:latin typeface="Carlito"/>
                <a:cs typeface="Carlito"/>
              </a:rPr>
              <a:t> </a:t>
            </a:r>
            <a:r>
              <a:rPr sz="2000" spc="-10" dirty="0">
                <a:latin typeface="Carlito"/>
                <a:cs typeface="Carlito"/>
              </a:rPr>
              <a:t>records.</a:t>
            </a:r>
            <a:endParaRPr sz="2000">
              <a:latin typeface="Carlito"/>
              <a:cs typeface="Carli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47902" y="376174"/>
            <a:ext cx="10488676" cy="73355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61772" y="382524"/>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xfrm>
            <a:off x="613968" y="474979"/>
            <a:ext cx="412750"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13</a:t>
            </a:r>
            <a:endParaRPr sz="3000" dirty="0">
              <a:latin typeface="Carlito"/>
              <a:cs typeface="Carlito"/>
            </a:endParaRPr>
          </a:p>
        </p:txBody>
      </p:sp>
      <p:sp>
        <p:nvSpPr>
          <p:cNvPr id="5" name="object 5"/>
          <p:cNvSpPr txBox="1"/>
          <p:nvPr/>
        </p:nvSpPr>
        <p:spPr>
          <a:xfrm>
            <a:off x="1332991" y="1671574"/>
            <a:ext cx="647065"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Carlito"/>
                <a:cs typeface="Carlito"/>
              </a:rPr>
              <a:t>[13</a:t>
            </a:r>
            <a:r>
              <a:rPr sz="2000" b="1" spc="5" dirty="0">
                <a:latin typeface="Carlito"/>
                <a:cs typeface="Carlito"/>
              </a:rPr>
              <a:t>.</a:t>
            </a:r>
            <a:r>
              <a:rPr sz="2000" b="1" dirty="0">
                <a:latin typeface="Carlito"/>
                <a:cs typeface="Carlito"/>
              </a:rPr>
              <a:t>1]</a:t>
            </a:r>
            <a:endParaRPr sz="2000">
              <a:latin typeface="Carlito"/>
              <a:cs typeface="Carlito"/>
            </a:endParaRPr>
          </a:p>
        </p:txBody>
      </p:sp>
      <p:sp>
        <p:nvSpPr>
          <p:cNvPr id="6" name="object 6"/>
          <p:cNvSpPr txBox="1"/>
          <p:nvPr/>
        </p:nvSpPr>
        <p:spPr>
          <a:xfrm>
            <a:off x="2247392" y="1671574"/>
            <a:ext cx="784415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Carlito"/>
                <a:cs typeface="Carlito"/>
              </a:rPr>
              <a:t>Adding </a:t>
            </a:r>
            <a:r>
              <a:rPr sz="2000" spc="-5" dirty="0">
                <a:latin typeface="Carlito"/>
                <a:cs typeface="Carlito"/>
              </a:rPr>
              <a:t>other </a:t>
            </a:r>
            <a:r>
              <a:rPr sz="2000" dirty="0">
                <a:latin typeface="Carlito"/>
                <a:cs typeface="Carlito"/>
              </a:rPr>
              <a:t>modules </a:t>
            </a:r>
            <a:r>
              <a:rPr sz="2000" spc="-5" dirty="0">
                <a:latin typeface="Carlito"/>
                <a:cs typeface="Carlito"/>
              </a:rPr>
              <a:t>on </a:t>
            </a:r>
            <a:r>
              <a:rPr sz="2000" spc="-10" dirty="0">
                <a:latin typeface="Carlito"/>
                <a:cs typeface="Carlito"/>
              </a:rPr>
              <a:t>platform to cover most </a:t>
            </a:r>
            <a:r>
              <a:rPr sz="2000" spc="-5" dirty="0">
                <a:latin typeface="Carlito"/>
                <a:cs typeface="Carlito"/>
              </a:rPr>
              <a:t>of </a:t>
            </a:r>
            <a:r>
              <a:rPr sz="2000" dirty="0">
                <a:latin typeface="Carlito"/>
                <a:cs typeface="Carlito"/>
              </a:rPr>
              <a:t>the </a:t>
            </a:r>
            <a:r>
              <a:rPr sz="2000" spc="-10" dirty="0">
                <a:latin typeface="Carlito"/>
                <a:cs typeface="Carlito"/>
              </a:rPr>
              <a:t>healthcare</a:t>
            </a:r>
            <a:r>
              <a:rPr sz="2000" spc="-5" dirty="0">
                <a:latin typeface="Carlito"/>
                <a:cs typeface="Carlito"/>
              </a:rPr>
              <a:t> </a:t>
            </a:r>
            <a:r>
              <a:rPr sz="2000" dirty="0">
                <a:latin typeface="Carlito"/>
                <a:cs typeface="Carlito"/>
              </a:rPr>
              <a:t>services.</a:t>
            </a:r>
            <a:endParaRPr sz="2000">
              <a:latin typeface="Carlito"/>
              <a:cs typeface="Carlito"/>
            </a:endParaRPr>
          </a:p>
        </p:txBody>
      </p:sp>
      <p:sp>
        <p:nvSpPr>
          <p:cNvPr id="7" name="object 7"/>
          <p:cNvSpPr txBox="1"/>
          <p:nvPr/>
        </p:nvSpPr>
        <p:spPr>
          <a:xfrm>
            <a:off x="1332991" y="2281555"/>
            <a:ext cx="647065"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Carlito"/>
                <a:cs typeface="Carlito"/>
              </a:rPr>
              <a:t>[13</a:t>
            </a:r>
            <a:r>
              <a:rPr sz="2000" b="1" spc="5" dirty="0">
                <a:latin typeface="Carlito"/>
                <a:cs typeface="Carlito"/>
              </a:rPr>
              <a:t>.</a:t>
            </a:r>
            <a:r>
              <a:rPr sz="2000" b="1" dirty="0">
                <a:latin typeface="Carlito"/>
                <a:cs typeface="Carlito"/>
              </a:rPr>
              <a:t>2]</a:t>
            </a:r>
            <a:endParaRPr sz="2000">
              <a:latin typeface="Carlito"/>
              <a:cs typeface="Carlito"/>
            </a:endParaRPr>
          </a:p>
        </p:txBody>
      </p:sp>
      <p:sp>
        <p:nvSpPr>
          <p:cNvPr id="8" name="object 8"/>
          <p:cNvSpPr txBox="1"/>
          <p:nvPr/>
        </p:nvSpPr>
        <p:spPr>
          <a:xfrm>
            <a:off x="2247392" y="2281555"/>
            <a:ext cx="5903595" cy="330835"/>
          </a:xfrm>
          <a:prstGeom prst="rect">
            <a:avLst/>
          </a:prstGeom>
        </p:spPr>
        <p:txBody>
          <a:bodyPr vert="horz" wrap="square" lIns="0" tIns="13335" rIns="0" bIns="0" rtlCol="0">
            <a:spAutoFit/>
          </a:bodyPr>
          <a:lstStyle/>
          <a:p>
            <a:pPr marL="12700">
              <a:lnSpc>
                <a:spcPct val="100000"/>
              </a:lnSpc>
              <a:spcBef>
                <a:spcPts val="105"/>
              </a:spcBef>
            </a:pPr>
            <a:r>
              <a:rPr sz="2000" spc="-10" dirty="0">
                <a:latin typeface="Carlito"/>
                <a:cs typeface="Carlito"/>
              </a:rPr>
              <a:t>Potential </a:t>
            </a:r>
            <a:r>
              <a:rPr sz="2000" spc="-15" dirty="0">
                <a:latin typeface="Carlito"/>
                <a:cs typeface="Carlito"/>
              </a:rPr>
              <a:t>to </a:t>
            </a:r>
            <a:r>
              <a:rPr sz="2000" spc="-5" dirty="0">
                <a:latin typeface="Carlito"/>
                <a:cs typeface="Carlito"/>
              </a:rPr>
              <a:t>replace </a:t>
            </a:r>
            <a:r>
              <a:rPr sz="2000" spc="-10" dirty="0">
                <a:latin typeface="Carlito"/>
                <a:cs typeface="Carlito"/>
              </a:rPr>
              <a:t>existing offline treatment</a:t>
            </a:r>
            <a:r>
              <a:rPr sz="2000" spc="100" dirty="0">
                <a:latin typeface="Carlito"/>
                <a:cs typeface="Carlito"/>
              </a:rPr>
              <a:t> </a:t>
            </a:r>
            <a:r>
              <a:rPr sz="2000" spc="-10" dirty="0">
                <a:latin typeface="Carlito"/>
                <a:cs typeface="Carlito"/>
              </a:rPr>
              <a:t>procedure.</a:t>
            </a:r>
            <a:endParaRPr sz="2000">
              <a:latin typeface="Carlito"/>
              <a:cs typeface="Carlito"/>
            </a:endParaRPr>
          </a:p>
        </p:txBody>
      </p:sp>
      <p:sp>
        <p:nvSpPr>
          <p:cNvPr id="9" name="object 9"/>
          <p:cNvSpPr txBox="1"/>
          <p:nvPr/>
        </p:nvSpPr>
        <p:spPr>
          <a:xfrm>
            <a:off x="1332991" y="2891155"/>
            <a:ext cx="647065" cy="330835"/>
          </a:xfrm>
          <a:prstGeom prst="rect">
            <a:avLst/>
          </a:prstGeom>
        </p:spPr>
        <p:txBody>
          <a:bodyPr vert="horz" wrap="square" lIns="0" tIns="13335" rIns="0" bIns="0" rtlCol="0">
            <a:spAutoFit/>
          </a:bodyPr>
          <a:lstStyle/>
          <a:p>
            <a:pPr marL="12700">
              <a:lnSpc>
                <a:spcPct val="100000"/>
              </a:lnSpc>
              <a:spcBef>
                <a:spcPts val="105"/>
              </a:spcBef>
            </a:pPr>
            <a:r>
              <a:rPr sz="2000" b="1" dirty="0">
                <a:latin typeface="Carlito"/>
                <a:cs typeface="Carlito"/>
              </a:rPr>
              <a:t>[13</a:t>
            </a:r>
            <a:r>
              <a:rPr sz="2000" b="1" spc="5" dirty="0">
                <a:latin typeface="Carlito"/>
                <a:cs typeface="Carlito"/>
              </a:rPr>
              <a:t>.</a:t>
            </a:r>
            <a:r>
              <a:rPr sz="2000" b="1" dirty="0">
                <a:latin typeface="Carlito"/>
                <a:cs typeface="Carlito"/>
              </a:rPr>
              <a:t>3]</a:t>
            </a:r>
            <a:endParaRPr sz="2000">
              <a:latin typeface="Carlito"/>
              <a:cs typeface="Carlito"/>
            </a:endParaRPr>
          </a:p>
        </p:txBody>
      </p:sp>
      <p:sp>
        <p:nvSpPr>
          <p:cNvPr id="10" name="object 10"/>
          <p:cNvSpPr txBox="1"/>
          <p:nvPr/>
        </p:nvSpPr>
        <p:spPr>
          <a:xfrm>
            <a:off x="2247392" y="2891155"/>
            <a:ext cx="6745605"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Carlito"/>
                <a:cs typeface="Carlito"/>
              </a:rPr>
              <a:t>Can be </a:t>
            </a:r>
            <a:r>
              <a:rPr sz="2000" dirty="0">
                <a:latin typeface="Carlito"/>
                <a:cs typeface="Carlito"/>
              </a:rPr>
              <a:t>made as a common </a:t>
            </a:r>
            <a:r>
              <a:rPr sz="2000" spc="-10" dirty="0">
                <a:latin typeface="Carlito"/>
                <a:cs typeface="Carlito"/>
              </a:rPr>
              <a:t>platform </a:t>
            </a:r>
            <a:r>
              <a:rPr sz="2000" spc="-5" dirty="0">
                <a:latin typeface="Carlito"/>
                <a:cs typeface="Carlito"/>
              </a:rPr>
              <a:t>between </a:t>
            </a:r>
            <a:r>
              <a:rPr sz="2000" spc="-10" dirty="0">
                <a:latin typeface="Carlito"/>
                <a:cs typeface="Carlito"/>
              </a:rPr>
              <a:t>patient </a:t>
            </a:r>
            <a:r>
              <a:rPr sz="2000" dirty="0">
                <a:latin typeface="Carlito"/>
                <a:cs typeface="Carlito"/>
              </a:rPr>
              <a:t>and</a:t>
            </a:r>
            <a:r>
              <a:rPr sz="2000" spc="-25" dirty="0">
                <a:latin typeface="Carlito"/>
                <a:cs typeface="Carlito"/>
              </a:rPr>
              <a:t> </a:t>
            </a:r>
            <a:r>
              <a:rPr sz="2000" spc="-35" dirty="0">
                <a:latin typeface="Carlito"/>
                <a:cs typeface="Carlito"/>
              </a:rPr>
              <a:t>doctor.</a:t>
            </a:r>
            <a:endParaRPr sz="2000">
              <a:latin typeface="Carlito"/>
              <a:cs typeface="Carl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D4BE2325-D9D1-21A5-88D7-A204E1770F99}"/>
              </a:ext>
            </a:extLst>
          </p:cNvPr>
          <p:cNvSpPr/>
          <p:nvPr/>
        </p:nvSpPr>
        <p:spPr>
          <a:xfrm>
            <a:off x="1247902" y="376174"/>
            <a:ext cx="10488676" cy="733551"/>
          </a:xfrm>
          <a:prstGeom prst="rect">
            <a:avLst/>
          </a:prstGeom>
          <a:blipFill>
            <a:blip r:embed="rId2" cstate="print"/>
            <a:stretch>
              <a:fillRect/>
            </a:stretch>
          </a:blipFill>
        </p:spPr>
        <p:txBody>
          <a:bodyPr wrap="square" lIns="0" tIns="0" rIns="0" bIns="0" rtlCol="0"/>
          <a:lstStyle/>
          <a:p>
            <a:endParaRPr dirty="0"/>
          </a:p>
        </p:txBody>
      </p:sp>
      <p:sp>
        <p:nvSpPr>
          <p:cNvPr id="5" name="object 3">
            <a:extLst>
              <a:ext uri="{FF2B5EF4-FFF2-40B4-BE49-F238E27FC236}">
                <a16:creationId xmlns:a16="http://schemas.microsoft.com/office/drawing/2014/main" id="{3D6A69E5-9D4D-5500-ED68-7DC16FA02712}"/>
              </a:ext>
            </a:extLst>
          </p:cNvPr>
          <p:cNvSpPr/>
          <p:nvPr/>
        </p:nvSpPr>
        <p:spPr>
          <a:xfrm>
            <a:off x="461772" y="382524"/>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6" name="object 4">
            <a:extLst>
              <a:ext uri="{FF2B5EF4-FFF2-40B4-BE49-F238E27FC236}">
                <a16:creationId xmlns:a16="http://schemas.microsoft.com/office/drawing/2014/main" id="{4B4EB692-6376-DB74-547F-65FC1F0C1939}"/>
              </a:ext>
            </a:extLst>
          </p:cNvPr>
          <p:cNvSpPr txBox="1">
            <a:spLocks noGrp="1"/>
          </p:cNvSpPr>
          <p:nvPr>
            <p:ph type="title"/>
          </p:nvPr>
        </p:nvSpPr>
        <p:spPr>
          <a:xfrm>
            <a:off x="613968" y="474979"/>
            <a:ext cx="412750"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1</a:t>
            </a:r>
            <a:r>
              <a:rPr lang="en-US" sz="3000" b="1" dirty="0">
                <a:latin typeface="Carlito"/>
                <a:cs typeface="Carlito"/>
              </a:rPr>
              <a:t>4</a:t>
            </a:r>
            <a:endParaRPr sz="3000" dirty="0">
              <a:latin typeface="Carlito"/>
              <a:cs typeface="Carlito"/>
            </a:endParaRPr>
          </a:p>
        </p:txBody>
      </p:sp>
      <p:sp>
        <p:nvSpPr>
          <p:cNvPr id="15" name="Rectangle 14">
            <a:extLst>
              <a:ext uri="{FF2B5EF4-FFF2-40B4-BE49-F238E27FC236}">
                <a16:creationId xmlns:a16="http://schemas.microsoft.com/office/drawing/2014/main" id="{E036B546-2FCC-CED4-B37D-B2A67B625166}"/>
              </a:ext>
            </a:extLst>
          </p:cNvPr>
          <p:cNvSpPr/>
          <p:nvPr/>
        </p:nvSpPr>
        <p:spPr>
          <a:xfrm>
            <a:off x="1447800" y="474979"/>
            <a:ext cx="2362200" cy="482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AE695EDB-D547-C442-EE69-4AFE718F0B5E}"/>
              </a:ext>
            </a:extLst>
          </p:cNvPr>
          <p:cNvSpPr txBox="1"/>
          <p:nvPr/>
        </p:nvSpPr>
        <p:spPr>
          <a:xfrm>
            <a:off x="1447800" y="392924"/>
            <a:ext cx="2362200" cy="584775"/>
          </a:xfrm>
          <a:prstGeom prst="rect">
            <a:avLst/>
          </a:prstGeom>
          <a:noFill/>
        </p:spPr>
        <p:txBody>
          <a:bodyPr wrap="square" rtlCol="0">
            <a:spAutoFit/>
          </a:bodyPr>
          <a:lstStyle/>
          <a:p>
            <a:r>
              <a:rPr lang="en-US" sz="3200" b="1" dirty="0"/>
              <a:t>Results</a:t>
            </a:r>
            <a:endParaRPr lang="en-IN" sz="3200" b="1" dirty="0"/>
          </a:p>
        </p:txBody>
      </p:sp>
      <p:pic>
        <p:nvPicPr>
          <p:cNvPr id="17" name="Picture 16">
            <a:extLst>
              <a:ext uri="{FF2B5EF4-FFF2-40B4-BE49-F238E27FC236}">
                <a16:creationId xmlns:a16="http://schemas.microsoft.com/office/drawing/2014/main" id="{88C71335-B70C-68DA-E178-80684A038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191779"/>
            <a:ext cx="10134600" cy="5000473"/>
          </a:xfrm>
          <a:prstGeom prst="rect">
            <a:avLst/>
          </a:prstGeom>
        </p:spPr>
      </p:pic>
      <p:sp>
        <p:nvSpPr>
          <p:cNvPr id="18" name="TextBox 17">
            <a:extLst>
              <a:ext uri="{FF2B5EF4-FFF2-40B4-BE49-F238E27FC236}">
                <a16:creationId xmlns:a16="http://schemas.microsoft.com/office/drawing/2014/main" id="{5DAEB671-B41D-CECD-29F1-8DF617CF34E6}"/>
              </a:ext>
            </a:extLst>
          </p:cNvPr>
          <p:cNvSpPr txBox="1"/>
          <p:nvPr/>
        </p:nvSpPr>
        <p:spPr>
          <a:xfrm>
            <a:off x="3429000" y="6248400"/>
            <a:ext cx="5486400" cy="381000"/>
          </a:xfrm>
          <a:prstGeom prst="rect">
            <a:avLst/>
          </a:prstGeom>
          <a:noFill/>
        </p:spPr>
        <p:txBody>
          <a:bodyPr wrap="square" rtlCol="0">
            <a:spAutoFit/>
          </a:bodyPr>
          <a:lstStyle/>
          <a:p>
            <a:pPr algn="ctr"/>
            <a:r>
              <a:rPr lang="en-US" dirty="0"/>
              <a:t>Fig. 1 : Welcome Page</a:t>
            </a:r>
            <a:endParaRPr lang="en-IN" dirty="0"/>
          </a:p>
        </p:txBody>
      </p:sp>
    </p:spTree>
    <p:extLst>
      <p:ext uri="{BB962C8B-B14F-4D97-AF65-F5344CB8AC3E}">
        <p14:creationId xmlns:p14="http://schemas.microsoft.com/office/powerpoint/2010/main" val="2131145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CBF204-1FBA-865F-9581-77228554D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295400"/>
            <a:ext cx="10134600" cy="4800600"/>
          </a:xfrm>
          <a:prstGeom prst="rect">
            <a:avLst/>
          </a:prstGeom>
        </p:spPr>
      </p:pic>
      <p:sp>
        <p:nvSpPr>
          <p:cNvPr id="5" name="TextBox 4">
            <a:extLst>
              <a:ext uri="{FF2B5EF4-FFF2-40B4-BE49-F238E27FC236}">
                <a16:creationId xmlns:a16="http://schemas.microsoft.com/office/drawing/2014/main" id="{D8D621C1-2111-9EE4-FBA7-E1ACCA1ED3E2}"/>
              </a:ext>
            </a:extLst>
          </p:cNvPr>
          <p:cNvSpPr txBox="1"/>
          <p:nvPr/>
        </p:nvSpPr>
        <p:spPr>
          <a:xfrm>
            <a:off x="3216442" y="6172200"/>
            <a:ext cx="5486400" cy="381000"/>
          </a:xfrm>
          <a:prstGeom prst="rect">
            <a:avLst/>
          </a:prstGeom>
          <a:noFill/>
        </p:spPr>
        <p:txBody>
          <a:bodyPr wrap="square" rtlCol="0">
            <a:spAutoFit/>
          </a:bodyPr>
          <a:lstStyle/>
          <a:p>
            <a:pPr algn="ctr"/>
            <a:r>
              <a:rPr lang="en-US" dirty="0"/>
              <a:t>Fig. 2 : Register Page</a:t>
            </a:r>
            <a:endParaRPr lang="en-IN" dirty="0"/>
          </a:p>
        </p:txBody>
      </p:sp>
      <p:sp>
        <p:nvSpPr>
          <p:cNvPr id="14" name="object 2">
            <a:extLst>
              <a:ext uri="{FF2B5EF4-FFF2-40B4-BE49-F238E27FC236}">
                <a16:creationId xmlns:a16="http://schemas.microsoft.com/office/drawing/2014/main" id="{78F68ECB-2228-0AC3-5CB8-8AA379D6614E}"/>
              </a:ext>
            </a:extLst>
          </p:cNvPr>
          <p:cNvSpPr/>
          <p:nvPr/>
        </p:nvSpPr>
        <p:spPr>
          <a:xfrm>
            <a:off x="1187744" y="508521"/>
            <a:ext cx="10488676" cy="733551"/>
          </a:xfrm>
          <a:prstGeom prst="rect">
            <a:avLst/>
          </a:prstGeom>
          <a:blipFill>
            <a:blip r:embed="rId3" cstate="print"/>
            <a:stretch>
              <a:fillRect/>
            </a:stretch>
          </a:blipFill>
        </p:spPr>
        <p:txBody>
          <a:bodyPr wrap="square" lIns="0" tIns="0" rIns="0" bIns="0" rtlCol="0"/>
          <a:lstStyle/>
          <a:p>
            <a:endParaRPr dirty="0"/>
          </a:p>
        </p:txBody>
      </p:sp>
      <p:sp>
        <p:nvSpPr>
          <p:cNvPr id="15" name="object 3">
            <a:extLst>
              <a:ext uri="{FF2B5EF4-FFF2-40B4-BE49-F238E27FC236}">
                <a16:creationId xmlns:a16="http://schemas.microsoft.com/office/drawing/2014/main" id="{A5D837BF-F70B-9575-AAD4-364999DC3F36}"/>
              </a:ext>
            </a:extLst>
          </p:cNvPr>
          <p:cNvSpPr/>
          <p:nvPr/>
        </p:nvSpPr>
        <p:spPr>
          <a:xfrm>
            <a:off x="401614" y="514871"/>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16" name="object 4">
            <a:extLst>
              <a:ext uri="{FF2B5EF4-FFF2-40B4-BE49-F238E27FC236}">
                <a16:creationId xmlns:a16="http://schemas.microsoft.com/office/drawing/2014/main" id="{0D543EEE-DA01-BEB1-39B7-E1A23E0AA7D9}"/>
              </a:ext>
            </a:extLst>
          </p:cNvPr>
          <p:cNvSpPr txBox="1">
            <a:spLocks noGrp="1"/>
          </p:cNvSpPr>
          <p:nvPr>
            <p:ph type="title"/>
          </p:nvPr>
        </p:nvSpPr>
        <p:spPr>
          <a:xfrm>
            <a:off x="553810" y="607326"/>
            <a:ext cx="412750"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1</a:t>
            </a:r>
            <a:r>
              <a:rPr lang="en-US" sz="3000" b="1" dirty="0">
                <a:latin typeface="Carlito"/>
                <a:cs typeface="Carlito"/>
              </a:rPr>
              <a:t>4</a:t>
            </a:r>
            <a:endParaRPr sz="3000" dirty="0">
              <a:latin typeface="Carlito"/>
              <a:cs typeface="Carlito"/>
            </a:endParaRPr>
          </a:p>
        </p:txBody>
      </p:sp>
      <p:sp>
        <p:nvSpPr>
          <p:cNvPr id="17" name="Rectangle 16">
            <a:extLst>
              <a:ext uri="{FF2B5EF4-FFF2-40B4-BE49-F238E27FC236}">
                <a16:creationId xmlns:a16="http://schemas.microsoft.com/office/drawing/2014/main" id="{499B8497-12BC-20B0-058B-941A6C13B57D}"/>
              </a:ext>
            </a:extLst>
          </p:cNvPr>
          <p:cNvSpPr/>
          <p:nvPr/>
        </p:nvSpPr>
        <p:spPr>
          <a:xfrm>
            <a:off x="1387642" y="607326"/>
            <a:ext cx="2362200" cy="482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52CC7C2B-6270-4C0E-A36C-A55DE5702302}"/>
              </a:ext>
            </a:extLst>
          </p:cNvPr>
          <p:cNvSpPr txBox="1"/>
          <p:nvPr/>
        </p:nvSpPr>
        <p:spPr>
          <a:xfrm>
            <a:off x="1387642" y="525271"/>
            <a:ext cx="2362200" cy="584775"/>
          </a:xfrm>
          <a:prstGeom prst="rect">
            <a:avLst/>
          </a:prstGeom>
          <a:noFill/>
        </p:spPr>
        <p:txBody>
          <a:bodyPr wrap="square" rtlCol="0">
            <a:spAutoFit/>
          </a:bodyPr>
          <a:lstStyle/>
          <a:p>
            <a:r>
              <a:rPr lang="en-US" sz="3200" b="1" dirty="0"/>
              <a:t>Results</a:t>
            </a:r>
            <a:endParaRPr lang="en-IN" sz="3200" b="1" dirty="0"/>
          </a:p>
        </p:txBody>
      </p:sp>
    </p:spTree>
    <p:extLst>
      <p:ext uri="{BB962C8B-B14F-4D97-AF65-F5344CB8AC3E}">
        <p14:creationId xmlns:p14="http://schemas.microsoft.com/office/powerpoint/2010/main" val="2970025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C1C781-989B-5445-A879-ACEA0C171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84" y="1159803"/>
            <a:ext cx="10134600" cy="5105399"/>
          </a:xfrm>
          <a:prstGeom prst="rect">
            <a:avLst/>
          </a:prstGeom>
        </p:spPr>
      </p:pic>
      <p:sp>
        <p:nvSpPr>
          <p:cNvPr id="5" name="TextBox 4">
            <a:extLst>
              <a:ext uri="{FF2B5EF4-FFF2-40B4-BE49-F238E27FC236}">
                <a16:creationId xmlns:a16="http://schemas.microsoft.com/office/drawing/2014/main" id="{077CCB32-9757-86BA-C45A-F5B9519936D1}"/>
              </a:ext>
            </a:extLst>
          </p:cNvPr>
          <p:cNvSpPr txBox="1"/>
          <p:nvPr/>
        </p:nvSpPr>
        <p:spPr>
          <a:xfrm>
            <a:off x="3200400" y="6204445"/>
            <a:ext cx="5486400" cy="381000"/>
          </a:xfrm>
          <a:prstGeom prst="rect">
            <a:avLst/>
          </a:prstGeom>
          <a:noFill/>
        </p:spPr>
        <p:txBody>
          <a:bodyPr wrap="square" rtlCol="0">
            <a:spAutoFit/>
          </a:bodyPr>
          <a:lstStyle/>
          <a:p>
            <a:pPr algn="ctr"/>
            <a:r>
              <a:rPr lang="en-US" dirty="0"/>
              <a:t>Fig. 3 : Login Page</a:t>
            </a:r>
            <a:endParaRPr lang="en-IN" dirty="0"/>
          </a:p>
        </p:txBody>
      </p:sp>
      <p:sp>
        <p:nvSpPr>
          <p:cNvPr id="6" name="object 2">
            <a:extLst>
              <a:ext uri="{FF2B5EF4-FFF2-40B4-BE49-F238E27FC236}">
                <a16:creationId xmlns:a16="http://schemas.microsoft.com/office/drawing/2014/main" id="{C8183F24-F236-8ADD-C461-72F1BD1AF5DB}"/>
              </a:ext>
            </a:extLst>
          </p:cNvPr>
          <p:cNvSpPr/>
          <p:nvPr/>
        </p:nvSpPr>
        <p:spPr>
          <a:xfrm>
            <a:off x="1171702" y="364250"/>
            <a:ext cx="10488676" cy="733551"/>
          </a:xfrm>
          <a:prstGeom prst="rect">
            <a:avLst/>
          </a:prstGeom>
          <a:blipFill>
            <a:blip r:embed="rId3" cstate="print"/>
            <a:stretch>
              <a:fillRect/>
            </a:stretch>
          </a:blipFill>
        </p:spPr>
        <p:txBody>
          <a:bodyPr wrap="square" lIns="0" tIns="0" rIns="0" bIns="0" rtlCol="0"/>
          <a:lstStyle/>
          <a:p>
            <a:endParaRPr dirty="0"/>
          </a:p>
        </p:txBody>
      </p:sp>
      <p:sp>
        <p:nvSpPr>
          <p:cNvPr id="7" name="object 3">
            <a:extLst>
              <a:ext uri="{FF2B5EF4-FFF2-40B4-BE49-F238E27FC236}">
                <a16:creationId xmlns:a16="http://schemas.microsoft.com/office/drawing/2014/main" id="{B812C42E-2FA0-82BB-0D6B-65258D4E688C}"/>
              </a:ext>
            </a:extLst>
          </p:cNvPr>
          <p:cNvSpPr/>
          <p:nvPr/>
        </p:nvSpPr>
        <p:spPr>
          <a:xfrm>
            <a:off x="385572" y="370600"/>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8" name="object 4">
            <a:extLst>
              <a:ext uri="{FF2B5EF4-FFF2-40B4-BE49-F238E27FC236}">
                <a16:creationId xmlns:a16="http://schemas.microsoft.com/office/drawing/2014/main" id="{97203B2E-5BB8-6122-9160-89A271381C55}"/>
              </a:ext>
            </a:extLst>
          </p:cNvPr>
          <p:cNvSpPr txBox="1">
            <a:spLocks noGrp="1"/>
          </p:cNvSpPr>
          <p:nvPr>
            <p:ph type="title"/>
          </p:nvPr>
        </p:nvSpPr>
        <p:spPr>
          <a:xfrm>
            <a:off x="537768" y="463055"/>
            <a:ext cx="412750"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1</a:t>
            </a:r>
            <a:r>
              <a:rPr lang="en-US" sz="3000" b="1" dirty="0">
                <a:latin typeface="Carlito"/>
                <a:cs typeface="Carlito"/>
              </a:rPr>
              <a:t>4</a:t>
            </a:r>
            <a:endParaRPr sz="3000" dirty="0">
              <a:latin typeface="Carlito"/>
              <a:cs typeface="Carlito"/>
            </a:endParaRPr>
          </a:p>
        </p:txBody>
      </p:sp>
      <p:sp>
        <p:nvSpPr>
          <p:cNvPr id="9" name="Rectangle 8">
            <a:extLst>
              <a:ext uri="{FF2B5EF4-FFF2-40B4-BE49-F238E27FC236}">
                <a16:creationId xmlns:a16="http://schemas.microsoft.com/office/drawing/2014/main" id="{FB35C881-733E-A38B-472E-C5A0C182515B}"/>
              </a:ext>
            </a:extLst>
          </p:cNvPr>
          <p:cNvSpPr/>
          <p:nvPr/>
        </p:nvSpPr>
        <p:spPr>
          <a:xfrm>
            <a:off x="1371600" y="463055"/>
            <a:ext cx="2362200" cy="482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FAECB2A9-A25A-E554-41E5-6C3977CD6F8C}"/>
              </a:ext>
            </a:extLst>
          </p:cNvPr>
          <p:cNvSpPr txBox="1"/>
          <p:nvPr/>
        </p:nvSpPr>
        <p:spPr>
          <a:xfrm>
            <a:off x="1371600" y="381000"/>
            <a:ext cx="2362200" cy="584775"/>
          </a:xfrm>
          <a:prstGeom prst="rect">
            <a:avLst/>
          </a:prstGeom>
          <a:noFill/>
        </p:spPr>
        <p:txBody>
          <a:bodyPr wrap="square" rtlCol="0">
            <a:spAutoFit/>
          </a:bodyPr>
          <a:lstStyle/>
          <a:p>
            <a:r>
              <a:rPr lang="en-US" sz="3200" b="1" dirty="0"/>
              <a:t>Results</a:t>
            </a:r>
            <a:endParaRPr lang="en-IN" sz="3200" b="1" dirty="0"/>
          </a:p>
        </p:txBody>
      </p:sp>
    </p:spTree>
    <p:extLst>
      <p:ext uri="{BB962C8B-B14F-4D97-AF65-F5344CB8AC3E}">
        <p14:creationId xmlns:p14="http://schemas.microsoft.com/office/powerpoint/2010/main" val="1936412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B3BCE6-9099-9603-8438-8FF82E45A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295400"/>
            <a:ext cx="9905999" cy="5105400"/>
          </a:xfrm>
          <a:prstGeom prst="rect">
            <a:avLst/>
          </a:prstGeom>
        </p:spPr>
      </p:pic>
      <p:sp>
        <p:nvSpPr>
          <p:cNvPr id="5" name="TextBox 4">
            <a:extLst>
              <a:ext uri="{FF2B5EF4-FFF2-40B4-BE49-F238E27FC236}">
                <a16:creationId xmlns:a16="http://schemas.microsoft.com/office/drawing/2014/main" id="{0F512883-A729-DE6D-4563-7F3710E4DEFB}"/>
              </a:ext>
            </a:extLst>
          </p:cNvPr>
          <p:cNvSpPr txBox="1"/>
          <p:nvPr/>
        </p:nvSpPr>
        <p:spPr>
          <a:xfrm>
            <a:off x="3276600" y="6366042"/>
            <a:ext cx="5486400" cy="381000"/>
          </a:xfrm>
          <a:prstGeom prst="rect">
            <a:avLst/>
          </a:prstGeom>
          <a:noFill/>
        </p:spPr>
        <p:txBody>
          <a:bodyPr wrap="square" rtlCol="0">
            <a:spAutoFit/>
          </a:bodyPr>
          <a:lstStyle/>
          <a:p>
            <a:pPr algn="ctr"/>
            <a:r>
              <a:rPr lang="en-US" dirty="0"/>
              <a:t>Fig. 4 : Update Profile</a:t>
            </a:r>
            <a:endParaRPr lang="en-IN" dirty="0"/>
          </a:p>
        </p:txBody>
      </p:sp>
      <p:sp>
        <p:nvSpPr>
          <p:cNvPr id="6" name="object 2">
            <a:extLst>
              <a:ext uri="{FF2B5EF4-FFF2-40B4-BE49-F238E27FC236}">
                <a16:creationId xmlns:a16="http://schemas.microsoft.com/office/drawing/2014/main" id="{CD69E524-7222-E6CF-2E0B-665D08BAF376}"/>
              </a:ext>
            </a:extLst>
          </p:cNvPr>
          <p:cNvSpPr/>
          <p:nvPr/>
        </p:nvSpPr>
        <p:spPr>
          <a:xfrm>
            <a:off x="1169923" y="409449"/>
            <a:ext cx="10488676" cy="733551"/>
          </a:xfrm>
          <a:prstGeom prst="rect">
            <a:avLst/>
          </a:prstGeom>
          <a:blipFill>
            <a:blip r:embed="rId3" cstate="print"/>
            <a:stretch>
              <a:fillRect/>
            </a:stretch>
          </a:blipFill>
        </p:spPr>
        <p:txBody>
          <a:bodyPr wrap="square" lIns="0" tIns="0" rIns="0" bIns="0" rtlCol="0"/>
          <a:lstStyle/>
          <a:p>
            <a:endParaRPr dirty="0"/>
          </a:p>
        </p:txBody>
      </p:sp>
      <p:sp>
        <p:nvSpPr>
          <p:cNvPr id="7" name="object 3">
            <a:extLst>
              <a:ext uri="{FF2B5EF4-FFF2-40B4-BE49-F238E27FC236}">
                <a16:creationId xmlns:a16="http://schemas.microsoft.com/office/drawing/2014/main" id="{FC4DB338-B1F3-EE9F-688A-731785E067BA}"/>
              </a:ext>
            </a:extLst>
          </p:cNvPr>
          <p:cNvSpPr/>
          <p:nvPr/>
        </p:nvSpPr>
        <p:spPr>
          <a:xfrm>
            <a:off x="390144" y="415545"/>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8" name="object 4">
            <a:extLst>
              <a:ext uri="{FF2B5EF4-FFF2-40B4-BE49-F238E27FC236}">
                <a16:creationId xmlns:a16="http://schemas.microsoft.com/office/drawing/2014/main" id="{948E04BD-F5DE-E62A-CBFE-4EDC9B56CEE4}"/>
              </a:ext>
            </a:extLst>
          </p:cNvPr>
          <p:cNvSpPr txBox="1">
            <a:spLocks noGrp="1"/>
          </p:cNvSpPr>
          <p:nvPr>
            <p:ph type="title"/>
          </p:nvPr>
        </p:nvSpPr>
        <p:spPr>
          <a:xfrm>
            <a:off x="542340" y="508000"/>
            <a:ext cx="412750"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1</a:t>
            </a:r>
            <a:r>
              <a:rPr lang="en-US" sz="3000" b="1" dirty="0">
                <a:latin typeface="Carlito"/>
                <a:cs typeface="Carlito"/>
              </a:rPr>
              <a:t>4</a:t>
            </a:r>
            <a:endParaRPr sz="3000" dirty="0">
              <a:latin typeface="Carlito"/>
              <a:cs typeface="Carlito"/>
            </a:endParaRPr>
          </a:p>
        </p:txBody>
      </p:sp>
      <p:sp>
        <p:nvSpPr>
          <p:cNvPr id="9" name="Rectangle 8">
            <a:extLst>
              <a:ext uri="{FF2B5EF4-FFF2-40B4-BE49-F238E27FC236}">
                <a16:creationId xmlns:a16="http://schemas.microsoft.com/office/drawing/2014/main" id="{E391950A-7B3C-23EE-3C99-7DF8273733B0}"/>
              </a:ext>
            </a:extLst>
          </p:cNvPr>
          <p:cNvSpPr/>
          <p:nvPr/>
        </p:nvSpPr>
        <p:spPr>
          <a:xfrm>
            <a:off x="1376172" y="508000"/>
            <a:ext cx="2362200" cy="482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A976B8DF-3548-5A53-A698-CF65E2EC4BD1}"/>
              </a:ext>
            </a:extLst>
          </p:cNvPr>
          <p:cNvSpPr txBox="1"/>
          <p:nvPr/>
        </p:nvSpPr>
        <p:spPr>
          <a:xfrm>
            <a:off x="1376172" y="425945"/>
            <a:ext cx="2362200" cy="584775"/>
          </a:xfrm>
          <a:prstGeom prst="rect">
            <a:avLst/>
          </a:prstGeom>
          <a:noFill/>
        </p:spPr>
        <p:txBody>
          <a:bodyPr wrap="square" rtlCol="0">
            <a:spAutoFit/>
          </a:bodyPr>
          <a:lstStyle/>
          <a:p>
            <a:r>
              <a:rPr lang="en-US" sz="3200" b="1" dirty="0"/>
              <a:t>Results</a:t>
            </a:r>
            <a:endParaRPr lang="en-IN" sz="3200" b="1" dirty="0"/>
          </a:p>
        </p:txBody>
      </p:sp>
    </p:spTree>
    <p:extLst>
      <p:ext uri="{BB962C8B-B14F-4D97-AF65-F5344CB8AC3E}">
        <p14:creationId xmlns:p14="http://schemas.microsoft.com/office/powerpoint/2010/main" val="3483487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6AD5F1-6DE2-1CF4-16B1-841A8227C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273060"/>
            <a:ext cx="9982200" cy="5105400"/>
          </a:xfrm>
          <a:prstGeom prst="rect">
            <a:avLst/>
          </a:prstGeom>
        </p:spPr>
      </p:pic>
      <p:sp>
        <p:nvSpPr>
          <p:cNvPr id="5" name="TextBox 4">
            <a:extLst>
              <a:ext uri="{FF2B5EF4-FFF2-40B4-BE49-F238E27FC236}">
                <a16:creationId xmlns:a16="http://schemas.microsoft.com/office/drawing/2014/main" id="{2204E5CE-1E50-D497-2FCF-296440895AAF}"/>
              </a:ext>
            </a:extLst>
          </p:cNvPr>
          <p:cNvSpPr txBox="1"/>
          <p:nvPr/>
        </p:nvSpPr>
        <p:spPr>
          <a:xfrm>
            <a:off x="3352800" y="6361710"/>
            <a:ext cx="5486400" cy="381000"/>
          </a:xfrm>
          <a:prstGeom prst="rect">
            <a:avLst/>
          </a:prstGeom>
          <a:noFill/>
        </p:spPr>
        <p:txBody>
          <a:bodyPr wrap="square" rtlCol="0">
            <a:spAutoFit/>
          </a:bodyPr>
          <a:lstStyle/>
          <a:p>
            <a:pPr algn="ctr"/>
            <a:r>
              <a:rPr lang="en-US" dirty="0"/>
              <a:t>Fig. 5 : Appointment Booking</a:t>
            </a:r>
            <a:endParaRPr lang="en-IN" dirty="0"/>
          </a:p>
        </p:txBody>
      </p:sp>
      <p:sp>
        <p:nvSpPr>
          <p:cNvPr id="6" name="object 2">
            <a:extLst>
              <a:ext uri="{FF2B5EF4-FFF2-40B4-BE49-F238E27FC236}">
                <a16:creationId xmlns:a16="http://schemas.microsoft.com/office/drawing/2014/main" id="{6AF00AD9-3149-C7F8-0C38-86484BD56134}"/>
              </a:ext>
            </a:extLst>
          </p:cNvPr>
          <p:cNvSpPr/>
          <p:nvPr/>
        </p:nvSpPr>
        <p:spPr>
          <a:xfrm>
            <a:off x="1118362" y="479540"/>
            <a:ext cx="10488676" cy="733551"/>
          </a:xfrm>
          <a:prstGeom prst="rect">
            <a:avLst/>
          </a:prstGeom>
          <a:blipFill>
            <a:blip r:embed="rId3" cstate="print"/>
            <a:stretch>
              <a:fillRect/>
            </a:stretch>
          </a:blipFill>
        </p:spPr>
        <p:txBody>
          <a:bodyPr wrap="square" lIns="0" tIns="0" rIns="0" bIns="0" rtlCol="0"/>
          <a:lstStyle/>
          <a:p>
            <a:endParaRPr dirty="0"/>
          </a:p>
        </p:txBody>
      </p:sp>
      <p:sp>
        <p:nvSpPr>
          <p:cNvPr id="7" name="object 3">
            <a:extLst>
              <a:ext uri="{FF2B5EF4-FFF2-40B4-BE49-F238E27FC236}">
                <a16:creationId xmlns:a16="http://schemas.microsoft.com/office/drawing/2014/main" id="{33EB2ECA-BD5B-C29F-BCA0-D9A872C94181}"/>
              </a:ext>
            </a:extLst>
          </p:cNvPr>
          <p:cNvSpPr/>
          <p:nvPr/>
        </p:nvSpPr>
        <p:spPr>
          <a:xfrm>
            <a:off x="332232" y="485890"/>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8" name="object 4">
            <a:extLst>
              <a:ext uri="{FF2B5EF4-FFF2-40B4-BE49-F238E27FC236}">
                <a16:creationId xmlns:a16="http://schemas.microsoft.com/office/drawing/2014/main" id="{FBF2255E-E944-18B3-9169-55A8EE2C7847}"/>
              </a:ext>
            </a:extLst>
          </p:cNvPr>
          <p:cNvSpPr txBox="1">
            <a:spLocks noGrp="1"/>
          </p:cNvSpPr>
          <p:nvPr>
            <p:ph type="title"/>
          </p:nvPr>
        </p:nvSpPr>
        <p:spPr>
          <a:xfrm>
            <a:off x="484428" y="578345"/>
            <a:ext cx="412750"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1</a:t>
            </a:r>
            <a:r>
              <a:rPr lang="en-US" sz="3000" b="1" dirty="0">
                <a:latin typeface="Carlito"/>
                <a:cs typeface="Carlito"/>
              </a:rPr>
              <a:t>4</a:t>
            </a:r>
            <a:endParaRPr sz="3000" dirty="0">
              <a:latin typeface="Carlito"/>
              <a:cs typeface="Carlito"/>
            </a:endParaRPr>
          </a:p>
        </p:txBody>
      </p:sp>
      <p:sp>
        <p:nvSpPr>
          <p:cNvPr id="9" name="Rectangle 8">
            <a:extLst>
              <a:ext uri="{FF2B5EF4-FFF2-40B4-BE49-F238E27FC236}">
                <a16:creationId xmlns:a16="http://schemas.microsoft.com/office/drawing/2014/main" id="{9BD6774F-AFD8-3B7E-A682-0937612437FA}"/>
              </a:ext>
            </a:extLst>
          </p:cNvPr>
          <p:cNvSpPr/>
          <p:nvPr/>
        </p:nvSpPr>
        <p:spPr>
          <a:xfrm>
            <a:off x="1318260" y="578345"/>
            <a:ext cx="2362200" cy="482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01FEFB17-AB78-A7BE-9972-7AB5A1697AF7}"/>
              </a:ext>
            </a:extLst>
          </p:cNvPr>
          <p:cNvSpPr txBox="1"/>
          <p:nvPr/>
        </p:nvSpPr>
        <p:spPr>
          <a:xfrm>
            <a:off x="1318260" y="496290"/>
            <a:ext cx="2362200" cy="584775"/>
          </a:xfrm>
          <a:prstGeom prst="rect">
            <a:avLst/>
          </a:prstGeom>
          <a:noFill/>
        </p:spPr>
        <p:txBody>
          <a:bodyPr wrap="square" rtlCol="0">
            <a:spAutoFit/>
          </a:bodyPr>
          <a:lstStyle/>
          <a:p>
            <a:r>
              <a:rPr lang="en-US" sz="3200" b="1" dirty="0"/>
              <a:t>Results</a:t>
            </a:r>
            <a:endParaRPr lang="en-IN" sz="3200" b="1" dirty="0"/>
          </a:p>
        </p:txBody>
      </p:sp>
    </p:spTree>
    <p:extLst>
      <p:ext uri="{BB962C8B-B14F-4D97-AF65-F5344CB8AC3E}">
        <p14:creationId xmlns:p14="http://schemas.microsoft.com/office/powerpoint/2010/main" val="2181797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C65614-6320-F922-E20F-B3081747C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578" y="1191780"/>
            <a:ext cx="10058400" cy="5191241"/>
          </a:xfrm>
          <a:prstGeom prst="rect">
            <a:avLst/>
          </a:prstGeom>
        </p:spPr>
      </p:pic>
      <p:sp>
        <p:nvSpPr>
          <p:cNvPr id="5" name="TextBox 4">
            <a:extLst>
              <a:ext uri="{FF2B5EF4-FFF2-40B4-BE49-F238E27FC236}">
                <a16:creationId xmlns:a16="http://schemas.microsoft.com/office/drawing/2014/main" id="{8CA24D6C-6026-CD0E-1CE8-B4ED484431F3}"/>
              </a:ext>
            </a:extLst>
          </p:cNvPr>
          <p:cNvSpPr txBox="1"/>
          <p:nvPr/>
        </p:nvSpPr>
        <p:spPr>
          <a:xfrm>
            <a:off x="3352800" y="6319668"/>
            <a:ext cx="5486400" cy="381000"/>
          </a:xfrm>
          <a:prstGeom prst="rect">
            <a:avLst/>
          </a:prstGeom>
          <a:noFill/>
        </p:spPr>
        <p:txBody>
          <a:bodyPr wrap="square" rtlCol="0">
            <a:spAutoFit/>
          </a:bodyPr>
          <a:lstStyle/>
          <a:p>
            <a:pPr algn="ctr"/>
            <a:r>
              <a:rPr lang="en-US" dirty="0"/>
              <a:t>Fig. 6 : Add Member</a:t>
            </a:r>
            <a:endParaRPr lang="en-IN" dirty="0"/>
          </a:p>
        </p:txBody>
      </p:sp>
      <p:sp>
        <p:nvSpPr>
          <p:cNvPr id="6" name="object 2">
            <a:extLst>
              <a:ext uri="{FF2B5EF4-FFF2-40B4-BE49-F238E27FC236}">
                <a16:creationId xmlns:a16="http://schemas.microsoft.com/office/drawing/2014/main" id="{7E361F9A-526C-9897-BD85-1923A25A692A}"/>
              </a:ext>
            </a:extLst>
          </p:cNvPr>
          <p:cNvSpPr/>
          <p:nvPr/>
        </p:nvSpPr>
        <p:spPr>
          <a:xfrm>
            <a:off x="1019302" y="376174"/>
            <a:ext cx="10488676" cy="733551"/>
          </a:xfrm>
          <a:prstGeom prst="rect">
            <a:avLst/>
          </a:prstGeom>
          <a:blipFill>
            <a:blip r:embed="rId3" cstate="print"/>
            <a:stretch>
              <a:fillRect/>
            </a:stretch>
          </a:blipFill>
        </p:spPr>
        <p:txBody>
          <a:bodyPr wrap="square" lIns="0" tIns="0" rIns="0" bIns="0" rtlCol="0"/>
          <a:lstStyle/>
          <a:p>
            <a:endParaRPr dirty="0"/>
          </a:p>
        </p:txBody>
      </p:sp>
      <p:sp>
        <p:nvSpPr>
          <p:cNvPr id="7" name="object 3">
            <a:extLst>
              <a:ext uri="{FF2B5EF4-FFF2-40B4-BE49-F238E27FC236}">
                <a16:creationId xmlns:a16="http://schemas.microsoft.com/office/drawing/2014/main" id="{578F1242-D9D3-0A72-F504-343B400684BB}"/>
              </a:ext>
            </a:extLst>
          </p:cNvPr>
          <p:cNvSpPr/>
          <p:nvPr/>
        </p:nvSpPr>
        <p:spPr>
          <a:xfrm>
            <a:off x="233172" y="382524"/>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8" name="object 4">
            <a:extLst>
              <a:ext uri="{FF2B5EF4-FFF2-40B4-BE49-F238E27FC236}">
                <a16:creationId xmlns:a16="http://schemas.microsoft.com/office/drawing/2014/main" id="{5FAEA36F-B6B2-B963-BAEB-B23D2AEBA844}"/>
              </a:ext>
            </a:extLst>
          </p:cNvPr>
          <p:cNvSpPr txBox="1">
            <a:spLocks noGrp="1"/>
          </p:cNvSpPr>
          <p:nvPr>
            <p:ph type="title"/>
          </p:nvPr>
        </p:nvSpPr>
        <p:spPr>
          <a:xfrm>
            <a:off x="385368" y="474979"/>
            <a:ext cx="412750"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1</a:t>
            </a:r>
            <a:r>
              <a:rPr lang="en-US" sz="3000" b="1" dirty="0">
                <a:latin typeface="Carlito"/>
                <a:cs typeface="Carlito"/>
              </a:rPr>
              <a:t>4</a:t>
            </a:r>
            <a:endParaRPr sz="3000" dirty="0">
              <a:latin typeface="Carlito"/>
              <a:cs typeface="Carlito"/>
            </a:endParaRPr>
          </a:p>
        </p:txBody>
      </p:sp>
      <p:sp>
        <p:nvSpPr>
          <p:cNvPr id="9" name="Rectangle 8">
            <a:extLst>
              <a:ext uri="{FF2B5EF4-FFF2-40B4-BE49-F238E27FC236}">
                <a16:creationId xmlns:a16="http://schemas.microsoft.com/office/drawing/2014/main" id="{ABB83D2B-4BF7-7F65-5B19-BE22CD48DCF9}"/>
              </a:ext>
            </a:extLst>
          </p:cNvPr>
          <p:cNvSpPr/>
          <p:nvPr/>
        </p:nvSpPr>
        <p:spPr>
          <a:xfrm>
            <a:off x="1219200" y="474979"/>
            <a:ext cx="2362200" cy="482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A6D56BC7-9737-65EF-237F-6AB9ACD3FEB8}"/>
              </a:ext>
            </a:extLst>
          </p:cNvPr>
          <p:cNvSpPr txBox="1"/>
          <p:nvPr/>
        </p:nvSpPr>
        <p:spPr>
          <a:xfrm>
            <a:off x="1219200" y="392924"/>
            <a:ext cx="2362200" cy="584775"/>
          </a:xfrm>
          <a:prstGeom prst="rect">
            <a:avLst/>
          </a:prstGeom>
          <a:noFill/>
        </p:spPr>
        <p:txBody>
          <a:bodyPr wrap="square" rtlCol="0">
            <a:spAutoFit/>
          </a:bodyPr>
          <a:lstStyle/>
          <a:p>
            <a:r>
              <a:rPr lang="en-US" sz="3200" b="1" dirty="0"/>
              <a:t>Results</a:t>
            </a:r>
            <a:endParaRPr lang="en-IN" sz="3200" b="1" dirty="0"/>
          </a:p>
        </p:txBody>
      </p:sp>
    </p:spTree>
    <p:extLst>
      <p:ext uri="{BB962C8B-B14F-4D97-AF65-F5344CB8AC3E}">
        <p14:creationId xmlns:p14="http://schemas.microsoft.com/office/powerpoint/2010/main" val="1885659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9EC9C3C-9384-E9A9-3420-028DEFA3E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240" y="1126475"/>
            <a:ext cx="9966960" cy="5121925"/>
          </a:xfrm>
          <a:prstGeom prst="rect">
            <a:avLst/>
          </a:prstGeom>
        </p:spPr>
      </p:pic>
      <p:sp>
        <p:nvSpPr>
          <p:cNvPr id="5" name="TextBox 4">
            <a:extLst>
              <a:ext uri="{FF2B5EF4-FFF2-40B4-BE49-F238E27FC236}">
                <a16:creationId xmlns:a16="http://schemas.microsoft.com/office/drawing/2014/main" id="{E4B12555-DE16-B99F-34A4-757EF7EE9BFF}"/>
              </a:ext>
            </a:extLst>
          </p:cNvPr>
          <p:cNvSpPr txBox="1"/>
          <p:nvPr/>
        </p:nvSpPr>
        <p:spPr>
          <a:xfrm>
            <a:off x="3352800" y="6274576"/>
            <a:ext cx="5486400" cy="381000"/>
          </a:xfrm>
          <a:prstGeom prst="rect">
            <a:avLst/>
          </a:prstGeom>
          <a:noFill/>
        </p:spPr>
        <p:txBody>
          <a:bodyPr wrap="square" rtlCol="0">
            <a:spAutoFit/>
          </a:bodyPr>
          <a:lstStyle/>
          <a:p>
            <a:pPr algn="ctr"/>
            <a:r>
              <a:rPr lang="en-US" dirty="0"/>
              <a:t>Fig. 7 : Upload Document</a:t>
            </a:r>
            <a:endParaRPr lang="en-IN" dirty="0"/>
          </a:p>
        </p:txBody>
      </p:sp>
      <p:sp>
        <p:nvSpPr>
          <p:cNvPr id="6" name="object 2">
            <a:extLst>
              <a:ext uri="{FF2B5EF4-FFF2-40B4-BE49-F238E27FC236}">
                <a16:creationId xmlns:a16="http://schemas.microsoft.com/office/drawing/2014/main" id="{DBD6F16C-A5EE-D22A-29D9-97FF979C5FEB}"/>
              </a:ext>
            </a:extLst>
          </p:cNvPr>
          <p:cNvSpPr/>
          <p:nvPr/>
        </p:nvSpPr>
        <p:spPr>
          <a:xfrm>
            <a:off x="1171702" y="376174"/>
            <a:ext cx="10488676" cy="733551"/>
          </a:xfrm>
          <a:prstGeom prst="rect">
            <a:avLst/>
          </a:prstGeom>
          <a:blipFill>
            <a:blip r:embed="rId3" cstate="print"/>
            <a:stretch>
              <a:fillRect/>
            </a:stretch>
          </a:blipFill>
        </p:spPr>
        <p:txBody>
          <a:bodyPr wrap="square" lIns="0" tIns="0" rIns="0" bIns="0" rtlCol="0"/>
          <a:lstStyle/>
          <a:p>
            <a:endParaRPr dirty="0"/>
          </a:p>
        </p:txBody>
      </p:sp>
      <p:sp>
        <p:nvSpPr>
          <p:cNvPr id="7" name="object 3">
            <a:extLst>
              <a:ext uri="{FF2B5EF4-FFF2-40B4-BE49-F238E27FC236}">
                <a16:creationId xmlns:a16="http://schemas.microsoft.com/office/drawing/2014/main" id="{A262DF5C-C9AA-2D31-112D-37B345C6A1DB}"/>
              </a:ext>
            </a:extLst>
          </p:cNvPr>
          <p:cNvSpPr/>
          <p:nvPr/>
        </p:nvSpPr>
        <p:spPr>
          <a:xfrm>
            <a:off x="385572" y="382524"/>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8" name="object 4">
            <a:extLst>
              <a:ext uri="{FF2B5EF4-FFF2-40B4-BE49-F238E27FC236}">
                <a16:creationId xmlns:a16="http://schemas.microsoft.com/office/drawing/2014/main" id="{65227625-5A56-5971-BD99-33A79F117BE4}"/>
              </a:ext>
            </a:extLst>
          </p:cNvPr>
          <p:cNvSpPr txBox="1">
            <a:spLocks noGrp="1"/>
          </p:cNvSpPr>
          <p:nvPr>
            <p:ph type="title"/>
          </p:nvPr>
        </p:nvSpPr>
        <p:spPr>
          <a:xfrm>
            <a:off x="537768" y="474979"/>
            <a:ext cx="412750"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1</a:t>
            </a:r>
            <a:r>
              <a:rPr lang="en-US" sz="3000" b="1" dirty="0">
                <a:latin typeface="Carlito"/>
                <a:cs typeface="Carlito"/>
              </a:rPr>
              <a:t>4</a:t>
            </a:r>
            <a:endParaRPr sz="3000" dirty="0">
              <a:latin typeface="Carlito"/>
              <a:cs typeface="Carlito"/>
            </a:endParaRPr>
          </a:p>
        </p:txBody>
      </p:sp>
      <p:sp>
        <p:nvSpPr>
          <p:cNvPr id="9" name="Rectangle 8">
            <a:extLst>
              <a:ext uri="{FF2B5EF4-FFF2-40B4-BE49-F238E27FC236}">
                <a16:creationId xmlns:a16="http://schemas.microsoft.com/office/drawing/2014/main" id="{D233AD52-EB89-B7E5-7B94-346B686BD9AA}"/>
              </a:ext>
            </a:extLst>
          </p:cNvPr>
          <p:cNvSpPr/>
          <p:nvPr/>
        </p:nvSpPr>
        <p:spPr>
          <a:xfrm>
            <a:off x="1371600" y="474979"/>
            <a:ext cx="2362200" cy="482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03BD8ED-922B-881D-E575-D918CAB6BB95}"/>
              </a:ext>
            </a:extLst>
          </p:cNvPr>
          <p:cNvSpPr txBox="1"/>
          <p:nvPr/>
        </p:nvSpPr>
        <p:spPr>
          <a:xfrm>
            <a:off x="1371600" y="392924"/>
            <a:ext cx="2362200" cy="584775"/>
          </a:xfrm>
          <a:prstGeom prst="rect">
            <a:avLst/>
          </a:prstGeom>
          <a:noFill/>
        </p:spPr>
        <p:txBody>
          <a:bodyPr wrap="square" rtlCol="0">
            <a:spAutoFit/>
          </a:bodyPr>
          <a:lstStyle/>
          <a:p>
            <a:r>
              <a:rPr lang="en-US" sz="3200" b="1" dirty="0"/>
              <a:t>Results</a:t>
            </a:r>
            <a:endParaRPr lang="en-IN" sz="3200" b="1" dirty="0"/>
          </a:p>
        </p:txBody>
      </p:sp>
    </p:spTree>
    <p:extLst>
      <p:ext uri="{BB962C8B-B14F-4D97-AF65-F5344CB8AC3E}">
        <p14:creationId xmlns:p14="http://schemas.microsoft.com/office/powerpoint/2010/main" val="6489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602527-BFFA-1536-684C-912F70899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230749"/>
            <a:ext cx="9906000" cy="5257800"/>
          </a:xfrm>
          <a:prstGeom prst="rect">
            <a:avLst/>
          </a:prstGeom>
        </p:spPr>
      </p:pic>
      <p:sp>
        <p:nvSpPr>
          <p:cNvPr id="5" name="TextBox 4">
            <a:extLst>
              <a:ext uri="{FF2B5EF4-FFF2-40B4-BE49-F238E27FC236}">
                <a16:creationId xmlns:a16="http://schemas.microsoft.com/office/drawing/2014/main" id="{BC64A14B-48A6-456D-12C7-BE350FE5C4FB}"/>
              </a:ext>
            </a:extLst>
          </p:cNvPr>
          <p:cNvSpPr txBox="1"/>
          <p:nvPr/>
        </p:nvSpPr>
        <p:spPr>
          <a:xfrm>
            <a:off x="3276600" y="6477000"/>
            <a:ext cx="5486400" cy="381000"/>
          </a:xfrm>
          <a:prstGeom prst="rect">
            <a:avLst/>
          </a:prstGeom>
          <a:noFill/>
        </p:spPr>
        <p:txBody>
          <a:bodyPr wrap="square" rtlCol="0">
            <a:spAutoFit/>
          </a:bodyPr>
          <a:lstStyle/>
          <a:p>
            <a:pPr algn="ctr"/>
            <a:r>
              <a:rPr lang="en-US" dirty="0"/>
              <a:t>Fig. 8 : Healthcare Chatbot</a:t>
            </a:r>
            <a:endParaRPr lang="en-IN" dirty="0"/>
          </a:p>
        </p:txBody>
      </p:sp>
      <p:sp>
        <p:nvSpPr>
          <p:cNvPr id="6" name="object 2">
            <a:extLst>
              <a:ext uri="{FF2B5EF4-FFF2-40B4-BE49-F238E27FC236}">
                <a16:creationId xmlns:a16="http://schemas.microsoft.com/office/drawing/2014/main" id="{F8BB75E7-F9C4-5856-F07F-351F4A7E09C2}"/>
              </a:ext>
            </a:extLst>
          </p:cNvPr>
          <p:cNvSpPr/>
          <p:nvPr/>
        </p:nvSpPr>
        <p:spPr>
          <a:xfrm>
            <a:off x="1247902" y="452374"/>
            <a:ext cx="10488676" cy="733551"/>
          </a:xfrm>
          <a:prstGeom prst="rect">
            <a:avLst/>
          </a:prstGeom>
          <a:blipFill>
            <a:blip r:embed="rId3" cstate="print"/>
            <a:stretch>
              <a:fillRect/>
            </a:stretch>
          </a:blipFill>
        </p:spPr>
        <p:txBody>
          <a:bodyPr wrap="square" lIns="0" tIns="0" rIns="0" bIns="0" rtlCol="0"/>
          <a:lstStyle/>
          <a:p>
            <a:endParaRPr dirty="0"/>
          </a:p>
        </p:txBody>
      </p:sp>
      <p:sp>
        <p:nvSpPr>
          <p:cNvPr id="7" name="object 3">
            <a:extLst>
              <a:ext uri="{FF2B5EF4-FFF2-40B4-BE49-F238E27FC236}">
                <a16:creationId xmlns:a16="http://schemas.microsoft.com/office/drawing/2014/main" id="{4CA0A1D9-F833-FF5E-FE94-9C4F39348E44}"/>
              </a:ext>
            </a:extLst>
          </p:cNvPr>
          <p:cNvSpPr/>
          <p:nvPr/>
        </p:nvSpPr>
        <p:spPr>
          <a:xfrm>
            <a:off x="461772" y="458724"/>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8" name="object 4">
            <a:extLst>
              <a:ext uri="{FF2B5EF4-FFF2-40B4-BE49-F238E27FC236}">
                <a16:creationId xmlns:a16="http://schemas.microsoft.com/office/drawing/2014/main" id="{CE59DB3F-1FF5-A79E-9539-8035F881D212}"/>
              </a:ext>
            </a:extLst>
          </p:cNvPr>
          <p:cNvSpPr txBox="1">
            <a:spLocks noGrp="1"/>
          </p:cNvSpPr>
          <p:nvPr>
            <p:ph type="title"/>
          </p:nvPr>
        </p:nvSpPr>
        <p:spPr>
          <a:xfrm>
            <a:off x="613968" y="551179"/>
            <a:ext cx="412750"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1</a:t>
            </a:r>
            <a:r>
              <a:rPr lang="en-US" sz="3000" b="1" dirty="0">
                <a:latin typeface="Carlito"/>
                <a:cs typeface="Carlito"/>
              </a:rPr>
              <a:t>4</a:t>
            </a:r>
            <a:endParaRPr sz="3000" dirty="0">
              <a:latin typeface="Carlito"/>
              <a:cs typeface="Carlito"/>
            </a:endParaRPr>
          </a:p>
        </p:txBody>
      </p:sp>
      <p:sp>
        <p:nvSpPr>
          <p:cNvPr id="9" name="Rectangle 8">
            <a:extLst>
              <a:ext uri="{FF2B5EF4-FFF2-40B4-BE49-F238E27FC236}">
                <a16:creationId xmlns:a16="http://schemas.microsoft.com/office/drawing/2014/main" id="{918D2A05-A224-927A-A6DC-F8953B7C3AF0}"/>
              </a:ext>
            </a:extLst>
          </p:cNvPr>
          <p:cNvSpPr/>
          <p:nvPr/>
        </p:nvSpPr>
        <p:spPr>
          <a:xfrm>
            <a:off x="1447800" y="551179"/>
            <a:ext cx="2362200" cy="482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B3B9224C-353E-D1FF-7EF2-CBFBD2C9AF43}"/>
              </a:ext>
            </a:extLst>
          </p:cNvPr>
          <p:cNvSpPr txBox="1"/>
          <p:nvPr/>
        </p:nvSpPr>
        <p:spPr>
          <a:xfrm>
            <a:off x="1447800" y="469124"/>
            <a:ext cx="2362200" cy="584775"/>
          </a:xfrm>
          <a:prstGeom prst="rect">
            <a:avLst/>
          </a:prstGeom>
          <a:noFill/>
        </p:spPr>
        <p:txBody>
          <a:bodyPr wrap="square" rtlCol="0">
            <a:spAutoFit/>
          </a:bodyPr>
          <a:lstStyle/>
          <a:p>
            <a:r>
              <a:rPr lang="en-US" sz="3200" b="1" dirty="0"/>
              <a:t>Results</a:t>
            </a:r>
            <a:endParaRPr lang="en-IN" sz="3200" b="1" dirty="0"/>
          </a:p>
        </p:txBody>
      </p:sp>
    </p:spTree>
    <p:extLst>
      <p:ext uri="{BB962C8B-B14F-4D97-AF65-F5344CB8AC3E}">
        <p14:creationId xmlns:p14="http://schemas.microsoft.com/office/powerpoint/2010/main" val="2034466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47902" y="376174"/>
            <a:ext cx="10488676" cy="73355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61772" y="382524"/>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4" name="object 4"/>
          <p:cNvSpPr txBox="1"/>
          <p:nvPr/>
        </p:nvSpPr>
        <p:spPr>
          <a:xfrm>
            <a:off x="711809" y="474979"/>
            <a:ext cx="219075"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1</a:t>
            </a:r>
            <a:endParaRPr sz="3000">
              <a:latin typeface="Carlito"/>
              <a:cs typeface="Carlito"/>
            </a:endParaRPr>
          </a:p>
        </p:txBody>
      </p:sp>
      <p:sp>
        <p:nvSpPr>
          <p:cNvPr id="5" name="object 5"/>
          <p:cNvSpPr txBox="1">
            <a:spLocks noGrp="1"/>
          </p:cNvSpPr>
          <p:nvPr>
            <p:ph type="title"/>
          </p:nvPr>
        </p:nvSpPr>
        <p:spPr>
          <a:prstGeom prst="rect">
            <a:avLst/>
          </a:prstGeom>
        </p:spPr>
        <p:txBody>
          <a:bodyPr vert="horz" wrap="square" lIns="0" tIns="13335" rIns="0" bIns="0" rtlCol="0">
            <a:spAutoFit/>
          </a:bodyPr>
          <a:lstStyle/>
          <a:p>
            <a:pPr marL="551815" marR="5080" indent="-539750">
              <a:lnSpc>
                <a:spcPct val="100000"/>
              </a:lnSpc>
              <a:spcBef>
                <a:spcPts val="105"/>
              </a:spcBef>
            </a:pPr>
            <a:r>
              <a:rPr b="1" dirty="0">
                <a:latin typeface="Carlito"/>
                <a:cs typeface="Carlito"/>
              </a:rPr>
              <a:t>[1.1] </a:t>
            </a:r>
            <a:r>
              <a:rPr dirty="0"/>
              <a:t>With </a:t>
            </a:r>
            <a:r>
              <a:rPr spc="-5" dirty="0"/>
              <a:t>increasing birth </a:t>
            </a:r>
            <a:r>
              <a:rPr spc="-25" dirty="0"/>
              <a:t>rate </a:t>
            </a:r>
            <a:r>
              <a:rPr dirty="0"/>
              <a:t>and </a:t>
            </a:r>
            <a:r>
              <a:rPr spc="-5" dirty="0"/>
              <a:t>decreasing death </a:t>
            </a:r>
            <a:r>
              <a:rPr spc="-25" dirty="0"/>
              <a:t>rate </a:t>
            </a:r>
            <a:r>
              <a:rPr dirty="0"/>
              <a:t>due </a:t>
            </a:r>
            <a:r>
              <a:rPr spc="-15" dirty="0"/>
              <a:t>to </a:t>
            </a:r>
            <a:r>
              <a:rPr spc="-5" dirty="0"/>
              <a:t>advancement </a:t>
            </a:r>
            <a:r>
              <a:rPr dirty="0"/>
              <a:t>in the  </a:t>
            </a:r>
            <a:r>
              <a:rPr spc="-5" dirty="0"/>
              <a:t>medical field, </a:t>
            </a:r>
            <a:r>
              <a:rPr spc="-15" dirty="0"/>
              <a:t>it’s </a:t>
            </a:r>
            <a:r>
              <a:rPr spc="-10" dirty="0"/>
              <a:t>found </a:t>
            </a:r>
            <a:r>
              <a:rPr spc="-5" dirty="0"/>
              <a:t>that </a:t>
            </a:r>
            <a:r>
              <a:rPr dirty="0"/>
              <a:t>the number of </a:t>
            </a:r>
            <a:r>
              <a:rPr spc="-10" dirty="0"/>
              <a:t>doctors </a:t>
            </a:r>
            <a:r>
              <a:rPr dirty="0"/>
              <a:t>is </a:t>
            </a:r>
            <a:r>
              <a:rPr spc="-5" dirty="0"/>
              <a:t>less </a:t>
            </a:r>
            <a:r>
              <a:rPr spc="-10" dirty="0"/>
              <a:t>to </a:t>
            </a:r>
            <a:r>
              <a:rPr spc="-5" dirty="0"/>
              <a:t>serve </a:t>
            </a:r>
            <a:r>
              <a:rPr dirty="0"/>
              <a:t>the </a:t>
            </a:r>
            <a:r>
              <a:rPr spc="-5" dirty="0"/>
              <a:t>need </a:t>
            </a:r>
            <a:r>
              <a:rPr dirty="0"/>
              <a:t>of the  </a:t>
            </a:r>
            <a:r>
              <a:rPr spc="-5" dirty="0"/>
              <a:t>increasing</a:t>
            </a:r>
            <a:r>
              <a:rPr dirty="0"/>
              <a:t> </a:t>
            </a:r>
            <a:r>
              <a:rPr spc="-5" dirty="0"/>
              <a:t>population.</a:t>
            </a:r>
          </a:p>
        </p:txBody>
      </p:sp>
      <p:sp>
        <p:nvSpPr>
          <p:cNvPr id="6" name="object 6"/>
          <p:cNvSpPr txBox="1"/>
          <p:nvPr/>
        </p:nvSpPr>
        <p:spPr>
          <a:xfrm>
            <a:off x="1332991" y="2872867"/>
            <a:ext cx="9414510" cy="2160270"/>
          </a:xfrm>
          <a:prstGeom prst="rect">
            <a:avLst/>
          </a:prstGeom>
        </p:spPr>
        <p:txBody>
          <a:bodyPr vert="horz" wrap="square" lIns="0" tIns="13335" rIns="0" bIns="0" rtlCol="0">
            <a:spAutoFit/>
          </a:bodyPr>
          <a:lstStyle/>
          <a:p>
            <a:pPr marL="551815" marR="582295" indent="-539750">
              <a:lnSpc>
                <a:spcPct val="100000"/>
              </a:lnSpc>
              <a:spcBef>
                <a:spcPts val="105"/>
              </a:spcBef>
            </a:pPr>
            <a:r>
              <a:rPr sz="2000" b="1" dirty="0">
                <a:latin typeface="Carlito"/>
                <a:cs typeface="Carlito"/>
              </a:rPr>
              <a:t>[1.2] </a:t>
            </a:r>
            <a:r>
              <a:rPr sz="2000" spc="-5" dirty="0">
                <a:latin typeface="Carlito"/>
                <a:cs typeface="Carlito"/>
              </a:rPr>
              <a:t>During </a:t>
            </a:r>
            <a:r>
              <a:rPr sz="2000" dirty="0">
                <a:latin typeface="Carlito"/>
                <a:cs typeface="Carlito"/>
              </a:rPr>
              <a:t>the </a:t>
            </a:r>
            <a:r>
              <a:rPr sz="2000" spc="-5" dirty="0">
                <a:latin typeface="Carlito"/>
                <a:cs typeface="Carlito"/>
              </a:rPr>
              <a:t>COVID-19 pandemic, everybody </a:t>
            </a:r>
            <a:r>
              <a:rPr sz="2000" spc="-10" dirty="0">
                <a:latin typeface="Carlito"/>
                <a:cs typeface="Carlito"/>
              </a:rPr>
              <a:t>was </a:t>
            </a:r>
            <a:r>
              <a:rPr sz="2000" spc="-15" dirty="0">
                <a:latin typeface="Carlito"/>
                <a:cs typeface="Carlito"/>
              </a:rPr>
              <a:t>forced to </a:t>
            </a:r>
            <a:r>
              <a:rPr sz="2000" spc="-10" dirty="0">
                <a:latin typeface="Carlito"/>
                <a:cs typeface="Carlito"/>
              </a:rPr>
              <a:t>restrict </a:t>
            </a:r>
            <a:r>
              <a:rPr sz="2000" dirty="0">
                <a:latin typeface="Carlito"/>
                <a:cs typeface="Carlito"/>
              </a:rPr>
              <a:t>their </a:t>
            </a:r>
            <a:r>
              <a:rPr sz="2000" spc="-5" dirty="0">
                <a:latin typeface="Carlito"/>
                <a:cs typeface="Carlito"/>
              </a:rPr>
              <a:t>human  </a:t>
            </a:r>
            <a:r>
              <a:rPr sz="2000" spc="-10" dirty="0">
                <a:latin typeface="Carlito"/>
                <a:cs typeface="Carlito"/>
              </a:rPr>
              <a:t>interaction. So, getting health-related </a:t>
            </a:r>
            <a:r>
              <a:rPr sz="2000" spc="-5" dirty="0">
                <a:latin typeface="Carlito"/>
                <a:cs typeface="Carlito"/>
              </a:rPr>
              <a:t>consultations </a:t>
            </a:r>
            <a:r>
              <a:rPr sz="2000" spc="-15" dirty="0">
                <a:latin typeface="Carlito"/>
                <a:cs typeface="Carlito"/>
              </a:rPr>
              <a:t>from doctors </a:t>
            </a:r>
            <a:r>
              <a:rPr sz="2000" spc="-10" dirty="0">
                <a:latin typeface="Carlito"/>
                <a:cs typeface="Carlito"/>
              </a:rPr>
              <a:t>was </a:t>
            </a:r>
            <a:r>
              <a:rPr sz="2000" spc="-5" dirty="0">
                <a:latin typeface="Carlito"/>
                <a:cs typeface="Carlito"/>
              </a:rPr>
              <a:t>risky </a:t>
            </a:r>
            <a:r>
              <a:rPr sz="2000" dirty="0">
                <a:latin typeface="Carlito"/>
                <a:cs typeface="Carlito"/>
              </a:rPr>
              <a:t>as an  individual </a:t>
            </a:r>
            <a:r>
              <a:rPr sz="2000" spc="-5" dirty="0">
                <a:latin typeface="Carlito"/>
                <a:cs typeface="Carlito"/>
              </a:rPr>
              <a:t>had </a:t>
            </a:r>
            <a:r>
              <a:rPr sz="2000" spc="-10" dirty="0">
                <a:latin typeface="Carlito"/>
                <a:cs typeface="Carlito"/>
              </a:rPr>
              <a:t>to physically </a:t>
            </a:r>
            <a:r>
              <a:rPr sz="2000" spc="-5" dirty="0">
                <a:latin typeface="Carlito"/>
                <a:cs typeface="Carlito"/>
              </a:rPr>
              <a:t>go </a:t>
            </a:r>
            <a:r>
              <a:rPr sz="2000" spc="-10" dirty="0">
                <a:latin typeface="Carlito"/>
                <a:cs typeface="Carlito"/>
              </a:rPr>
              <a:t>to </a:t>
            </a:r>
            <a:r>
              <a:rPr sz="2000" dirty="0">
                <a:latin typeface="Carlito"/>
                <a:cs typeface="Carlito"/>
              </a:rPr>
              <a:t>a </a:t>
            </a:r>
            <a:r>
              <a:rPr sz="2000" spc="-5" dirty="0">
                <a:latin typeface="Carlito"/>
                <a:cs typeface="Carlito"/>
              </a:rPr>
              <a:t>doctor </a:t>
            </a:r>
            <a:r>
              <a:rPr sz="2000" spc="-15" dirty="0">
                <a:latin typeface="Carlito"/>
                <a:cs typeface="Carlito"/>
              </a:rPr>
              <a:t>for </a:t>
            </a:r>
            <a:r>
              <a:rPr sz="2000" dirty="0">
                <a:latin typeface="Carlito"/>
                <a:cs typeface="Carlito"/>
              </a:rPr>
              <a:t>a</a:t>
            </a:r>
            <a:r>
              <a:rPr sz="2000" spc="-60" dirty="0">
                <a:latin typeface="Carlito"/>
                <a:cs typeface="Carlito"/>
              </a:rPr>
              <a:t> </a:t>
            </a:r>
            <a:r>
              <a:rPr sz="2000" dirty="0">
                <a:latin typeface="Carlito"/>
                <a:cs typeface="Carlito"/>
              </a:rPr>
              <a:t>check-up.</a:t>
            </a:r>
            <a:endParaRPr sz="2000">
              <a:latin typeface="Carlito"/>
              <a:cs typeface="Carlito"/>
            </a:endParaRPr>
          </a:p>
          <a:p>
            <a:pPr>
              <a:lnSpc>
                <a:spcPct val="100000"/>
              </a:lnSpc>
              <a:spcBef>
                <a:spcPts val="20"/>
              </a:spcBef>
            </a:pPr>
            <a:endParaRPr sz="1950">
              <a:latin typeface="Carlito"/>
              <a:cs typeface="Carlito"/>
            </a:endParaRPr>
          </a:p>
          <a:p>
            <a:pPr marL="551815" marR="5080" indent="-539750">
              <a:lnSpc>
                <a:spcPct val="100000"/>
              </a:lnSpc>
            </a:pPr>
            <a:r>
              <a:rPr sz="2000" b="1" dirty="0">
                <a:latin typeface="Carlito"/>
                <a:cs typeface="Carlito"/>
              </a:rPr>
              <a:t>[1.3] </a:t>
            </a:r>
            <a:r>
              <a:rPr sz="2000" dirty="0">
                <a:latin typeface="Carlito"/>
                <a:cs typeface="Carlito"/>
              </a:rPr>
              <a:t>Minor </a:t>
            </a:r>
            <a:r>
              <a:rPr sz="2000" spc="-10" dirty="0">
                <a:latin typeface="Carlito"/>
                <a:cs typeface="Carlito"/>
              </a:rPr>
              <a:t>health-related </a:t>
            </a:r>
            <a:r>
              <a:rPr sz="2000" spc="-5" dirty="0">
                <a:latin typeface="Carlito"/>
                <a:cs typeface="Carlito"/>
              </a:rPr>
              <a:t>issues can be </a:t>
            </a:r>
            <a:r>
              <a:rPr sz="2000" spc="-10" dirty="0">
                <a:latin typeface="Carlito"/>
                <a:cs typeface="Carlito"/>
              </a:rPr>
              <a:t>resolved </a:t>
            </a:r>
            <a:r>
              <a:rPr sz="2000" spc="-15" dirty="0">
                <a:latin typeface="Carlito"/>
                <a:cs typeface="Carlito"/>
              </a:rPr>
              <a:t>at </a:t>
            </a:r>
            <a:r>
              <a:rPr sz="2000" dirty="0">
                <a:latin typeface="Carlito"/>
                <a:cs typeface="Carlito"/>
              </a:rPr>
              <a:t>home </a:t>
            </a:r>
            <a:r>
              <a:rPr sz="2000" spc="-5" dirty="0">
                <a:latin typeface="Carlito"/>
                <a:cs typeface="Carlito"/>
              </a:rPr>
              <a:t>under </a:t>
            </a:r>
            <a:r>
              <a:rPr sz="2000" spc="-10" dirty="0">
                <a:latin typeface="Carlito"/>
                <a:cs typeface="Carlito"/>
              </a:rPr>
              <a:t>proper </a:t>
            </a:r>
            <a:r>
              <a:rPr sz="2000" spc="-5" dirty="0">
                <a:latin typeface="Carlito"/>
                <a:cs typeface="Carlito"/>
              </a:rPr>
              <a:t>assistance. </a:t>
            </a:r>
            <a:r>
              <a:rPr sz="2000" spc="-15" dirty="0">
                <a:latin typeface="Carlito"/>
                <a:cs typeface="Carlito"/>
              </a:rPr>
              <a:t>So, </a:t>
            </a:r>
            <a:r>
              <a:rPr sz="2000" spc="-5" dirty="0">
                <a:latin typeface="Carlito"/>
                <a:cs typeface="Carlito"/>
              </a:rPr>
              <a:t>in  </a:t>
            </a:r>
            <a:r>
              <a:rPr sz="2000" dirty="0">
                <a:latin typeface="Carlito"/>
                <a:cs typeface="Carlito"/>
              </a:rPr>
              <a:t>this </a:t>
            </a:r>
            <a:r>
              <a:rPr sz="2000" spc="-5" dirty="0">
                <a:latin typeface="Carlito"/>
                <a:cs typeface="Carlito"/>
              </a:rPr>
              <a:t>case, </a:t>
            </a:r>
            <a:r>
              <a:rPr sz="2000" dirty="0">
                <a:latin typeface="Carlito"/>
                <a:cs typeface="Carlito"/>
              </a:rPr>
              <a:t>an </a:t>
            </a:r>
            <a:r>
              <a:rPr sz="2000" spc="-10" dirty="0">
                <a:latin typeface="Carlito"/>
                <a:cs typeface="Carlito"/>
              </a:rPr>
              <a:t>AI-powered platform </a:t>
            </a:r>
            <a:r>
              <a:rPr sz="2000" spc="-5" dirty="0">
                <a:latin typeface="Carlito"/>
                <a:cs typeface="Carlito"/>
              </a:rPr>
              <a:t>can help </a:t>
            </a:r>
            <a:r>
              <a:rPr sz="2000" spc="-10" dirty="0">
                <a:latin typeface="Carlito"/>
                <a:cs typeface="Carlito"/>
              </a:rPr>
              <a:t>to resolve </a:t>
            </a:r>
            <a:r>
              <a:rPr sz="2000" dirty="0">
                <a:latin typeface="Carlito"/>
                <a:cs typeface="Carlito"/>
              </a:rPr>
              <a:t>these </a:t>
            </a:r>
            <a:r>
              <a:rPr sz="2000" spc="-5" dirty="0">
                <a:latin typeface="Carlito"/>
                <a:cs typeface="Carlito"/>
              </a:rPr>
              <a:t>issues </a:t>
            </a:r>
            <a:r>
              <a:rPr sz="2000" dirty="0">
                <a:latin typeface="Carlito"/>
                <a:cs typeface="Carlito"/>
              </a:rPr>
              <a:t>without </a:t>
            </a:r>
            <a:r>
              <a:rPr sz="2000" spc="-10" dirty="0">
                <a:latin typeface="Carlito"/>
                <a:cs typeface="Carlito"/>
              </a:rPr>
              <a:t>leaving </a:t>
            </a:r>
            <a:r>
              <a:rPr sz="2000" dirty="0">
                <a:latin typeface="Carlito"/>
                <a:cs typeface="Carlito"/>
              </a:rPr>
              <a:t>the  </a:t>
            </a:r>
            <a:r>
              <a:rPr sz="2000" spc="-15" dirty="0">
                <a:latin typeface="Carlito"/>
                <a:cs typeface="Carlito"/>
              </a:rPr>
              <a:t>comfort </a:t>
            </a:r>
            <a:r>
              <a:rPr sz="2000" spc="-5" dirty="0">
                <a:latin typeface="Carlito"/>
                <a:cs typeface="Carlito"/>
              </a:rPr>
              <a:t>of</a:t>
            </a:r>
            <a:r>
              <a:rPr sz="2000" spc="-25" dirty="0">
                <a:latin typeface="Carlito"/>
                <a:cs typeface="Carlito"/>
              </a:rPr>
              <a:t> </a:t>
            </a:r>
            <a:r>
              <a:rPr sz="2000" spc="-5" dirty="0">
                <a:latin typeface="Carlito"/>
                <a:cs typeface="Carlito"/>
              </a:rPr>
              <a:t>home.</a:t>
            </a:r>
            <a:endParaRPr sz="2000">
              <a:latin typeface="Carlito"/>
              <a:cs typeface="Carli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4DF73D-96F8-0A21-99B0-266CC69F6D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3904" y="1235896"/>
            <a:ext cx="9932296" cy="5152980"/>
          </a:xfrm>
          <a:prstGeom prst="rect">
            <a:avLst/>
          </a:prstGeom>
        </p:spPr>
      </p:pic>
      <p:sp>
        <p:nvSpPr>
          <p:cNvPr id="5" name="TextBox 4">
            <a:extLst>
              <a:ext uri="{FF2B5EF4-FFF2-40B4-BE49-F238E27FC236}">
                <a16:creationId xmlns:a16="http://schemas.microsoft.com/office/drawing/2014/main" id="{031582E3-488F-51C7-6129-7FE4D104872C}"/>
              </a:ext>
            </a:extLst>
          </p:cNvPr>
          <p:cNvSpPr txBox="1"/>
          <p:nvPr/>
        </p:nvSpPr>
        <p:spPr>
          <a:xfrm>
            <a:off x="3200400" y="6400800"/>
            <a:ext cx="5486400" cy="381000"/>
          </a:xfrm>
          <a:prstGeom prst="rect">
            <a:avLst/>
          </a:prstGeom>
          <a:noFill/>
        </p:spPr>
        <p:txBody>
          <a:bodyPr wrap="square" rtlCol="0">
            <a:spAutoFit/>
          </a:bodyPr>
          <a:lstStyle/>
          <a:p>
            <a:pPr algn="ctr"/>
            <a:r>
              <a:rPr lang="en-US" dirty="0"/>
              <a:t>Fig. 9 : Video-Calling</a:t>
            </a:r>
            <a:endParaRPr lang="en-IN" dirty="0"/>
          </a:p>
        </p:txBody>
      </p:sp>
      <p:sp>
        <p:nvSpPr>
          <p:cNvPr id="6" name="object 2">
            <a:extLst>
              <a:ext uri="{FF2B5EF4-FFF2-40B4-BE49-F238E27FC236}">
                <a16:creationId xmlns:a16="http://schemas.microsoft.com/office/drawing/2014/main" id="{BAE5761E-9326-70D2-02AE-4B73A913D34B}"/>
              </a:ext>
            </a:extLst>
          </p:cNvPr>
          <p:cNvSpPr/>
          <p:nvPr/>
        </p:nvSpPr>
        <p:spPr>
          <a:xfrm>
            <a:off x="1171702" y="452374"/>
            <a:ext cx="10488676" cy="733551"/>
          </a:xfrm>
          <a:prstGeom prst="rect">
            <a:avLst/>
          </a:prstGeom>
          <a:blipFill>
            <a:blip r:embed="rId3" cstate="print"/>
            <a:stretch>
              <a:fillRect/>
            </a:stretch>
          </a:blipFill>
        </p:spPr>
        <p:txBody>
          <a:bodyPr wrap="square" lIns="0" tIns="0" rIns="0" bIns="0" rtlCol="0"/>
          <a:lstStyle/>
          <a:p>
            <a:endParaRPr dirty="0"/>
          </a:p>
        </p:txBody>
      </p:sp>
      <p:sp>
        <p:nvSpPr>
          <p:cNvPr id="7" name="object 3">
            <a:extLst>
              <a:ext uri="{FF2B5EF4-FFF2-40B4-BE49-F238E27FC236}">
                <a16:creationId xmlns:a16="http://schemas.microsoft.com/office/drawing/2014/main" id="{2EB23E1F-354E-3849-4DBC-10B16F4FBF82}"/>
              </a:ext>
            </a:extLst>
          </p:cNvPr>
          <p:cNvSpPr/>
          <p:nvPr/>
        </p:nvSpPr>
        <p:spPr>
          <a:xfrm>
            <a:off x="385572" y="458724"/>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8" name="object 4">
            <a:extLst>
              <a:ext uri="{FF2B5EF4-FFF2-40B4-BE49-F238E27FC236}">
                <a16:creationId xmlns:a16="http://schemas.microsoft.com/office/drawing/2014/main" id="{526CF1EF-798F-BB31-7155-9EAC550F8CEB}"/>
              </a:ext>
            </a:extLst>
          </p:cNvPr>
          <p:cNvSpPr txBox="1">
            <a:spLocks noGrp="1"/>
          </p:cNvSpPr>
          <p:nvPr>
            <p:ph type="title"/>
          </p:nvPr>
        </p:nvSpPr>
        <p:spPr>
          <a:xfrm>
            <a:off x="537768" y="551179"/>
            <a:ext cx="412750"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1</a:t>
            </a:r>
            <a:r>
              <a:rPr lang="en-US" sz="3000" b="1" dirty="0">
                <a:latin typeface="Carlito"/>
                <a:cs typeface="Carlito"/>
              </a:rPr>
              <a:t>4</a:t>
            </a:r>
            <a:endParaRPr sz="3000" dirty="0">
              <a:latin typeface="Carlito"/>
              <a:cs typeface="Carlito"/>
            </a:endParaRPr>
          </a:p>
        </p:txBody>
      </p:sp>
      <p:sp>
        <p:nvSpPr>
          <p:cNvPr id="9" name="Rectangle 8">
            <a:extLst>
              <a:ext uri="{FF2B5EF4-FFF2-40B4-BE49-F238E27FC236}">
                <a16:creationId xmlns:a16="http://schemas.microsoft.com/office/drawing/2014/main" id="{F7670351-2856-3239-4EFB-E0A66AF4B982}"/>
              </a:ext>
            </a:extLst>
          </p:cNvPr>
          <p:cNvSpPr/>
          <p:nvPr/>
        </p:nvSpPr>
        <p:spPr>
          <a:xfrm>
            <a:off x="1371600" y="551179"/>
            <a:ext cx="2362200" cy="482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C922D8D-FEA5-7176-7A37-9A00A6721ED0}"/>
              </a:ext>
            </a:extLst>
          </p:cNvPr>
          <p:cNvSpPr txBox="1"/>
          <p:nvPr/>
        </p:nvSpPr>
        <p:spPr>
          <a:xfrm>
            <a:off x="1371600" y="469124"/>
            <a:ext cx="2362200" cy="584775"/>
          </a:xfrm>
          <a:prstGeom prst="rect">
            <a:avLst/>
          </a:prstGeom>
          <a:noFill/>
        </p:spPr>
        <p:txBody>
          <a:bodyPr wrap="square" rtlCol="0">
            <a:spAutoFit/>
          </a:bodyPr>
          <a:lstStyle/>
          <a:p>
            <a:r>
              <a:rPr lang="en-US" sz="3200" b="1" dirty="0"/>
              <a:t>Results</a:t>
            </a:r>
            <a:endParaRPr lang="en-IN" sz="3200" b="1" dirty="0"/>
          </a:p>
        </p:txBody>
      </p:sp>
    </p:spTree>
    <p:extLst>
      <p:ext uri="{BB962C8B-B14F-4D97-AF65-F5344CB8AC3E}">
        <p14:creationId xmlns:p14="http://schemas.microsoft.com/office/powerpoint/2010/main" val="39267503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47902" y="376174"/>
            <a:ext cx="10488676" cy="73355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61772" y="382524"/>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xfrm>
            <a:off x="613968" y="474979"/>
            <a:ext cx="412750"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1</a:t>
            </a:r>
            <a:r>
              <a:rPr lang="en-US" sz="3000" b="1" dirty="0">
                <a:latin typeface="Carlito"/>
                <a:cs typeface="Carlito"/>
              </a:rPr>
              <a:t>5</a:t>
            </a:r>
            <a:endParaRPr sz="3000" dirty="0">
              <a:latin typeface="Carlito"/>
              <a:cs typeface="Carlito"/>
            </a:endParaRPr>
          </a:p>
        </p:txBody>
      </p:sp>
      <p:sp>
        <p:nvSpPr>
          <p:cNvPr id="5" name="object 5"/>
          <p:cNvSpPr txBox="1"/>
          <p:nvPr/>
        </p:nvSpPr>
        <p:spPr>
          <a:xfrm>
            <a:off x="6651752" y="2482342"/>
            <a:ext cx="4377055" cy="2769870"/>
          </a:xfrm>
          <a:prstGeom prst="rect">
            <a:avLst/>
          </a:prstGeom>
        </p:spPr>
        <p:txBody>
          <a:bodyPr vert="horz" wrap="square" lIns="0" tIns="13335" rIns="0" bIns="0" rtlCol="0">
            <a:spAutoFit/>
          </a:bodyPr>
          <a:lstStyle/>
          <a:p>
            <a:pPr marL="12700" marR="5080" indent="1905" algn="ctr">
              <a:lnSpc>
                <a:spcPct val="100000"/>
              </a:lnSpc>
              <a:spcBef>
                <a:spcPts val="105"/>
              </a:spcBef>
            </a:pPr>
            <a:r>
              <a:rPr sz="2000" dirty="0">
                <a:latin typeface="Carlito"/>
                <a:cs typeface="Carlito"/>
              </a:rPr>
              <a:t>In </a:t>
            </a:r>
            <a:r>
              <a:rPr sz="2000" spc="-5" dirty="0">
                <a:latin typeface="Carlito"/>
                <a:cs typeface="Carlito"/>
              </a:rPr>
              <a:t>conclusion, </a:t>
            </a:r>
            <a:r>
              <a:rPr sz="2000" spc="-10" dirty="0">
                <a:latin typeface="Carlito"/>
                <a:cs typeface="Carlito"/>
              </a:rPr>
              <a:t>we are </a:t>
            </a:r>
            <a:r>
              <a:rPr sz="2000" spc="-5" dirty="0">
                <a:latin typeface="Carlito"/>
                <a:cs typeface="Carlito"/>
              </a:rPr>
              <a:t>going </a:t>
            </a:r>
            <a:r>
              <a:rPr sz="2000" spc="-15" dirty="0">
                <a:latin typeface="Carlito"/>
                <a:cs typeface="Carlito"/>
              </a:rPr>
              <a:t>to </a:t>
            </a:r>
            <a:r>
              <a:rPr sz="2000" spc="-10" dirty="0">
                <a:latin typeface="Carlito"/>
                <a:cs typeface="Carlito"/>
              </a:rPr>
              <a:t>develop </a:t>
            </a:r>
            <a:r>
              <a:rPr sz="2000" dirty="0">
                <a:latin typeface="Carlito"/>
                <a:cs typeface="Carlito"/>
              </a:rPr>
              <a:t>an  </a:t>
            </a:r>
            <a:r>
              <a:rPr sz="2000" spc="-10" dirty="0">
                <a:latin typeface="Carlito"/>
                <a:cs typeface="Carlito"/>
              </a:rPr>
              <a:t>AI-powered platform </a:t>
            </a:r>
            <a:r>
              <a:rPr sz="2000" spc="-5" dirty="0">
                <a:latin typeface="Carlito"/>
                <a:cs typeface="Carlito"/>
              </a:rPr>
              <a:t>that </a:t>
            </a:r>
            <a:r>
              <a:rPr sz="2000" dirty="0">
                <a:latin typeface="Carlito"/>
                <a:cs typeface="Carlito"/>
              </a:rPr>
              <a:t>can </a:t>
            </a:r>
            <a:r>
              <a:rPr sz="2000" spc="-10" dirty="0">
                <a:latin typeface="Carlito"/>
                <a:cs typeface="Carlito"/>
              </a:rPr>
              <a:t>provide  immediate </a:t>
            </a:r>
            <a:r>
              <a:rPr sz="2000" dirty="0">
                <a:latin typeface="Carlito"/>
                <a:cs typeface="Carlito"/>
              </a:rPr>
              <a:t>quality </a:t>
            </a:r>
            <a:r>
              <a:rPr sz="2000" spc="-5" dirty="0">
                <a:latin typeface="Carlito"/>
                <a:cs typeface="Carlito"/>
              </a:rPr>
              <a:t>medical </a:t>
            </a:r>
            <a:r>
              <a:rPr sz="2000" spc="-10" dirty="0">
                <a:latin typeface="Carlito"/>
                <a:cs typeface="Carlito"/>
              </a:rPr>
              <a:t>consultation </a:t>
            </a:r>
            <a:r>
              <a:rPr sz="2000" spc="-15" dirty="0">
                <a:latin typeface="Carlito"/>
                <a:cs typeface="Carlito"/>
              </a:rPr>
              <a:t>to  </a:t>
            </a:r>
            <a:r>
              <a:rPr sz="2000" spc="-10" dirty="0">
                <a:latin typeface="Carlito"/>
                <a:cs typeface="Carlito"/>
              </a:rPr>
              <a:t>everyone at any </a:t>
            </a:r>
            <a:r>
              <a:rPr sz="2000" spc="-5" dirty="0">
                <a:latin typeface="Carlito"/>
                <a:cs typeface="Carlito"/>
              </a:rPr>
              <a:t>place, </a:t>
            </a:r>
            <a:r>
              <a:rPr sz="2000" spc="-20" dirty="0">
                <a:latin typeface="Carlito"/>
                <a:cs typeface="Carlito"/>
              </a:rPr>
              <a:t>make  </a:t>
            </a:r>
            <a:r>
              <a:rPr sz="2000" spc="-5" dirty="0">
                <a:latin typeface="Carlito"/>
                <a:cs typeface="Carlito"/>
              </a:rPr>
              <a:t>communication between </a:t>
            </a:r>
            <a:r>
              <a:rPr sz="2000" spc="-10" dirty="0">
                <a:latin typeface="Carlito"/>
                <a:cs typeface="Carlito"/>
              </a:rPr>
              <a:t>patient </a:t>
            </a:r>
            <a:r>
              <a:rPr sz="2000" dirty="0">
                <a:latin typeface="Carlito"/>
                <a:cs typeface="Carlito"/>
              </a:rPr>
              <a:t>and  </a:t>
            </a:r>
            <a:r>
              <a:rPr sz="2000" spc="-5" dirty="0">
                <a:latin typeface="Carlito"/>
                <a:cs typeface="Carlito"/>
              </a:rPr>
              <a:t>doctor </a:t>
            </a:r>
            <a:r>
              <a:rPr sz="2000" dirty="0">
                <a:latin typeface="Carlito"/>
                <a:cs typeface="Carlito"/>
              </a:rPr>
              <a:t>easier </a:t>
            </a:r>
            <a:r>
              <a:rPr sz="2000" spc="-5" dirty="0">
                <a:latin typeface="Carlito"/>
                <a:cs typeface="Carlito"/>
              </a:rPr>
              <a:t>through online </a:t>
            </a:r>
            <a:r>
              <a:rPr sz="2000" dirty="0">
                <a:latin typeface="Carlito"/>
                <a:cs typeface="Carlito"/>
              </a:rPr>
              <a:t>messaging  and </a:t>
            </a:r>
            <a:r>
              <a:rPr sz="2000" spc="-5" dirty="0">
                <a:latin typeface="Carlito"/>
                <a:cs typeface="Carlito"/>
              </a:rPr>
              <a:t>video chatting, </a:t>
            </a:r>
            <a:r>
              <a:rPr sz="2000" dirty="0">
                <a:latin typeface="Carlito"/>
                <a:cs typeface="Carlito"/>
              </a:rPr>
              <a:t>and </a:t>
            </a:r>
            <a:r>
              <a:rPr sz="2000" spc="-5" dirty="0">
                <a:latin typeface="Carlito"/>
                <a:cs typeface="Carlito"/>
              </a:rPr>
              <a:t>also can </a:t>
            </a:r>
            <a:r>
              <a:rPr sz="2000" spc="-20" dirty="0">
                <a:latin typeface="Carlito"/>
                <a:cs typeface="Carlito"/>
              </a:rPr>
              <a:t>store  </a:t>
            </a:r>
            <a:r>
              <a:rPr sz="2000" spc="-10" dirty="0">
                <a:latin typeface="Carlito"/>
                <a:cs typeface="Carlito"/>
              </a:rPr>
              <a:t>users’ previous </a:t>
            </a:r>
            <a:r>
              <a:rPr sz="2000" dirty="0">
                <a:latin typeface="Carlito"/>
                <a:cs typeface="Carlito"/>
              </a:rPr>
              <a:t>as </a:t>
            </a:r>
            <a:r>
              <a:rPr sz="2000" spc="-5" dirty="0">
                <a:latin typeface="Carlito"/>
                <a:cs typeface="Carlito"/>
              </a:rPr>
              <a:t>well </a:t>
            </a:r>
            <a:r>
              <a:rPr sz="2000" dirty="0">
                <a:latin typeface="Carlito"/>
                <a:cs typeface="Carlito"/>
              </a:rPr>
              <a:t>as </a:t>
            </a:r>
            <a:r>
              <a:rPr sz="2000" spc="-10" dirty="0">
                <a:latin typeface="Carlito"/>
                <a:cs typeface="Carlito"/>
              </a:rPr>
              <a:t>current </a:t>
            </a:r>
            <a:r>
              <a:rPr sz="2000" spc="-5" dirty="0">
                <a:latin typeface="Carlito"/>
                <a:cs typeface="Carlito"/>
              </a:rPr>
              <a:t>medical  </a:t>
            </a:r>
            <a:r>
              <a:rPr sz="2000" spc="-10" dirty="0">
                <a:latin typeface="Carlito"/>
                <a:cs typeface="Carlito"/>
              </a:rPr>
              <a:t>data.</a:t>
            </a:r>
            <a:endParaRPr sz="2000">
              <a:latin typeface="Carlito"/>
              <a:cs typeface="Carlito"/>
            </a:endParaRPr>
          </a:p>
        </p:txBody>
      </p:sp>
      <p:grpSp>
        <p:nvGrpSpPr>
          <p:cNvPr id="6" name="object 6"/>
          <p:cNvGrpSpPr/>
          <p:nvPr/>
        </p:nvGrpSpPr>
        <p:grpSpPr>
          <a:xfrm>
            <a:off x="1174622" y="2346642"/>
            <a:ext cx="4311015" cy="2916555"/>
            <a:chOff x="1174622" y="2346642"/>
            <a:chExt cx="4311015" cy="2916555"/>
          </a:xfrm>
        </p:grpSpPr>
        <p:sp>
          <p:nvSpPr>
            <p:cNvPr id="7" name="object 7"/>
            <p:cNvSpPr/>
            <p:nvPr/>
          </p:nvSpPr>
          <p:spPr>
            <a:xfrm>
              <a:off x="1184147" y="2356103"/>
              <a:ext cx="4291584" cy="289712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179385" y="2351404"/>
              <a:ext cx="4301490" cy="2907030"/>
            </a:xfrm>
            <a:custGeom>
              <a:avLst/>
              <a:gdLst/>
              <a:ahLst/>
              <a:cxnLst/>
              <a:rect l="l" t="t" r="r" b="b"/>
              <a:pathLst>
                <a:path w="4301490" h="2907029">
                  <a:moveTo>
                    <a:pt x="487616" y="0"/>
                  </a:moveTo>
                  <a:lnTo>
                    <a:pt x="3813746" y="0"/>
                  </a:lnTo>
                  <a:lnTo>
                    <a:pt x="3863276" y="2286"/>
                  </a:lnTo>
                  <a:lnTo>
                    <a:pt x="3911790" y="9906"/>
                  </a:lnTo>
                  <a:lnTo>
                    <a:pt x="3958653" y="21971"/>
                  </a:lnTo>
                  <a:lnTo>
                    <a:pt x="4003484" y="38354"/>
                  </a:lnTo>
                  <a:lnTo>
                    <a:pt x="4046029" y="58800"/>
                  </a:lnTo>
                  <a:lnTo>
                    <a:pt x="4086161" y="83312"/>
                  </a:lnTo>
                  <a:lnTo>
                    <a:pt x="4123753" y="111379"/>
                  </a:lnTo>
                  <a:lnTo>
                    <a:pt x="4158297" y="142621"/>
                  </a:lnTo>
                  <a:lnTo>
                    <a:pt x="4189920" y="177546"/>
                  </a:lnTo>
                  <a:lnTo>
                    <a:pt x="4217987" y="215137"/>
                  </a:lnTo>
                  <a:lnTo>
                    <a:pt x="4242371" y="255270"/>
                  </a:lnTo>
                  <a:lnTo>
                    <a:pt x="4262818" y="297688"/>
                  </a:lnTo>
                  <a:lnTo>
                    <a:pt x="4279328" y="342646"/>
                  </a:lnTo>
                  <a:lnTo>
                    <a:pt x="4291266" y="389509"/>
                  </a:lnTo>
                  <a:lnTo>
                    <a:pt x="4298886" y="438023"/>
                  </a:lnTo>
                  <a:lnTo>
                    <a:pt x="4301299" y="487553"/>
                  </a:lnTo>
                  <a:lnTo>
                    <a:pt x="4301299" y="2419350"/>
                  </a:lnTo>
                  <a:lnTo>
                    <a:pt x="4298886" y="2469007"/>
                  </a:lnTo>
                  <a:lnTo>
                    <a:pt x="4291266" y="2517521"/>
                  </a:lnTo>
                  <a:lnTo>
                    <a:pt x="4279328" y="2564384"/>
                  </a:lnTo>
                  <a:lnTo>
                    <a:pt x="4262818" y="2609215"/>
                  </a:lnTo>
                  <a:lnTo>
                    <a:pt x="4242371" y="2651760"/>
                  </a:lnTo>
                  <a:lnTo>
                    <a:pt x="4217987" y="2691892"/>
                  </a:lnTo>
                  <a:lnTo>
                    <a:pt x="4189920" y="2729484"/>
                  </a:lnTo>
                  <a:lnTo>
                    <a:pt x="4158297" y="2764028"/>
                  </a:lnTo>
                  <a:lnTo>
                    <a:pt x="4123753" y="2795270"/>
                  </a:lnTo>
                  <a:lnTo>
                    <a:pt x="4086161" y="2823337"/>
                  </a:lnTo>
                  <a:lnTo>
                    <a:pt x="4046029" y="2847721"/>
                  </a:lnTo>
                  <a:lnTo>
                    <a:pt x="4003484" y="2868549"/>
                  </a:lnTo>
                  <a:lnTo>
                    <a:pt x="3958653" y="2884678"/>
                  </a:lnTo>
                  <a:lnTo>
                    <a:pt x="3911790" y="2896616"/>
                  </a:lnTo>
                  <a:lnTo>
                    <a:pt x="3863276" y="2904236"/>
                  </a:lnTo>
                  <a:lnTo>
                    <a:pt x="3813746" y="2906649"/>
                  </a:lnTo>
                  <a:lnTo>
                    <a:pt x="487616" y="2906649"/>
                  </a:lnTo>
                  <a:lnTo>
                    <a:pt x="438086" y="2904236"/>
                  </a:lnTo>
                  <a:lnTo>
                    <a:pt x="389572" y="2896616"/>
                  </a:lnTo>
                  <a:lnTo>
                    <a:pt x="342709" y="2884678"/>
                  </a:lnTo>
                  <a:lnTo>
                    <a:pt x="297751" y="2868549"/>
                  </a:lnTo>
                  <a:lnTo>
                    <a:pt x="255333" y="2847721"/>
                  </a:lnTo>
                  <a:lnTo>
                    <a:pt x="215201" y="2823337"/>
                  </a:lnTo>
                  <a:lnTo>
                    <a:pt x="177609" y="2795270"/>
                  </a:lnTo>
                  <a:lnTo>
                    <a:pt x="142684" y="2764028"/>
                  </a:lnTo>
                  <a:lnTo>
                    <a:pt x="111442" y="2729484"/>
                  </a:lnTo>
                  <a:lnTo>
                    <a:pt x="83362" y="2691892"/>
                  </a:lnTo>
                  <a:lnTo>
                    <a:pt x="58915" y="2651760"/>
                  </a:lnTo>
                  <a:lnTo>
                    <a:pt x="38468" y="2609215"/>
                  </a:lnTo>
                  <a:lnTo>
                    <a:pt x="22034" y="2564384"/>
                  </a:lnTo>
                  <a:lnTo>
                    <a:pt x="10020" y="2517521"/>
                  </a:lnTo>
                  <a:lnTo>
                    <a:pt x="2400" y="2469007"/>
                  </a:lnTo>
                  <a:lnTo>
                    <a:pt x="0" y="2419350"/>
                  </a:lnTo>
                  <a:lnTo>
                    <a:pt x="0" y="487553"/>
                  </a:lnTo>
                  <a:lnTo>
                    <a:pt x="2400" y="438023"/>
                  </a:lnTo>
                  <a:lnTo>
                    <a:pt x="10020" y="389509"/>
                  </a:lnTo>
                  <a:lnTo>
                    <a:pt x="22034" y="342646"/>
                  </a:lnTo>
                  <a:lnTo>
                    <a:pt x="38468" y="297688"/>
                  </a:lnTo>
                  <a:lnTo>
                    <a:pt x="58915" y="255270"/>
                  </a:lnTo>
                  <a:lnTo>
                    <a:pt x="83362" y="215137"/>
                  </a:lnTo>
                  <a:lnTo>
                    <a:pt x="111442" y="177546"/>
                  </a:lnTo>
                  <a:lnTo>
                    <a:pt x="142684" y="142621"/>
                  </a:lnTo>
                  <a:lnTo>
                    <a:pt x="177609" y="111379"/>
                  </a:lnTo>
                  <a:lnTo>
                    <a:pt x="215201" y="83312"/>
                  </a:lnTo>
                  <a:lnTo>
                    <a:pt x="255333" y="58800"/>
                  </a:lnTo>
                  <a:lnTo>
                    <a:pt x="297751" y="38354"/>
                  </a:lnTo>
                  <a:lnTo>
                    <a:pt x="342709" y="21971"/>
                  </a:lnTo>
                  <a:lnTo>
                    <a:pt x="389572" y="9906"/>
                  </a:lnTo>
                  <a:lnTo>
                    <a:pt x="438086" y="2286"/>
                  </a:lnTo>
                  <a:lnTo>
                    <a:pt x="487616" y="0"/>
                  </a:lnTo>
                  <a:close/>
                </a:path>
              </a:pathLst>
            </a:custGeom>
            <a:ln w="9525">
              <a:solidFill>
                <a:srgbClr val="000000"/>
              </a:solidFill>
            </a:ln>
          </p:spPr>
          <p:txBody>
            <a:bodyPr wrap="square" lIns="0" tIns="0" rIns="0" bIns="0" rtlCol="0"/>
            <a:lstStyle/>
            <a:p>
              <a:endParaRPr/>
            </a:p>
          </p:txBody>
        </p:sp>
      </p:grpSp>
      <p:sp>
        <p:nvSpPr>
          <p:cNvPr id="9" name="object 9"/>
          <p:cNvSpPr/>
          <p:nvPr/>
        </p:nvSpPr>
        <p:spPr>
          <a:xfrm>
            <a:off x="6105905" y="1998726"/>
            <a:ext cx="0" cy="3798570"/>
          </a:xfrm>
          <a:custGeom>
            <a:avLst/>
            <a:gdLst/>
            <a:ahLst/>
            <a:cxnLst/>
            <a:rect l="l" t="t" r="r" b="b"/>
            <a:pathLst>
              <a:path h="3798570">
                <a:moveTo>
                  <a:pt x="0" y="0"/>
                </a:moveTo>
                <a:lnTo>
                  <a:pt x="0" y="3798112"/>
                </a:lnTo>
              </a:path>
            </a:pathLst>
          </a:custGeom>
          <a:ln w="28575">
            <a:solidFill>
              <a:srgbClr val="000000"/>
            </a:solidFill>
          </a:ln>
        </p:spPr>
        <p:txBody>
          <a:bodyPr wrap="square" lIns="0" tIns="0" rIns="0" bIns="0" rtlCol="0"/>
          <a:lstStyle/>
          <a:p>
            <a:endParaRPr/>
          </a:p>
        </p:txBody>
      </p:sp>
      <p:sp>
        <p:nvSpPr>
          <p:cNvPr id="10" name="object 10"/>
          <p:cNvSpPr txBox="1"/>
          <p:nvPr/>
        </p:nvSpPr>
        <p:spPr>
          <a:xfrm>
            <a:off x="2496057" y="5346268"/>
            <a:ext cx="164846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rlito"/>
                <a:cs typeface="Carlito"/>
              </a:rPr>
              <a:t>[14.1]</a:t>
            </a:r>
            <a:r>
              <a:rPr sz="1800" b="1" spc="-75" dirty="0">
                <a:latin typeface="Carlito"/>
                <a:cs typeface="Carlito"/>
              </a:rPr>
              <a:t> </a:t>
            </a:r>
            <a:r>
              <a:rPr sz="1800" spc="-5" dirty="0">
                <a:latin typeface="Carlito"/>
                <a:cs typeface="Carlito"/>
              </a:rPr>
              <a:t>Conclusion</a:t>
            </a:r>
            <a:endParaRPr sz="1800">
              <a:latin typeface="Carlito"/>
              <a:cs typeface="Carli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07253" y="220471"/>
            <a:ext cx="1760220" cy="482600"/>
          </a:xfrm>
          <a:prstGeom prst="rect">
            <a:avLst/>
          </a:prstGeom>
        </p:spPr>
        <p:txBody>
          <a:bodyPr vert="horz" wrap="square" lIns="0" tIns="12700" rIns="0" bIns="0" rtlCol="0">
            <a:spAutoFit/>
          </a:bodyPr>
          <a:lstStyle/>
          <a:p>
            <a:pPr marL="12700">
              <a:lnSpc>
                <a:spcPct val="100000"/>
              </a:lnSpc>
              <a:spcBef>
                <a:spcPts val="100"/>
              </a:spcBef>
            </a:pPr>
            <a:r>
              <a:rPr sz="3000" b="1" spc="-20" dirty="0">
                <a:latin typeface="Carlito"/>
                <a:cs typeface="Carlito"/>
              </a:rPr>
              <a:t>References</a:t>
            </a:r>
            <a:endParaRPr sz="3000">
              <a:latin typeface="Carlito"/>
              <a:cs typeface="Carlito"/>
            </a:endParaRPr>
          </a:p>
        </p:txBody>
      </p:sp>
      <p:sp>
        <p:nvSpPr>
          <p:cNvPr id="3" name="object 3"/>
          <p:cNvSpPr/>
          <p:nvPr/>
        </p:nvSpPr>
        <p:spPr>
          <a:xfrm>
            <a:off x="1209624" y="2033397"/>
            <a:ext cx="56515" cy="17145"/>
          </a:xfrm>
          <a:custGeom>
            <a:avLst/>
            <a:gdLst/>
            <a:ahLst/>
            <a:cxnLst/>
            <a:rect l="l" t="t" r="r" b="b"/>
            <a:pathLst>
              <a:path w="56515" h="17144">
                <a:moveTo>
                  <a:pt x="56387" y="0"/>
                </a:moveTo>
                <a:lnTo>
                  <a:pt x="0" y="0"/>
                </a:lnTo>
                <a:lnTo>
                  <a:pt x="0" y="16763"/>
                </a:lnTo>
                <a:lnTo>
                  <a:pt x="56387" y="16763"/>
                </a:lnTo>
                <a:lnTo>
                  <a:pt x="56387" y="0"/>
                </a:lnTo>
                <a:close/>
              </a:path>
            </a:pathLst>
          </a:custGeom>
          <a:solidFill>
            <a:srgbClr val="0462C1"/>
          </a:solidFill>
        </p:spPr>
        <p:txBody>
          <a:bodyPr wrap="square" lIns="0" tIns="0" rIns="0" bIns="0" rtlCol="0"/>
          <a:lstStyle/>
          <a:p>
            <a:endParaRPr/>
          </a:p>
        </p:txBody>
      </p:sp>
      <p:sp>
        <p:nvSpPr>
          <p:cNvPr id="4" name="object 4"/>
          <p:cNvSpPr txBox="1"/>
          <p:nvPr/>
        </p:nvSpPr>
        <p:spPr>
          <a:xfrm>
            <a:off x="796239" y="1127887"/>
            <a:ext cx="10563225" cy="4904105"/>
          </a:xfrm>
          <a:prstGeom prst="rect">
            <a:avLst/>
          </a:prstGeom>
        </p:spPr>
        <p:txBody>
          <a:bodyPr vert="horz" wrap="square" lIns="0" tIns="13335" rIns="0" bIns="0" rtlCol="0">
            <a:spAutoFit/>
          </a:bodyPr>
          <a:lstStyle/>
          <a:p>
            <a:pPr marL="469900" marR="1830705" indent="-342900">
              <a:lnSpc>
                <a:spcPct val="100000"/>
              </a:lnSpc>
              <a:spcBef>
                <a:spcPts val="105"/>
              </a:spcBef>
              <a:buFont typeface="Arial"/>
              <a:buChar char="•"/>
              <a:tabLst>
                <a:tab pos="469265" algn="l"/>
                <a:tab pos="469900" algn="l"/>
              </a:tabLst>
            </a:pPr>
            <a:r>
              <a:rPr sz="2000" spc="-40" dirty="0">
                <a:latin typeface="Carlito"/>
                <a:cs typeface="Carlito"/>
              </a:rPr>
              <a:t>Tran </a:t>
            </a:r>
            <a:r>
              <a:rPr sz="2000" spc="-5" dirty="0">
                <a:latin typeface="Carlito"/>
                <a:cs typeface="Carlito"/>
              </a:rPr>
              <a:t>Le, Nguyen, Thi Thu Ha, </a:t>
            </a:r>
            <a:r>
              <a:rPr sz="2000" spc="-15" dirty="0">
                <a:latin typeface="Carlito"/>
                <a:cs typeface="Carlito"/>
              </a:rPr>
              <a:t>Do, </a:t>
            </a:r>
            <a:r>
              <a:rPr sz="2000" dirty="0">
                <a:latin typeface="Carlito"/>
                <a:cs typeface="Carlito"/>
              </a:rPr>
              <a:t>2019, </a:t>
            </a:r>
            <a:r>
              <a:rPr sz="2000" spc="-5" dirty="0">
                <a:latin typeface="Carlito"/>
                <a:cs typeface="Carlito"/>
              </a:rPr>
              <a:t>IEEExplore, </a:t>
            </a:r>
            <a:r>
              <a:rPr sz="2000" dirty="0">
                <a:latin typeface="Carlito"/>
                <a:cs typeface="Carlito"/>
              </a:rPr>
              <a:t>accessed </a:t>
            </a:r>
            <a:r>
              <a:rPr sz="2000" spc="5" dirty="0">
                <a:latin typeface="Carlito"/>
                <a:cs typeface="Carlito"/>
              </a:rPr>
              <a:t>8</a:t>
            </a:r>
            <a:r>
              <a:rPr sz="1950" spc="7" baseline="25641" dirty="0">
                <a:latin typeface="Carlito"/>
                <a:cs typeface="Carlito"/>
              </a:rPr>
              <a:t>th </a:t>
            </a:r>
            <a:r>
              <a:rPr sz="2000" spc="-5" dirty="0">
                <a:latin typeface="Carlito"/>
                <a:cs typeface="Carlito"/>
              </a:rPr>
              <a:t>December </a:t>
            </a:r>
            <a:r>
              <a:rPr sz="2000" dirty="0">
                <a:latin typeface="Carlito"/>
                <a:cs typeface="Carlito"/>
              </a:rPr>
              <a:t>2021, </a:t>
            </a:r>
            <a:r>
              <a:rPr sz="2000" u="heavy" dirty="0">
                <a:solidFill>
                  <a:srgbClr val="0462C1"/>
                </a:solidFill>
                <a:uFill>
                  <a:solidFill>
                    <a:srgbClr val="0462C1"/>
                  </a:solidFill>
                </a:uFill>
                <a:latin typeface="Carlito"/>
                <a:cs typeface="Carlito"/>
                <a:hlinkClick r:id="rId2"/>
              </a:rPr>
              <a:t> </a:t>
            </a:r>
            <a:r>
              <a:rPr sz="2000" u="heavy" spc="-5" dirty="0">
                <a:solidFill>
                  <a:srgbClr val="0462C1"/>
                </a:solidFill>
                <a:uFill>
                  <a:solidFill>
                    <a:srgbClr val="0462C1"/>
                  </a:solidFill>
                </a:uFill>
                <a:latin typeface="Carlito"/>
                <a:cs typeface="Carlito"/>
                <a:hlinkClick r:id="rId2"/>
              </a:rPr>
              <a:t>https://ieeexplore.ieee.org/document/8893884</a:t>
            </a:r>
            <a:r>
              <a:rPr sz="2000" u="heavy" spc="-25" dirty="0">
                <a:solidFill>
                  <a:srgbClr val="0462C1"/>
                </a:solidFill>
                <a:uFill>
                  <a:solidFill>
                    <a:srgbClr val="0462C1"/>
                  </a:solidFill>
                </a:uFill>
                <a:latin typeface="Carlito"/>
                <a:cs typeface="Carlito"/>
                <a:hlinkClick r:id="rId2"/>
              </a:rPr>
              <a:t> </a:t>
            </a:r>
            <a:r>
              <a:rPr sz="2000" u="heavy" dirty="0">
                <a:solidFill>
                  <a:srgbClr val="0462C1"/>
                </a:solidFill>
                <a:uFill>
                  <a:solidFill>
                    <a:srgbClr val="0462C1"/>
                  </a:solidFill>
                </a:uFill>
                <a:latin typeface="Carlito"/>
                <a:cs typeface="Carlito"/>
                <a:hlinkClick r:id="rId2"/>
              </a:rPr>
              <a:t>-</a:t>
            </a:r>
            <a:endParaRPr sz="2000">
              <a:latin typeface="Carlito"/>
              <a:cs typeface="Carlito"/>
            </a:endParaRPr>
          </a:p>
          <a:p>
            <a:pPr marL="469900" indent="-342900">
              <a:lnSpc>
                <a:spcPct val="100000"/>
              </a:lnSpc>
              <a:buFont typeface="Arial"/>
              <a:buChar char="•"/>
              <a:tabLst>
                <a:tab pos="469265" algn="l"/>
                <a:tab pos="469900" algn="l"/>
              </a:tabLst>
            </a:pPr>
            <a:r>
              <a:rPr sz="2000" spc="-30" dirty="0">
                <a:latin typeface="Carlito"/>
                <a:cs typeface="Carlito"/>
              </a:rPr>
              <a:t>Tanwir </a:t>
            </a:r>
            <a:r>
              <a:rPr sz="2000" dirty="0">
                <a:latin typeface="Carlito"/>
                <a:cs typeface="Carlito"/>
              </a:rPr>
              <a:t>Khan, 2019, </a:t>
            </a:r>
            <a:r>
              <a:rPr sz="2000" spc="-40" dirty="0">
                <a:latin typeface="Carlito"/>
                <a:cs typeface="Carlito"/>
              </a:rPr>
              <a:t>Towards </a:t>
            </a:r>
            <a:r>
              <a:rPr sz="2000" spc="-15" dirty="0">
                <a:latin typeface="Carlito"/>
                <a:cs typeface="Carlito"/>
              </a:rPr>
              <a:t>Data </a:t>
            </a:r>
            <a:r>
              <a:rPr sz="2000" spc="-5" dirty="0">
                <a:latin typeface="Carlito"/>
                <a:cs typeface="Carlito"/>
              </a:rPr>
              <a:t>Science, accessed </a:t>
            </a:r>
            <a:r>
              <a:rPr sz="2000" dirty="0">
                <a:latin typeface="Carlito"/>
                <a:cs typeface="Carlito"/>
              </a:rPr>
              <a:t>11 </a:t>
            </a:r>
            <a:r>
              <a:rPr sz="2000" spc="-5" dirty="0">
                <a:latin typeface="Carlito"/>
                <a:cs typeface="Carlito"/>
              </a:rPr>
              <a:t>December</a:t>
            </a:r>
            <a:r>
              <a:rPr sz="2000" spc="35" dirty="0">
                <a:latin typeface="Carlito"/>
                <a:cs typeface="Carlito"/>
              </a:rPr>
              <a:t> </a:t>
            </a:r>
            <a:r>
              <a:rPr sz="2000" dirty="0">
                <a:latin typeface="Carlito"/>
                <a:cs typeface="Carlito"/>
              </a:rPr>
              <a:t>2021,</a:t>
            </a:r>
            <a:endParaRPr sz="2000">
              <a:latin typeface="Carlito"/>
              <a:cs typeface="Carlito"/>
            </a:endParaRPr>
          </a:p>
          <a:p>
            <a:pPr marL="413384">
              <a:lnSpc>
                <a:spcPct val="100000"/>
              </a:lnSpc>
            </a:pPr>
            <a:r>
              <a:rPr sz="2000" u="heavy" spc="-10" dirty="0">
                <a:solidFill>
                  <a:srgbClr val="0462C1"/>
                </a:solidFill>
                <a:uFill>
                  <a:solidFill>
                    <a:srgbClr val="0462C1"/>
                  </a:solidFill>
                </a:uFill>
                <a:latin typeface="Carlito"/>
                <a:cs typeface="Carlito"/>
                <a:hlinkClick r:id="rId3"/>
              </a:rPr>
              <a:t>https://towardsdatascience.com/ai-for-healthcare-c975ffad1e8b</a:t>
            </a:r>
            <a:r>
              <a:rPr sz="2000" u="heavy" spc="-20" dirty="0">
                <a:solidFill>
                  <a:srgbClr val="0462C1"/>
                </a:solidFill>
                <a:uFill>
                  <a:solidFill>
                    <a:srgbClr val="0462C1"/>
                  </a:solidFill>
                </a:uFill>
                <a:latin typeface="Carlito"/>
                <a:cs typeface="Carlito"/>
                <a:hlinkClick r:id="rId3"/>
              </a:rPr>
              <a:t> </a:t>
            </a:r>
            <a:r>
              <a:rPr sz="2000" u="heavy" dirty="0">
                <a:solidFill>
                  <a:srgbClr val="0462C1"/>
                </a:solidFill>
                <a:uFill>
                  <a:solidFill>
                    <a:srgbClr val="0462C1"/>
                  </a:solidFill>
                </a:uFill>
                <a:latin typeface="Carlito"/>
                <a:cs typeface="Carlito"/>
                <a:hlinkClick r:id="rId3"/>
              </a:rPr>
              <a:t>-</a:t>
            </a:r>
            <a:endParaRPr sz="2000">
              <a:latin typeface="Carlito"/>
              <a:cs typeface="Carlito"/>
            </a:endParaRPr>
          </a:p>
          <a:p>
            <a:pPr marL="413384" marR="537845" indent="-287020">
              <a:lnSpc>
                <a:spcPct val="100000"/>
              </a:lnSpc>
              <a:buFont typeface="Arial"/>
              <a:buChar char="•"/>
              <a:tabLst>
                <a:tab pos="413384" algn="l"/>
                <a:tab pos="414020" algn="l"/>
              </a:tabLst>
            </a:pPr>
            <a:r>
              <a:rPr sz="2000" dirty="0">
                <a:latin typeface="Carlito"/>
                <a:cs typeface="Carlito"/>
              </a:rPr>
              <a:t>Babylon. </a:t>
            </a:r>
            <a:r>
              <a:rPr sz="2000" spc="-5" dirty="0">
                <a:latin typeface="Carlito"/>
                <a:cs typeface="Carlito"/>
              </a:rPr>
              <a:t>(n.d.). </a:t>
            </a:r>
            <a:r>
              <a:rPr sz="2000" spc="-20" dirty="0">
                <a:latin typeface="Carlito"/>
                <a:cs typeface="Carlito"/>
              </a:rPr>
              <a:t>We're </a:t>
            </a:r>
            <a:r>
              <a:rPr sz="2000" spc="-5" dirty="0">
                <a:latin typeface="Carlito"/>
                <a:cs typeface="Carlito"/>
              </a:rPr>
              <a:t>pioneering </a:t>
            </a:r>
            <a:r>
              <a:rPr sz="2000" dirty="0">
                <a:latin typeface="Carlito"/>
                <a:cs typeface="Carlito"/>
              </a:rPr>
              <a:t>Al </a:t>
            </a:r>
            <a:r>
              <a:rPr sz="2000" spc="-15" dirty="0">
                <a:latin typeface="Carlito"/>
                <a:cs typeface="Carlito"/>
              </a:rPr>
              <a:t>to make </a:t>
            </a:r>
            <a:r>
              <a:rPr sz="2000" spc="-10" dirty="0">
                <a:latin typeface="Carlito"/>
                <a:cs typeface="Carlito"/>
              </a:rPr>
              <a:t>healthcare universally </a:t>
            </a:r>
            <a:r>
              <a:rPr sz="2000" dirty="0">
                <a:latin typeface="Carlito"/>
                <a:cs typeface="Carlito"/>
              </a:rPr>
              <a:t>accessible and </a:t>
            </a:r>
            <a:r>
              <a:rPr sz="2000" spc="-10" dirty="0">
                <a:latin typeface="Carlito"/>
                <a:cs typeface="Carlito"/>
              </a:rPr>
              <a:t>affordable.  Retrieved </a:t>
            </a:r>
            <a:r>
              <a:rPr sz="2000" spc="-15" dirty="0">
                <a:latin typeface="Carlito"/>
                <a:cs typeface="Carlito"/>
              </a:rPr>
              <a:t>from</a:t>
            </a:r>
            <a:r>
              <a:rPr sz="2000" spc="35" dirty="0">
                <a:solidFill>
                  <a:srgbClr val="0462C1"/>
                </a:solidFill>
                <a:latin typeface="Carlito"/>
                <a:cs typeface="Carlito"/>
              </a:rPr>
              <a:t> </a:t>
            </a:r>
            <a:r>
              <a:rPr sz="2000" u="heavy" spc="-10" dirty="0">
                <a:solidFill>
                  <a:srgbClr val="0462C1"/>
                </a:solidFill>
                <a:uFill>
                  <a:solidFill>
                    <a:srgbClr val="0462C1"/>
                  </a:solidFill>
                </a:uFill>
                <a:latin typeface="Carlito"/>
                <a:cs typeface="Carlito"/>
                <a:hlinkClick r:id="rId4"/>
              </a:rPr>
              <a:t>https://www.babylonhealth.com/ai</a:t>
            </a:r>
            <a:endParaRPr sz="2000">
              <a:latin typeface="Carlito"/>
              <a:cs typeface="Carlito"/>
            </a:endParaRPr>
          </a:p>
          <a:p>
            <a:pPr marL="413384" indent="-287020">
              <a:lnSpc>
                <a:spcPct val="100000"/>
              </a:lnSpc>
              <a:buFont typeface="Arial"/>
              <a:buChar char="•"/>
              <a:tabLst>
                <a:tab pos="413384" algn="l"/>
                <a:tab pos="414020" algn="l"/>
              </a:tabLst>
            </a:pPr>
            <a:r>
              <a:rPr sz="2000" spc="-5" dirty="0">
                <a:latin typeface="Carlito"/>
                <a:cs typeface="Carlito"/>
              </a:rPr>
              <a:t>Agro-Scheduling </a:t>
            </a:r>
            <a:r>
              <a:rPr sz="2000" spc="-10" dirty="0">
                <a:latin typeface="Carlito"/>
                <a:cs typeface="Carlito"/>
              </a:rPr>
              <a:t>Implementation </a:t>
            </a:r>
            <a:r>
              <a:rPr sz="2000" dirty="0">
                <a:latin typeface="Carlito"/>
                <a:cs typeface="Carlito"/>
              </a:rPr>
              <a:t>Guide, 2018, </a:t>
            </a:r>
            <a:r>
              <a:rPr sz="2000" spc="-5" dirty="0">
                <a:latin typeface="Carlito"/>
                <a:cs typeface="Carlito"/>
              </a:rPr>
              <a:t>Agronaut </a:t>
            </a:r>
            <a:r>
              <a:rPr sz="2000" spc="-10" dirty="0">
                <a:latin typeface="Carlito"/>
                <a:cs typeface="Carlito"/>
              </a:rPr>
              <a:t>Project, </a:t>
            </a:r>
            <a:r>
              <a:rPr sz="2000" dirty="0">
                <a:latin typeface="Carlito"/>
                <a:cs typeface="Carlito"/>
              </a:rPr>
              <a:t>accesses 28 </a:t>
            </a:r>
            <a:r>
              <a:rPr sz="2000" spc="-5" dirty="0">
                <a:latin typeface="Carlito"/>
                <a:cs typeface="Carlito"/>
              </a:rPr>
              <a:t>December</a:t>
            </a:r>
            <a:r>
              <a:rPr sz="2000" spc="30" dirty="0">
                <a:latin typeface="Carlito"/>
                <a:cs typeface="Carlito"/>
              </a:rPr>
              <a:t> </a:t>
            </a:r>
            <a:r>
              <a:rPr sz="2000" dirty="0">
                <a:latin typeface="Carlito"/>
                <a:cs typeface="Carlito"/>
              </a:rPr>
              <a:t>2021,</a:t>
            </a:r>
            <a:endParaRPr sz="2000">
              <a:latin typeface="Carlito"/>
              <a:cs typeface="Carlito"/>
            </a:endParaRPr>
          </a:p>
          <a:p>
            <a:pPr marL="413384">
              <a:lnSpc>
                <a:spcPct val="100000"/>
              </a:lnSpc>
            </a:pPr>
            <a:r>
              <a:rPr sz="2000" u="heavy" spc="-10" dirty="0">
                <a:solidFill>
                  <a:srgbClr val="0462C1"/>
                </a:solidFill>
                <a:uFill>
                  <a:solidFill>
                    <a:srgbClr val="0462C1"/>
                  </a:solidFill>
                </a:uFill>
                <a:latin typeface="Carlito"/>
                <a:cs typeface="Carlito"/>
                <a:hlinkClick r:id="rId5"/>
              </a:rPr>
              <a:t>https://www.fhir.org/guides/argonaut/scheduling/provider-scheduling.html</a:t>
            </a:r>
            <a:r>
              <a:rPr sz="2000" u="heavy" spc="-20" dirty="0">
                <a:solidFill>
                  <a:srgbClr val="0462C1"/>
                </a:solidFill>
                <a:uFill>
                  <a:solidFill>
                    <a:srgbClr val="0462C1"/>
                  </a:solidFill>
                </a:uFill>
                <a:latin typeface="Carlito"/>
                <a:cs typeface="Carlito"/>
                <a:hlinkClick r:id="rId5"/>
              </a:rPr>
              <a:t> </a:t>
            </a:r>
            <a:r>
              <a:rPr sz="2000" u="heavy" dirty="0">
                <a:solidFill>
                  <a:srgbClr val="0462C1"/>
                </a:solidFill>
                <a:uFill>
                  <a:solidFill>
                    <a:srgbClr val="0462C1"/>
                  </a:solidFill>
                </a:uFill>
                <a:latin typeface="Carlito"/>
                <a:cs typeface="Carlito"/>
                <a:hlinkClick r:id="rId5"/>
              </a:rPr>
              <a:t>-</a:t>
            </a:r>
            <a:endParaRPr sz="2000">
              <a:latin typeface="Carlito"/>
              <a:cs typeface="Carlito"/>
            </a:endParaRPr>
          </a:p>
          <a:p>
            <a:pPr marL="413384" marR="132080" indent="-287020">
              <a:lnSpc>
                <a:spcPct val="100000"/>
              </a:lnSpc>
              <a:buFont typeface="Arial"/>
              <a:buChar char="•"/>
              <a:tabLst>
                <a:tab pos="413384" algn="l"/>
                <a:tab pos="414020" algn="l"/>
              </a:tabLst>
            </a:pPr>
            <a:r>
              <a:rPr sz="2000" dirty="0">
                <a:latin typeface="Carlito"/>
                <a:cs typeface="Carlito"/>
              </a:rPr>
              <a:t>Building a </a:t>
            </a:r>
            <a:r>
              <a:rPr sz="2000" spc="-5" dirty="0">
                <a:latin typeface="Carlito"/>
                <a:cs typeface="Carlito"/>
              </a:rPr>
              <a:t>video chat web </a:t>
            </a:r>
            <a:r>
              <a:rPr sz="2000" dirty="0">
                <a:latin typeface="Carlito"/>
                <a:cs typeface="Carlito"/>
              </a:rPr>
              <a:t>app, 21 </a:t>
            </a:r>
            <a:r>
              <a:rPr sz="2000" spc="-5" dirty="0">
                <a:latin typeface="Carlito"/>
                <a:cs typeface="Carlito"/>
              </a:rPr>
              <a:t>December </a:t>
            </a:r>
            <a:r>
              <a:rPr sz="2000" dirty="0">
                <a:latin typeface="Carlito"/>
                <a:cs typeface="Carlito"/>
              </a:rPr>
              <a:t>2016, </a:t>
            </a:r>
            <a:r>
              <a:rPr sz="2000" spc="-5" dirty="0">
                <a:latin typeface="Carlito"/>
                <a:cs typeface="Carlito"/>
              </a:rPr>
              <a:t>Code </a:t>
            </a:r>
            <a:r>
              <a:rPr sz="2000" spc="-10" dirty="0">
                <a:latin typeface="Carlito"/>
                <a:cs typeface="Carlito"/>
              </a:rPr>
              <a:t>Project, </a:t>
            </a:r>
            <a:r>
              <a:rPr sz="2000" dirty="0">
                <a:latin typeface="Carlito"/>
                <a:cs typeface="Carlito"/>
              </a:rPr>
              <a:t>accessed 28 </a:t>
            </a:r>
            <a:r>
              <a:rPr sz="2000" spc="-5" dirty="0">
                <a:latin typeface="Carlito"/>
                <a:cs typeface="Carlito"/>
              </a:rPr>
              <a:t>December </a:t>
            </a:r>
            <a:r>
              <a:rPr sz="2000" dirty="0">
                <a:latin typeface="Carlito"/>
                <a:cs typeface="Carlito"/>
              </a:rPr>
              <a:t>2021, </a:t>
            </a:r>
            <a:r>
              <a:rPr sz="2000" u="heavy" dirty="0">
                <a:solidFill>
                  <a:srgbClr val="0462C1"/>
                </a:solidFill>
                <a:uFill>
                  <a:solidFill>
                    <a:srgbClr val="0462C1"/>
                  </a:solidFill>
                </a:uFill>
                <a:latin typeface="Carlito"/>
                <a:cs typeface="Carlito"/>
                <a:hlinkClick r:id="rId6"/>
              </a:rPr>
              <a:t> </a:t>
            </a:r>
            <a:r>
              <a:rPr sz="2000" u="heavy" spc="-10" dirty="0">
                <a:solidFill>
                  <a:srgbClr val="0462C1"/>
                </a:solidFill>
                <a:uFill>
                  <a:solidFill>
                    <a:srgbClr val="0462C1"/>
                  </a:solidFill>
                </a:uFill>
                <a:latin typeface="Carlito"/>
                <a:cs typeface="Carlito"/>
                <a:hlinkClick r:id="rId6"/>
              </a:rPr>
              <a:t>https://www.codeproject.com/Articles/1073738/Building-a-Video-Chat-Web-App-with-WebRTC</a:t>
            </a:r>
            <a:r>
              <a:rPr sz="2000" u="heavy" spc="40" dirty="0">
                <a:solidFill>
                  <a:srgbClr val="0462C1"/>
                </a:solidFill>
                <a:uFill>
                  <a:solidFill>
                    <a:srgbClr val="0462C1"/>
                  </a:solidFill>
                </a:uFill>
                <a:latin typeface="Carlito"/>
                <a:cs typeface="Carlito"/>
                <a:hlinkClick r:id="rId6"/>
              </a:rPr>
              <a:t> </a:t>
            </a:r>
            <a:r>
              <a:rPr sz="2000" u="heavy" dirty="0">
                <a:solidFill>
                  <a:srgbClr val="0462C1"/>
                </a:solidFill>
                <a:uFill>
                  <a:solidFill>
                    <a:srgbClr val="0462C1"/>
                  </a:solidFill>
                </a:uFill>
                <a:latin typeface="Carlito"/>
                <a:cs typeface="Carlito"/>
                <a:hlinkClick r:id="rId6"/>
              </a:rPr>
              <a:t>-</a:t>
            </a:r>
            <a:endParaRPr sz="2000">
              <a:latin typeface="Carlito"/>
              <a:cs typeface="Carlito"/>
            </a:endParaRPr>
          </a:p>
          <a:p>
            <a:pPr marL="413384" marR="1892300" indent="-287020">
              <a:lnSpc>
                <a:spcPct val="100000"/>
              </a:lnSpc>
              <a:buFont typeface="Arial"/>
              <a:buChar char="•"/>
              <a:tabLst>
                <a:tab pos="413384" algn="l"/>
                <a:tab pos="414020" algn="l"/>
              </a:tabLst>
            </a:pPr>
            <a:r>
              <a:rPr sz="2000" spc="-5" dirty="0">
                <a:latin typeface="Carlito"/>
                <a:cs typeface="Carlito"/>
              </a:rPr>
              <a:t>Brian, </a:t>
            </a:r>
            <a:r>
              <a:rPr sz="2000" dirty="0">
                <a:latin typeface="Carlito"/>
                <a:cs typeface="Carlito"/>
              </a:rPr>
              <a:t>K. </a:t>
            </a:r>
            <a:r>
              <a:rPr sz="2000" spc="-15" dirty="0">
                <a:latin typeface="Carlito"/>
                <a:cs typeface="Carlito"/>
              </a:rPr>
              <a:t>at </a:t>
            </a:r>
            <a:r>
              <a:rPr sz="2000" dirty="0">
                <a:latin typeface="Carlito"/>
                <a:cs typeface="Carlito"/>
              </a:rPr>
              <a:t>el. (2018). 10 </a:t>
            </a:r>
            <a:r>
              <a:rPr sz="2000" spc="-10" dirty="0">
                <a:latin typeface="Carlito"/>
                <a:cs typeface="Carlito"/>
              </a:rPr>
              <a:t>promising </a:t>
            </a:r>
            <a:r>
              <a:rPr sz="2000" dirty="0">
                <a:latin typeface="Carlito"/>
                <a:cs typeface="Carlito"/>
              </a:rPr>
              <a:t>Al </a:t>
            </a:r>
            <a:r>
              <a:rPr sz="2000" spc="-5" dirty="0">
                <a:latin typeface="Carlito"/>
                <a:cs typeface="Carlito"/>
              </a:rPr>
              <a:t>applications </a:t>
            </a:r>
            <a:r>
              <a:rPr sz="2000" dirty="0">
                <a:latin typeface="Carlito"/>
                <a:cs typeface="Carlito"/>
              </a:rPr>
              <a:t>in </a:t>
            </a:r>
            <a:r>
              <a:rPr sz="2000" spc="-5" dirty="0">
                <a:latin typeface="Carlito"/>
                <a:cs typeface="Carlito"/>
              </a:rPr>
              <a:t>healthcare. </a:t>
            </a:r>
            <a:r>
              <a:rPr sz="2000" spc="-10" dirty="0">
                <a:latin typeface="Carlito"/>
                <a:cs typeface="Carlito"/>
              </a:rPr>
              <a:t>Retrieved </a:t>
            </a:r>
            <a:r>
              <a:rPr sz="2000" spc="-15" dirty="0">
                <a:latin typeface="Carlito"/>
                <a:cs typeface="Carlito"/>
              </a:rPr>
              <a:t>from </a:t>
            </a:r>
            <a:r>
              <a:rPr sz="2000" u="heavy" spc="-15" dirty="0">
                <a:solidFill>
                  <a:srgbClr val="0462C1"/>
                </a:solidFill>
                <a:uFill>
                  <a:solidFill>
                    <a:srgbClr val="0462C1"/>
                  </a:solidFill>
                </a:uFill>
                <a:latin typeface="Carlito"/>
                <a:cs typeface="Carlito"/>
                <a:hlinkClick r:id="rId7"/>
              </a:rPr>
              <a:t> </a:t>
            </a:r>
            <a:r>
              <a:rPr sz="2000" u="heavy" spc="-10" dirty="0">
                <a:solidFill>
                  <a:srgbClr val="0462C1"/>
                </a:solidFill>
                <a:uFill>
                  <a:solidFill>
                    <a:srgbClr val="0462C1"/>
                  </a:solidFill>
                </a:uFill>
                <a:latin typeface="Carlito"/>
                <a:cs typeface="Carlito"/>
                <a:hlinkClick r:id="rId7"/>
              </a:rPr>
              <a:t>https://hbr.org/2018/05/10-promising-ai-applications-in-health-care</a:t>
            </a:r>
            <a:endParaRPr sz="2000">
              <a:latin typeface="Carlito"/>
              <a:cs typeface="Carlito"/>
            </a:endParaRPr>
          </a:p>
          <a:p>
            <a:pPr marL="413384" indent="-287020">
              <a:lnSpc>
                <a:spcPct val="100000"/>
              </a:lnSpc>
              <a:buFont typeface="Arial"/>
              <a:buChar char="•"/>
              <a:tabLst>
                <a:tab pos="413384" algn="l"/>
                <a:tab pos="414020" algn="l"/>
              </a:tabLst>
            </a:pPr>
            <a:r>
              <a:rPr sz="2000" dirty="0">
                <a:latin typeface="Carlito"/>
                <a:cs typeface="Carlito"/>
              </a:rPr>
              <a:t>Buchanan, B. </a:t>
            </a:r>
            <a:r>
              <a:rPr sz="2000" spc="-5" dirty="0">
                <a:latin typeface="Carlito"/>
                <a:cs typeface="Carlito"/>
              </a:rPr>
              <a:t>G. </a:t>
            </a:r>
            <a:r>
              <a:rPr sz="2000" dirty="0">
                <a:latin typeface="Carlito"/>
                <a:cs typeface="Carlito"/>
              </a:rPr>
              <a:t>(2005). A </a:t>
            </a:r>
            <a:r>
              <a:rPr sz="2000" spc="-5" dirty="0">
                <a:latin typeface="Carlito"/>
                <a:cs typeface="Carlito"/>
              </a:rPr>
              <a:t>(very) </a:t>
            </a:r>
            <a:r>
              <a:rPr sz="2000" spc="-10" dirty="0">
                <a:latin typeface="Carlito"/>
                <a:cs typeface="Carlito"/>
              </a:rPr>
              <a:t>brief history </a:t>
            </a:r>
            <a:r>
              <a:rPr sz="2000" dirty="0">
                <a:latin typeface="Carlito"/>
                <a:cs typeface="Carlito"/>
              </a:rPr>
              <a:t>of </a:t>
            </a:r>
            <a:r>
              <a:rPr sz="2000" spc="-5" dirty="0">
                <a:latin typeface="Carlito"/>
                <a:cs typeface="Carlito"/>
              </a:rPr>
              <a:t>artificial intelligence. </a:t>
            </a:r>
            <a:r>
              <a:rPr sz="2000" dirty="0">
                <a:latin typeface="Carlito"/>
                <a:cs typeface="Carlito"/>
              </a:rPr>
              <a:t>Ai </a:t>
            </a:r>
            <a:r>
              <a:rPr sz="2000" spc="-5" dirty="0">
                <a:latin typeface="Carlito"/>
                <a:cs typeface="Carlito"/>
              </a:rPr>
              <a:t>Magazine,</a:t>
            </a:r>
            <a:r>
              <a:rPr sz="2000" spc="-25" dirty="0">
                <a:latin typeface="Carlito"/>
                <a:cs typeface="Carlito"/>
              </a:rPr>
              <a:t> </a:t>
            </a:r>
            <a:r>
              <a:rPr sz="2000" dirty="0">
                <a:latin typeface="Carlito"/>
                <a:cs typeface="Carlito"/>
              </a:rPr>
              <a:t>26(4),53</a:t>
            </a:r>
            <a:endParaRPr sz="2000">
              <a:latin typeface="Carlito"/>
              <a:cs typeface="Carlito"/>
            </a:endParaRPr>
          </a:p>
          <a:p>
            <a:pPr marL="413384">
              <a:lnSpc>
                <a:spcPct val="100000"/>
              </a:lnSpc>
              <a:spcBef>
                <a:spcPts val="5"/>
              </a:spcBef>
            </a:pPr>
            <a:r>
              <a:rPr sz="2000" u="heavy" spc="-5" dirty="0">
                <a:solidFill>
                  <a:srgbClr val="0462C1"/>
                </a:solidFill>
                <a:uFill>
                  <a:solidFill>
                    <a:srgbClr val="0462C1"/>
                  </a:solidFill>
                </a:uFill>
                <a:latin typeface="Carlito"/>
                <a:cs typeface="Carlito"/>
                <a:hlinkClick r:id="rId8"/>
              </a:rPr>
              <a:t>https://doi.org/10.1609/aimag.v264.1848</a:t>
            </a:r>
            <a:endParaRPr sz="2000">
              <a:latin typeface="Carlito"/>
              <a:cs typeface="Carlito"/>
            </a:endParaRPr>
          </a:p>
          <a:p>
            <a:pPr marL="413384" marR="551815" indent="-287020">
              <a:lnSpc>
                <a:spcPct val="100000"/>
              </a:lnSpc>
              <a:buFont typeface="Arial"/>
              <a:buChar char="•"/>
              <a:tabLst>
                <a:tab pos="413384" algn="l"/>
                <a:tab pos="414020" algn="l"/>
              </a:tabLst>
            </a:pPr>
            <a:r>
              <a:rPr sz="2000" dirty="0">
                <a:latin typeface="Carlito"/>
                <a:cs typeface="Carlito"/>
              </a:rPr>
              <a:t>A </a:t>
            </a:r>
            <a:r>
              <a:rPr sz="2000" spc="-5" dirty="0">
                <a:latin typeface="Carlito"/>
                <a:cs typeface="Carlito"/>
              </a:rPr>
              <a:t>chatbot </a:t>
            </a:r>
            <a:r>
              <a:rPr sz="2000" spc="-15" dirty="0">
                <a:latin typeface="Carlito"/>
                <a:cs typeface="Carlito"/>
              </a:rPr>
              <a:t>for </a:t>
            </a:r>
            <a:r>
              <a:rPr sz="2000" spc="-5" dirty="0">
                <a:latin typeface="Carlito"/>
                <a:cs typeface="Carlito"/>
              </a:rPr>
              <a:t>medical </a:t>
            </a:r>
            <a:r>
              <a:rPr sz="2000" dirty="0">
                <a:latin typeface="Carlito"/>
                <a:cs typeface="Carlito"/>
              </a:rPr>
              <a:t>purpose </a:t>
            </a:r>
            <a:r>
              <a:rPr sz="2000" spc="-5" dirty="0">
                <a:latin typeface="Carlito"/>
                <a:cs typeface="Carlito"/>
              </a:rPr>
              <a:t>using deep </a:t>
            </a:r>
            <a:r>
              <a:rPr sz="2000" dirty="0">
                <a:latin typeface="Carlito"/>
                <a:cs typeface="Carlito"/>
              </a:rPr>
              <a:t>learning, 2021, </a:t>
            </a:r>
            <a:r>
              <a:rPr sz="2000" spc="-40" dirty="0">
                <a:latin typeface="Carlito"/>
                <a:cs typeface="Carlito"/>
              </a:rPr>
              <a:t>IJERT, </a:t>
            </a:r>
            <a:r>
              <a:rPr sz="2000" dirty="0">
                <a:latin typeface="Carlito"/>
                <a:cs typeface="Carlito"/>
              </a:rPr>
              <a:t>accessed 28 </a:t>
            </a:r>
            <a:r>
              <a:rPr sz="2000" spc="-5" dirty="0">
                <a:latin typeface="Carlito"/>
                <a:cs typeface="Carlito"/>
              </a:rPr>
              <a:t>December </a:t>
            </a:r>
            <a:r>
              <a:rPr sz="2000" dirty="0">
                <a:latin typeface="Carlito"/>
                <a:cs typeface="Carlito"/>
              </a:rPr>
              <a:t>2021, </a:t>
            </a:r>
            <a:r>
              <a:rPr sz="2000" u="heavy" dirty="0">
                <a:solidFill>
                  <a:srgbClr val="0462C1"/>
                </a:solidFill>
                <a:uFill>
                  <a:solidFill>
                    <a:srgbClr val="0462C1"/>
                  </a:solidFill>
                </a:uFill>
                <a:latin typeface="Carlito"/>
                <a:cs typeface="Carlito"/>
                <a:hlinkClick r:id="rId9"/>
              </a:rPr>
              <a:t> </a:t>
            </a:r>
            <a:r>
              <a:rPr sz="2000" u="heavy" spc="-5" dirty="0">
                <a:solidFill>
                  <a:srgbClr val="0462C1"/>
                </a:solidFill>
                <a:uFill>
                  <a:solidFill>
                    <a:srgbClr val="0462C1"/>
                  </a:solidFill>
                </a:uFill>
                <a:latin typeface="Carlito"/>
                <a:cs typeface="Carlito"/>
                <a:hlinkClick r:id="rId9"/>
              </a:rPr>
              <a:t>https://www.ijert.org/a-chatbot-for-medical-purpose-using-deep-learning</a:t>
            </a:r>
            <a:endParaRPr sz="2000">
              <a:latin typeface="Carlito"/>
              <a:cs typeface="Carli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2190" y="2990850"/>
            <a:ext cx="2874645" cy="788035"/>
          </a:xfrm>
          <a:prstGeom prst="rect">
            <a:avLst/>
          </a:prstGeom>
        </p:spPr>
        <p:txBody>
          <a:bodyPr vert="horz" wrap="square" lIns="0" tIns="13335" rIns="0" bIns="0" rtlCol="0">
            <a:spAutoFit/>
          </a:bodyPr>
          <a:lstStyle/>
          <a:p>
            <a:pPr marL="12700">
              <a:lnSpc>
                <a:spcPct val="100000"/>
              </a:lnSpc>
              <a:spcBef>
                <a:spcPts val="105"/>
              </a:spcBef>
            </a:pPr>
            <a:r>
              <a:rPr sz="5000" spc="-5" dirty="0"/>
              <a:t>Thank</a:t>
            </a:r>
            <a:r>
              <a:rPr sz="5000" spc="-75" dirty="0"/>
              <a:t> </a:t>
            </a:r>
            <a:r>
              <a:rPr sz="5000" spc="-100" dirty="0"/>
              <a:t>You!</a:t>
            </a:r>
            <a:endParaRPr sz="5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47902" y="376174"/>
            <a:ext cx="10488676" cy="73355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61772" y="382524"/>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4" name="object 4"/>
          <p:cNvSpPr txBox="1"/>
          <p:nvPr/>
        </p:nvSpPr>
        <p:spPr>
          <a:xfrm>
            <a:off x="711809" y="474979"/>
            <a:ext cx="219075"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2</a:t>
            </a:r>
            <a:endParaRPr sz="3000">
              <a:latin typeface="Carlito"/>
              <a:cs typeface="Carlito"/>
            </a:endParaRPr>
          </a:p>
        </p:txBody>
      </p:sp>
      <p:sp>
        <p:nvSpPr>
          <p:cNvPr id="5" name="object 5"/>
          <p:cNvSpPr txBox="1"/>
          <p:nvPr/>
        </p:nvSpPr>
        <p:spPr>
          <a:xfrm>
            <a:off x="6609080" y="2524734"/>
            <a:ext cx="4295775" cy="2308860"/>
          </a:xfrm>
          <a:prstGeom prst="rect">
            <a:avLst/>
          </a:prstGeom>
        </p:spPr>
        <p:txBody>
          <a:bodyPr vert="horz" wrap="square" lIns="0" tIns="12700" rIns="0" bIns="0" rtlCol="0">
            <a:spAutoFit/>
          </a:bodyPr>
          <a:lstStyle/>
          <a:p>
            <a:pPr marL="12700" marR="5080" indent="1905" algn="ctr">
              <a:lnSpc>
                <a:spcPct val="107000"/>
              </a:lnSpc>
              <a:spcBef>
                <a:spcPts val="100"/>
              </a:spcBef>
            </a:pPr>
            <a:r>
              <a:rPr sz="2000" spc="-95" dirty="0">
                <a:latin typeface="Carlito"/>
                <a:cs typeface="Carlito"/>
              </a:rPr>
              <a:t>To </a:t>
            </a:r>
            <a:r>
              <a:rPr sz="2000" spc="-10" dirty="0">
                <a:latin typeface="Carlito"/>
                <a:cs typeface="Carlito"/>
              </a:rPr>
              <a:t>develop </a:t>
            </a:r>
            <a:r>
              <a:rPr sz="2000" dirty="0">
                <a:latin typeface="Carlito"/>
                <a:cs typeface="Carlito"/>
              </a:rPr>
              <a:t>an </a:t>
            </a:r>
            <a:r>
              <a:rPr sz="2000" spc="-10" dirty="0">
                <a:latin typeface="Carlito"/>
                <a:cs typeface="Carlito"/>
              </a:rPr>
              <a:t>AI-powered platform </a:t>
            </a:r>
            <a:r>
              <a:rPr sz="2000" spc="-5" dirty="0">
                <a:latin typeface="Carlito"/>
                <a:cs typeface="Carlito"/>
              </a:rPr>
              <a:t>that  can </a:t>
            </a:r>
            <a:r>
              <a:rPr sz="2000" spc="-10" dirty="0">
                <a:latin typeface="Carlito"/>
                <a:cs typeface="Carlito"/>
              </a:rPr>
              <a:t>provide immediate </a:t>
            </a:r>
            <a:r>
              <a:rPr sz="2000" dirty="0">
                <a:latin typeface="Carlito"/>
                <a:cs typeface="Carlito"/>
              </a:rPr>
              <a:t>quality </a:t>
            </a:r>
            <a:r>
              <a:rPr sz="2000" spc="-5" dirty="0">
                <a:latin typeface="Carlito"/>
                <a:cs typeface="Carlito"/>
              </a:rPr>
              <a:t>medical  </a:t>
            </a:r>
            <a:r>
              <a:rPr sz="2000" spc="-10" dirty="0">
                <a:latin typeface="Carlito"/>
                <a:cs typeface="Carlito"/>
              </a:rPr>
              <a:t>consultation </a:t>
            </a:r>
            <a:r>
              <a:rPr sz="2000" spc="-15" dirty="0">
                <a:latin typeface="Carlito"/>
                <a:cs typeface="Carlito"/>
              </a:rPr>
              <a:t>to </a:t>
            </a:r>
            <a:r>
              <a:rPr sz="2000" spc="-10" dirty="0">
                <a:latin typeface="Carlito"/>
                <a:cs typeface="Carlito"/>
              </a:rPr>
              <a:t>everyone </a:t>
            </a:r>
            <a:r>
              <a:rPr sz="2000" spc="-15" dirty="0">
                <a:latin typeface="Carlito"/>
                <a:cs typeface="Carlito"/>
              </a:rPr>
              <a:t>at </a:t>
            </a:r>
            <a:r>
              <a:rPr sz="2000" spc="-10" dirty="0">
                <a:latin typeface="Carlito"/>
                <a:cs typeface="Carlito"/>
              </a:rPr>
              <a:t>any </a:t>
            </a:r>
            <a:r>
              <a:rPr sz="2000" spc="-5" dirty="0">
                <a:latin typeface="Carlito"/>
                <a:cs typeface="Carlito"/>
              </a:rPr>
              <a:t>place,  </a:t>
            </a:r>
            <a:r>
              <a:rPr sz="2000" spc="-20" dirty="0">
                <a:latin typeface="Carlito"/>
                <a:cs typeface="Carlito"/>
              </a:rPr>
              <a:t>make </a:t>
            </a:r>
            <a:r>
              <a:rPr sz="2000" spc="-5" dirty="0">
                <a:latin typeface="Carlito"/>
                <a:cs typeface="Carlito"/>
              </a:rPr>
              <a:t>communication between </a:t>
            </a:r>
            <a:r>
              <a:rPr sz="2000" spc="-10" dirty="0">
                <a:latin typeface="Carlito"/>
                <a:cs typeface="Carlito"/>
              </a:rPr>
              <a:t>patient  </a:t>
            </a:r>
            <a:r>
              <a:rPr sz="2000" dirty="0">
                <a:latin typeface="Carlito"/>
                <a:cs typeface="Carlito"/>
              </a:rPr>
              <a:t>and </a:t>
            </a:r>
            <a:r>
              <a:rPr sz="2000" spc="-5" dirty="0">
                <a:latin typeface="Carlito"/>
                <a:cs typeface="Carlito"/>
              </a:rPr>
              <a:t>doctor </a:t>
            </a:r>
            <a:r>
              <a:rPr sz="2000" spc="-25" dirty="0">
                <a:latin typeface="Carlito"/>
                <a:cs typeface="Carlito"/>
              </a:rPr>
              <a:t>easier, </a:t>
            </a:r>
            <a:r>
              <a:rPr sz="2000" dirty="0">
                <a:latin typeface="Carlito"/>
                <a:cs typeface="Carlito"/>
              </a:rPr>
              <a:t>and </a:t>
            </a:r>
            <a:r>
              <a:rPr sz="2000" spc="-5" dirty="0">
                <a:latin typeface="Carlito"/>
                <a:cs typeface="Carlito"/>
              </a:rPr>
              <a:t>also can </a:t>
            </a:r>
            <a:r>
              <a:rPr sz="2000" spc="-20" dirty="0">
                <a:latin typeface="Carlito"/>
                <a:cs typeface="Carlito"/>
              </a:rPr>
              <a:t>store  </a:t>
            </a:r>
            <a:r>
              <a:rPr sz="2000" spc="-10" dirty="0">
                <a:latin typeface="Carlito"/>
                <a:cs typeface="Carlito"/>
              </a:rPr>
              <a:t>users’ previous </a:t>
            </a:r>
            <a:r>
              <a:rPr sz="2000" dirty="0">
                <a:latin typeface="Carlito"/>
                <a:cs typeface="Carlito"/>
              </a:rPr>
              <a:t>as </a:t>
            </a:r>
            <a:r>
              <a:rPr sz="2000" spc="-5" dirty="0">
                <a:latin typeface="Carlito"/>
                <a:cs typeface="Carlito"/>
              </a:rPr>
              <a:t>well </a:t>
            </a:r>
            <a:r>
              <a:rPr sz="2000" dirty="0">
                <a:latin typeface="Carlito"/>
                <a:cs typeface="Carlito"/>
              </a:rPr>
              <a:t>as </a:t>
            </a:r>
            <a:r>
              <a:rPr sz="2000" spc="-10" dirty="0">
                <a:latin typeface="Carlito"/>
                <a:cs typeface="Carlito"/>
              </a:rPr>
              <a:t>current </a:t>
            </a:r>
            <a:r>
              <a:rPr sz="2000" spc="-5" dirty="0">
                <a:latin typeface="Carlito"/>
                <a:cs typeface="Carlito"/>
              </a:rPr>
              <a:t>medical  </a:t>
            </a:r>
            <a:r>
              <a:rPr sz="2000" spc="-10" dirty="0">
                <a:latin typeface="Carlito"/>
                <a:cs typeface="Carlito"/>
              </a:rPr>
              <a:t>data.</a:t>
            </a:r>
            <a:endParaRPr sz="2000">
              <a:latin typeface="Carlito"/>
              <a:cs typeface="Carlito"/>
            </a:endParaRPr>
          </a:p>
        </p:txBody>
      </p:sp>
      <p:grpSp>
        <p:nvGrpSpPr>
          <p:cNvPr id="6" name="object 6"/>
          <p:cNvGrpSpPr/>
          <p:nvPr/>
        </p:nvGrpSpPr>
        <p:grpSpPr>
          <a:xfrm>
            <a:off x="2099627" y="1974659"/>
            <a:ext cx="3149600" cy="3475990"/>
            <a:chOff x="2099627" y="1974659"/>
            <a:chExt cx="3149600" cy="3475990"/>
          </a:xfrm>
        </p:grpSpPr>
        <p:sp>
          <p:nvSpPr>
            <p:cNvPr id="7" name="object 7"/>
            <p:cNvSpPr/>
            <p:nvPr/>
          </p:nvSpPr>
          <p:spPr>
            <a:xfrm>
              <a:off x="2109215" y="1984248"/>
              <a:ext cx="3130296" cy="345643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104389" y="1979422"/>
              <a:ext cx="3140075" cy="3466465"/>
            </a:xfrm>
            <a:custGeom>
              <a:avLst/>
              <a:gdLst/>
              <a:ahLst/>
              <a:cxnLst/>
              <a:rect l="l" t="t" r="r" b="b"/>
              <a:pathLst>
                <a:path w="3140075" h="3466465">
                  <a:moveTo>
                    <a:pt x="526542" y="0"/>
                  </a:moveTo>
                  <a:lnTo>
                    <a:pt x="2613660" y="0"/>
                  </a:lnTo>
                  <a:lnTo>
                    <a:pt x="2667127" y="2920"/>
                  </a:lnTo>
                  <a:lnTo>
                    <a:pt x="2719578" y="10922"/>
                  </a:lnTo>
                  <a:lnTo>
                    <a:pt x="2770124" y="23622"/>
                  </a:lnTo>
                  <a:lnTo>
                    <a:pt x="2818511" y="41275"/>
                  </a:lnTo>
                  <a:lnTo>
                    <a:pt x="2864612" y="63753"/>
                  </a:lnTo>
                  <a:lnTo>
                    <a:pt x="2907792" y="90169"/>
                  </a:lnTo>
                  <a:lnTo>
                    <a:pt x="2948305" y="120141"/>
                  </a:lnTo>
                  <a:lnTo>
                    <a:pt x="2985897" y="154304"/>
                  </a:lnTo>
                  <a:lnTo>
                    <a:pt x="3020060" y="191897"/>
                  </a:lnTo>
                  <a:lnTo>
                    <a:pt x="3050032" y="232410"/>
                  </a:lnTo>
                  <a:lnTo>
                    <a:pt x="3076448" y="275589"/>
                  </a:lnTo>
                  <a:lnTo>
                    <a:pt x="3098927" y="321690"/>
                  </a:lnTo>
                  <a:lnTo>
                    <a:pt x="3116580" y="370077"/>
                  </a:lnTo>
                  <a:lnTo>
                    <a:pt x="3129280" y="420624"/>
                  </a:lnTo>
                  <a:lnTo>
                    <a:pt x="3137281" y="473075"/>
                  </a:lnTo>
                  <a:lnTo>
                    <a:pt x="3140075" y="526541"/>
                  </a:lnTo>
                  <a:lnTo>
                    <a:pt x="3140075" y="2939796"/>
                  </a:lnTo>
                  <a:lnTo>
                    <a:pt x="3137281" y="2993390"/>
                  </a:lnTo>
                  <a:lnTo>
                    <a:pt x="3129280" y="3045841"/>
                  </a:lnTo>
                  <a:lnTo>
                    <a:pt x="3116580" y="3096260"/>
                  </a:lnTo>
                  <a:lnTo>
                    <a:pt x="3098927" y="3144773"/>
                  </a:lnTo>
                  <a:lnTo>
                    <a:pt x="3076448" y="3190875"/>
                  </a:lnTo>
                  <a:lnTo>
                    <a:pt x="3050032" y="3234054"/>
                  </a:lnTo>
                  <a:lnTo>
                    <a:pt x="3020060" y="3274567"/>
                  </a:lnTo>
                  <a:lnTo>
                    <a:pt x="2985897" y="3312159"/>
                  </a:lnTo>
                  <a:lnTo>
                    <a:pt x="2948305" y="3346196"/>
                  </a:lnTo>
                  <a:lnTo>
                    <a:pt x="2907792" y="3376294"/>
                  </a:lnTo>
                  <a:lnTo>
                    <a:pt x="2864612" y="3402711"/>
                  </a:lnTo>
                  <a:lnTo>
                    <a:pt x="2818511" y="3425063"/>
                  </a:lnTo>
                  <a:lnTo>
                    <a:pt x="2770124" y="3442716"/>
                  </a:lnTo>
                  <a:lnTo>
                    <a:pt x="2719578" y="3455542"/>
                  </a:lnTo>
                  <a:lnTo>
                    <a:pt x="2667127" y="3463543"/>
                  </a:lnTo>
                  <a:lnTo>
                    <a:pt x="2613660" y="3466338"/>
                  </a:lnTo>
                  <a:lnTo>
                    <a:pt x="526542" y="3466338"/>
                  </a:lnTo>
                  <a:lnTo>
                    <a:pt x="473075" y="3463543"/>
                  </a:lnTo>
                  <a:lnTo>
                    <a:pt x="420624" y="3455542"/>
                  </a:lnTo>
                  <a:lnTo>
                    <a:pt x="370078" y="3442716"/>
                  </a:lnTo>
                  <a:lnTo>
                    <a:pt x="321691" y="3425063"/>
                  </a:lnTo>
                  <a:lnTo>
                    <a:pt x="275590" y="3402711"/>
                  </a:lnTo>
                  <a:lnTo>
                    <a:pt x="232410" y="3376294"/>
                  </a:lnTo>
                  <a:lnTo>
                    <a:pt x="191897" y="3346196"/>
                  </a:lnTo>
                  <a:lnTo>
                    <a:pt x="154305" y="3312159"/>
                  </a:lnTo>
                  <a:lnTo>
                    <a:pt x="120142" y="3274567"/>
                  </a:lnTo>
                  <a:lnTo>
                    <a:pt x="90170" y="3234054"/>
                  </a:lnTo>
                  <a:lnTo>
                    <a:pt x="63754" y="3190875"/>
                  </a:lnTo>
                  <a:lnTo>
                    <a:pt x="41275" y="3144773"/>
                  </a:lnTo>
                  <a:lnTo>
                    <a:pt x="23622" y="3096260"/>
                  </a:lnTo>
                  <a:lnTo>
                    <a:pt x="10922" y="3045841"/>
                  </a:lnTo>
                  <a:lnTo>
                    <a:pt x="2921" y="2993390"/>
                  </a:lnTo>
                  <a:lnTo>
                    <a:pt x="0" y="2939796"/>
                  </a:lnTo>
                  <a:lnTo>
                    <a:pt x="0" y="526541"/>
                  </a:lnTo>
                  <a:lnTo>
                    <a:pt x="2921" y="473075"/>
                  </a:lnTo>
                  <a:lnTo>
                    <a:pt x="10922" y="420624"/>
                  </a:lnTo>
                  <a:lnTo>
                    <a:pt x="23622" y="370077"/>
                  </a:lnTo>
                  <a:lnTo>
                    <a:pt x="41275" y="321690"/>
                  </a:lnTo>
                  <a:lnTo>
                    <a:pt x="63754" y="275589"/>
                  </a:lnTo>
                  <a:lnTo>
                    <a:pt x="90170" y="232410"/>
                  </a:lnTo>
                  <a:lnTo>
                    <a:pt x="120142" y="191897"/>
                  </a:lnTo>
                  <a:lnTo>
                    <a:pt x="154305" y="154304"/>
                  </a:lnTo>
                  <a:lnTo>
                    <a:pt x="191897" y="120141"/>
                  </a:lnTo>
                  <a:lnTo>
                    <a:pt x="232410" y="90169"/>
                  </a:lnTo>
                  <a:lnTo>
                    <a:pt x="275590" y="63753"/>
                  </a:lnTo>
                  <a:lnTo>
                    <a:pt x="321691" y="41275"/>
                  </a:lnTo>
                  <a:lnTo>
                    <a:pt x="370078" y="23622"/>
                  </a:lnTo>
                  <a:lnTo>
                    <a:pt x="420624" y="10922"/>
                  </a:lnTo>
                  <a:lnTo>
                    <a:pt x="473075" y="2920"/>
                  </a:lnTo>
                  <a:lnTo>
                    <a:pt x="526542" y="0"/>
                  </a:lnTo>
                  <a:close/>
                </a:path>
              </a:pathLst>
            </a:custGeom>
            <a:ln w="9525">
              <a:solidFill>
                <a:srgbClr val="000000"/>
              </a:solidFill>
            </a:ln>
          </p:spPr>
          <p:txBody>
            <a:bodyPr wrap="square" lIns="0" tIns="0" rIns="0" bIns="0" rtlCol="0"/>
            <a:lstStyle/>
            <a:p>
              <a:endParaRPr/>
            </a:p>
          </p:txBody>
        </p:sp>
      </p:grpSp>
      <p:sp>
        <p:nvSpPr>
          <p:cNvPr id="9" name="object 9"/>
          <p:cNvSpPr/>
          <p:nvPr/>
        </p:nvSpPr>
        <p:spPr>
          <a:xfrm>
            <a:off x="6089141" y="1719833"/>
            <a:ext cx="7620" cy="3987165"/>
          </a:xfrm>
          <a:custGeom>
            <a:avLst/>
            <a:gdLst/>
            <a:ahLst/>
            <a:cxnLst/>
            <a:rect l="l" t="t" r="r" b="b"/>
            <a:pathLst>
              <a:path w="7620" h="3987165">
                <a:moveTo>
                  <a:pt x="0" y="0"/>
                </a:moveTo>
                <a:lnTo>
                  <a:pt x="7620" y="3986783"/>
                </a:lnTo>
              </a:path>
            </a:pathLst>
          </a:custGeom>
          <a:ln w="38100">
            <a:solidFill>
              <a:srgbClr val="000000"/>
            </a:solidFill>
          </a:ln>
        </p:spPr>
        <p:txBody>
          <a:bodyPr wrap="square" lIns="0" tIns="0" rIns="0" bIns="0" rtlCol="0"/>
          <a:lstStyle/>
          <a:p>
            <a:endParaRPr/>
          </a:p>
        </p:txBody>
      </p:sp>
      <p:sp>
        <p:nvSpPr>
          <p:cNvPr id="10" name="object 10"/>
          <p:cNvSpPr txBox="1"/>
          <p:nvPr/>
        </p:nvSpPr>
        <p:spPr>
          <a:xfrm>
            <a:off x="2502154" y="5540146"/>
            <a:ext cx="232156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rlito"/>
                <a:cs typeface="Carlito"/>
              </a:rPr>
              <a:t>[2.1] </a:t>
            </a:r>
            <a:r>
              <a:rPr sz="1800" spc="-10" dirty="0">
                <a:latin typeface="Carlito"/>
                <a:cs typeface="Carlito"/>
              </a:rPr>
              <a:t>Problem</a:t>
            </a:r>
            <a:r>
              <a:rPr sz="1800" spc="-60" dirty="0">
                <a:latin typeface="Carlito"/>
                <a:cs typeface="Carlito"/>
              </a:rPr>
              <a:t> </a:t>
            </a:r>
            <a:r>
              <a:rPr sz="1800" spc="-10" dirty="0">
                <a:latin typeface="Carlito"/>
                <a:cs typeface="Carlito"/>
              </a:rPr>
              <a:t>Statement</a:t>
            </a:r>
            <a:endParaRPr sz="180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47902" y="376174"/>
            <a:ext cx="10488676" cy="73355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61772" y="382524"/>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4" name="object 4"/>
          <p:cNvSpPr txBox="1"/>
          <p:nvPr/>
        </p:nvSpPr>
        <p:spPr>
          <a:xfrm>
            <a:off x="711809" y="474979"/>
            <a:ext cx="219075"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3</a:t>
            </a:r>
            <a:endParaRPr sz="3000">
              <a:latin typeface="Carlito"/>
              <a:cs typeface="Carlito"/>
            </a:endParaRPr>
          </a:p>
        </p:txBody>
      </p:sp>
      <p:sp>
        <p:nvSpPr>
          <p:cNvPr id="5" name="object 5"/>
          <p:cNvSpPr txBox="1"/>
          <p:nvPr/>
        </p:nvSpPr>
        <p:spPr>
          <a:xfrm>
            <a:off x="1324736" y="1662430"/>
            <a:ext cx="9416415" cy="459930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333333"/>
                </a:solidFill>
                <a:latin typeface="Carlito"/>
                <a:cs typeface="Carlito"/>
              </a:rPr>
              <a:t>[3.1] </a:t>
            </a:r>
            <a:r>
              <a:rPr sz="2000" b="1" spc="-5" dirty="0">
                <a:solidFill>
                  <a:srgbClr val="333333"/>
                </a:solidFill>
                <a:latin typeface="Carlito"/>
                <a:cs typeface="Carlito"/>
              </a:rPr>
              <a:t>McKinsey </a:t>
            </a:r>
            <a:r>
              <a:rPr sz="2000" b="1" dirty="0">
                <a:solidFill>
                  <a:srgbClr val="333333"/>
                </a:solidFill>
                <a:latin typeface="Carlito"/>
                <a:cs typeface="Carlito"/>
              </a:rPr>
              <a:t>&amp; </a:t>
            </a:r>
            <a:r>
              <a:rPr sz="2000" b="1" spc="-5" dirty="0">
                <a:solidFill>
                  <a:srgbClr val="333333"/>
                </a:solidFill>
                <a:latin typeface="Carlito"/>
                <a:cs typeface="Carlito"/>
              </a:rPr>
              <a:t>Company </a:t>
            </a:r>
            <a:r>
              <a:rPr sz="2000" spc="-5" dirty="0">
                <a:solidFill>
                  <a:srgbClr val="333333"/>
                </a:solidFill>
                <a:latin typeface="Carlito"/>
                <a:cs typeface="Carlito"/>
              </a:rPr>
              <a:t>on </a:t>
            </a:r>
            <a:r>
              <a:rPr sz="2000" b="1" spc="-20" dirty="0">
                <a:solidFill>
                  <a:srgbClr val="333333"/>
                </a:solidFill>
                <a:latin typeface="Carlito"/>
                <a:cs typeface="Carlito"/>
              </a:rPr>
              <a:t>Transforming </a:t>
            </a:r>
            <a:r>
              <a:rPr sz="2000" b="1" spc="-5" dirty="0">
                <a:solidFill>
                  <a:srgbClr val="333333"/>
                </a:solidFill>
                <a:latin typeface="Carlito"/>
                <a:cs typeface="Carlito"/>
              </a:rPr>
              <a:t>healthcare with</a:t>
            </a:r>
            <a:r>
              <a:rPr sz="2000" b="1" spc="-45" dirty="0">
                <a:solidFill>
                  <a:srgbClr val="333333"/>
                </a:solidFill>
                <a:latin typeface="Carlito"/>
                <a:cs typeface="Carlito"/>
              </a:rPr>
              <a:t> </a:t>
            </a:r>
            <a:r>
              <a:rPr sz="2000" b="1" spc="-5" dirty="0">
                <a:solidFill>
                  <a:srgbClr val="333333"/>
                </a:solidFill>
                <a:latin typeface="Carlito"/>
                <a:cs typeface="Carlito"/>
              </a:rPr>
              <a:t>AI</a:t>
            </a:r>
            <a:r>
              <a:rPr sz="2000" spc="-5" dirty="0">
                <a:solidFill>
                  <a:srgbClr val="333333"/>
                </a:solidFill>
                <a:latin typeface="Carlito"/>
                <a:cs typeface="Carlito"/>
              </a:rPr>
              <a:t>:</a:t>
            </a:r>
            <a:endParaRPr sz="2000">
              <a:latin typeface="Carlito"/>
              <a:cs typeface="Carlito"/>
            </a:endParaRPr>
          </a:p>
          <a:p>
            <a:pPr marL="469900" marR="50800">
              <a:lnSpc>
                <a:spcPct val="100000"/>
              </a:lnSpc>
            </a:pPr>
            <a:r>
              <a:rPr sz="2000" i="1" spc="-20" dirty="0">
                <a:solidFill>
                  <a:srgbClr val="333333"/>
                </a:solidFill>
                <a:latin typeface="Carlito"/>
                <a:cs typeface="Carlito"/>
              </a:rPr>
              <a:t>“Artificial </a:t>
            </a:r>
            <a:r>
              <a:rPr sz="2000" i="1" spc="-5" dirty="0">
                <a:solidFill>
                  <a:srgbClr val="333333"/>
                </a:solidFill>
                <a:latin typeface="Carlito"/>
                <a:cs typeface="Carlito"/>
              </a:rPr>
              <a:t>intelligence </a:t>
            </a:r>
            <a:r>
              <a:rPr sz="2000" i="1" dirty="0">
                <a:solidFill>
                  <a:srgbClr val="333333"/>
                </a:solidFill>
                <a:latin typeface="Carlito"/>
                <a:cs typeface="Carlito"/>
              </a:rPr>
              <a:t>(AI) </a:t>
            </a:r>
            <a:r>
              <a:rPr sz="2000" i="1" spc="-5" dirty="0">
                <a:solidFill>
                  <a:srgbClr val="333333"/>
                </a:solidFill>
                <a:latin typeface="Carlito"/>
                <a:cs typeface="Carlito"/>
              </a:rPr>
              <a:t>has </a:t>
            </a:r>
            <a:r>
              <a:rPr sz="2000" i="1" dirty="0">
                <a:solidFill>
                  <a:srgbClr val="333333"/>
                </a:solidFill>
                <a:latin typeface="Carlito"/>
                <a:cs typeface="Carlito"/>
              </a:rPr>
              <a:t>the </a:t>
            </a:r>
            <a:r>
              <a:rPr sz="2000" i="1" spc="-5" dirty="0">
                <a:solidFill>
                  <a:srgbClr val="333333"/>
                </a:solidFill>
                <a:latin typeface="Carlito"/>
                <a:cs typeface="Carlito"/>
              </a:rPr>
              <a:t>potential </a:t>
            </a:r>
            <a:r>
              <a:rPr sz="2000" i="1" spc="-10" dirty="0">
                <a:solidFill>
                  <a:srgbClr val="333333"/>
                </a:solidFill>
                <a:latin typeface="Carlito"/>
                <a:cs typeface="Carlito"/>
              </a:rPr>
              <a:t>to </a:t>
            </a:r>
            <a:r>
              <a:rPr sz="2000" i="1" spc="-5" dirty="0">
                <a:solidFill>
                  <a:srgbClr val="333333"/>
                </a:solidFill>
                <a:latin typeface="Carlito"/>
                <a:cs typeface="Carlito"/>
              </a:rPr>
              <a:t>transform how healthcare </a:t>
            </a:r>
            <a:r>
              <a:rPr sz="2000" i="1" dirty="0">
                <a:solidFill>
                  <a:srgbClr val="333333"/>
                </a:solidFill>
                <a:latin typeface="Carlito"/>
                <a:cs typeface="Carlito"/>
              </a:rPr>
              <a:t>is </a:t>
            </a:r>
            <a:r>
              <a:rPr sz="2000" i="1" spc="-5" dirty="0">
                <a:solidFill>
                  <a:srgbClr val="333333"/>
                </a:solidFill>
                <a:latin typeface="Carlito"/>
                <a:cs typeface="Carlito"/>
              </a:rPr>
              <a:t>delivered. </a:t>
            </a:r>
            <a:r>
              <a:rPr sz="2000" i="1" dirty="0">
                <a:solidFill>
                  <a:srgbClr val="333333"/>
                </a:solidFill>
                <a:latin typeface="Carlito"/>
                <a:cs typeface="Carlito"/>
              </a:rPr>
              <a:t>A  </a:t>
            </a:r>
            <a:r>
              <a:rPr sz="2000" i="1" spc="-10" dirty="0">
                <a:solidFill>
                  <a:srgbClr val="333333"/>
                </a:solidFill>
                <a:latin typeface="Carlito"/>
                <a:cs typeface="Carlito"/>
              </a:rPr>
              <a:t>joint </a:t>
            </a:r>
            <a:r>
              <a:rPr sz="2000" i="1" dirty="0">
                <a:solidFill>
                  <a:srgbClr val="333333"/>
                </a:solidFill>
                <a:latin typeface="Carlito"/>
                <a:cs typeface="Carlito"/>
              </a:rPr>
              <a:t>report </a:t>
            </a:r>
            <a:r>
              <a:rPr sz="2000" i="1" spc="-5" dirty="0">
                <a:solidFill>
                  <a:srgbClr val="333333"/>
                </a:solidFill>
                <a:latin typeface="Carlito"/>
                <a:cs typeface="Carlito"/>
              </a:rPr>
              <a:t>with </a:t>
            </a:r>
            <a:r>
              <a:rPr sz="2000" i="1" dirty="0">
                <a:solidFill>
                  <a:srgbClr val="333333"/>
                </a:solidFill>
                <a:latin typeface="Carlito"/>
                <a:cs typeface="Carlito"/>
              </a:rPr>
              <a:t>the </a:t>
            </a:r>
            <a:r>
              <a:rPr sz="2000" i="1" spc="-5" dirty="0">
                <a:solidFill>
                  <a:srgbClr val="333333"/>
                </a:solidFill>
                <a:latin typeface="Carlito"/>
                <a:cs typeface="Carlito"/>
              </a:rPr>
              <a:t>European </a:t>
            </a:r>
            <a:r>
              <a:rPr sz="2000" i="1" spc="-15" dirty="0">
                <a:solidFill>
                  <a:srgbClr val="333333"/>
                </a:solidFill>
                <a:latin typeface="Carlito"/>
                <a:cs typeface="Carlito"/>
              </a:rPr>
              <a:t>Union’s </a:t>
            </a:r>
            <a:r>
              <a:rPr sz="2000" i="1" dirty="0">
                <a:solidFill>
                  <a:srgbClr val="333333"/>
                </a:solidFill>
                <a:latin typeface="Carlito"/>
                <a:cs typeface="Carlito"/>
              </a:rPr>
              <a:t>EIT </a:t>
            </a:r>
            <a:r>
              <a:rPr sz="2000" i="1" spc="-5" dirty="0">
                <a:solidFill>
                  <a:srgbClr val="333333"/>
                </a:solidFill>
                <a:latin typeface="Carlito"/>
                <a:cs typeface="Carlito"/>
              </a:rPr>
              <a:t>Health </a:t>
            </a:r>
            <a:r>
              <a:rPr sz="2000" i="1" spc="-10" dirty="0">
                <a:solidFill>
                  <a:srgbClr val="333333"/>
                </a:solidFill>
                <a:latin typeface="Carlito"/>
                <a:cs typeface="Carlito"/>
              </a:rPr>
              <a:t>explores </a:t>
            </a:r>
            <a:r>
              <a:rPr sz="2000" i="1" spc="-5" dirty="0">
                <a:solidFill>
                  <a:srgbClr val="333333"/>
                </a:solidFill>
                <a:latin typeface="Carlito"/>
                <a:cs typeface="Carlito"/>
              </a:rPr>
              <a:t>how </a:t>
            </a:r>
            <a:r>
              <a:rPr sz="2000" i="1" dirty="0">
                <a:solidFill>
                  <a:srgbClr val="333333"/>
                </a:solidFill>
                <a:latin typeface="Carlito"/>
                <a:cs typeface="Carlito"/>
              </a:rPr>
              <a:t>it </a:t>
            </a:r>
            <a:r>
              <a:rPr sz="2000" i="1" spc="-10" dirty="0">
                <a:solidFill>
                  <a:srgbClr val="333333"/>
                </a:solidFill>
                <a:latin typeface="Carlito"/>
                <a:cs typeface="Carlito"/>
              </a:rPr>
              <a:t>can </a:t>
            </a:r>
            <a:r>
              <a:rPr sz="2000" i="1" spc="-5" dirty="0">
                <a:solidFill>
                  <a:srgbClr val="333333"/>
                </a:solidFill>
                <a:latin typeface="Carlito"/>
                <a:cs typeface="Carlito"/>
              </a:rPr>
              <a:t>support  improvements </a:t>
            </a:r>
            <a:r>
              <a:rPr sz="2000" i="1" dirty="0">
                <a:solidFill>
                  <a:srgbClr val="333333"/>
                </a:solidFill>
                <a:latin typeface="Carlito"/>
                <a:cs typeface="Carlito"/>
              </a:rPr>
              <a:t>in </a:t>
            </a:r>
            <a:r>
              <a:rPr sz="2000" i="1" spc="-10" dirty="0">
                <a:solidFill>
                  <a:srgbClr val="333333"/>
                </a:solidFill>
                <a:latin typeface="Carlito"/>
                <a:cs typeface="Carlito"/>
              </a:rPr>
              <a:t>care outcomes, patient experience, </a:t>
            </a:r>
            <a:r>
              <a:rPr sz="2000" i="1" spc="-5" dirty="0">
                <a:solidFill>
                  <a:srgbClr val="333333"/>
                </a:solidFill>
                <a:latin typeface="Carlito"/>
                <a:cs typeface="Carlito"/>
              </a:rPr>
              <a:t>and </a:t>
            </a:r>
            <a:r>
              <a:rPr sz="2000" i="1" spc="-10" dirty="0">
                <a:solidFill>
                  <a:srgbClr val="333333"/>
                </a:solidFill>
                <a:latin typeface="Carlito"/>
                <a:cs typeface="Carlito"/>
              </a:rPr>
              <a:t>access </a:t>
            </a:r>
            <a:r>
              <a:rPr sz="2000" i="1" spc="-15" dirty="0">
                <a:solidFill>
                  <a:srgbClr val="333333"/>
                </a:solidFill>
                <a:latin typeface="Carlito"/>
                <a:cs typeface="Carlito"/>
              </a:rPr>
              <a:t>to </a:t>
            </a:r>
            <a:r>
              <a:rPr sz="2000" i="1" spc="-5" dirty="0">
                <a:solidFill>
                  <a:srgbClr val="333333"/>
                </a:solidFill>
                <a:latin typeface="Carlito"/>
                <a:cs typeface="Carlito"/>
              </a:rPr>
              <a:t>healthcare services.  </a:t>
            </a:r>
            <a:r>
              <a:rPr sz="2000" i="1" dirty="0">
                <a:solidFill>
                  <a:srgbClr val="333333"/>
                </a:solidFill>
                <a:latin typeface="Carlito"/>
                <a:cs typeface="Carlito"/>
              </a:rPr>
              <a:t>It </a:t>
            </a:r>
            <a:r>
              <a:rPr sz="2000" i="1" spc="-10" dirty="0">
                <a:solidFill>
                  <a:srgbClr val="333333"/>
                </a:solidFill>
                <a:latin typeface="Carlito"/>
                <a:cs typeface="Carlito"/>
              </a:rPr>
              <a:t>can </a:t>
            </a:r>
            <a:r>
              <a:rPr sz="2000" i="1" spc="-5" dirty="0">
                <a:solidFill>
                  <a:srgbClr val="333333"/>
                </a:solidFill>
                <a:latin typeface="Carlito"/>
                <a:cs typeface="Carlito"/>
              </a:rPr>
              <a:t>increase productivity and </a:t>
            </a:r>
            <a:r>
              <a:rPr sz="2000" i="1" dirty="0">
                <a:solidFill>
                  <a:srgbClr val="333333"/>
                </a:solidFill>
                <a:latin typeface="Carlito"/>
                <a:cs typeface="Carlito"/>
              </a:rPr>
              <a:t>the efficiency </a:t>
            </a:r>
            <a:r>
              <a:rPr sz="2000" i="1" spc="-5" dirty="0">
                <a:solidFill>
                  <a:srgbClr val="333333"/>
                </a:solidFill>
                <a:latin typeface="Carlito"/>
                <a:cs typeface="Carlito"/>
              </a:rPr>
              <a:t>of </a:t>
            </a:r>
            <a:r>
              <a:rPr sz="2000" i="1" spc="-10" dirty="0">
                <a:solidFill>
                  <a:srgbClr val="333333"/>
                </a:solidFill>
                <a:latin typeface="Carlito"/>
                <a:cs typeface="Carlito"/>
              </a:rPr>
              <a:t>care </a:t>
            </a:r>
            <a:r>
              <a:rPr sz="2000" i="1" dirty="0">
                <a:solidFill>
                  <a:srgbClr val="333333"/>
                </a:solidFill>
                <a:latin typeface="Carlito"/>
                <a:cs typeface="Carlito"/>
              </a:rPr>
              <a:t>delivery </a:t>
            </a:r>
            <a:r>
              <a:rPr sz="2000" i="1" spc="-5" dirty="0">
                <a:solidFill>
                  <a:srgbClr val="333333"/>
                </a:solidFill>
                <a:latin typeface="Carlito"/>
                <a:cs typeface="Carlito"/>
              </a:rPr>
              <a:t>and allow healthcare  </a:t>
            </a:r>
            <a:r>
              <a:rPr sz="2000" i="1" spc="-15" dirty="0">
                <a:solidFill>
                  <a:srgbClr val="333333"/>
                </a:solidFill>
                <a:latin typeface="Carlito"/>
                <a:cs typeface="Carlito"/>
              </a:rPr>
              <a:t>systems to </a:t>
            </a:r>
            <a:r>
              <a:rPr sz="2000" i="1" spc="-5" dirty="0">
                <a:solidFill>
                  <a:srgbClr val="333333"/>
                </a:solidFill>
                <a:latin typeface="Carlito"/>
                <a:cs typeface="Carlito"/>
              </a:rPr>
              <a:t>provide more and </a:t>
            </a:r>
            <a:r>
              <a:rPr sz="2000" i="1" spc="-10" dirty="0">
                <a:solidFill>
                  <a:srgbClr val="333333"/>
                </a:solidFill>
                <a:latin typeface="Carlito"/>
                <a:cs typeface="Carlito"/>
              </a:rPr>
              <a:t>better care </a:t>
            </a:r>
            <a:r>
              <a:rPr sz="2000" i="1" spc="-15" dirty="0">
                <a:solidFill>
                  <a:srgbClr val="333333"/>
                </a:solidFill>
                <a:latin typeface="Carlito"/>
                <a:cs typeface="Carlito"/>
              </a:rPr>
              <a:t>to </a:t>
            </a:r>
            <a:r>
              <a:rPr sz="2000" i="1" spc="-5" dirty="0">
                <a:solidFill>
                  <a:srgbClr val="333333"/>
                </a:solidFill>
                <a:latin typeface="Carlito"/>
                <a:cs typeface="Carlito"/>
              </a:rPr>
              <a:t>more people. </a:t>
            </a:r>
            <a:r>
              <a:rPr sz="2000" i="1" dirty="0">
                <a:solidFill>
                  <a:srgbClr val="333333"/>
                </a:solidFill>
                <a:latin typeface="Carlito"/>
                <a:cs typeface="Carlito"/>
              </a:rPr>
              <a:t>AI </a:t>
            </a:r>
            <a:r>
              <a:rPr sz="2000" i="1" spc="-10" dirty="0">
                <a:solidFill>
                  <a:srgbClr val="333333"/>
                </a:solidFill>
                <a:latin typeface="Carlito"/>
                <a:cs typeface="Carlito"/>
              </a:rPr>
              <a:t>can </a:t>
            </a:r>
            <a:r>
              <a:rPr sz="2000" i="1" spc="-5" dirty="0">
                <a:solidFill>
                  <a:srgbClr val="333333"/>
                </a:solidFill>
                <a:latin typeface="Carlito"/>
                <a:cs typeface="Carlito"/>
              </a:rPr>
              <a:t>help improve </a:t>
            </a:r>
            <a:r>
              <a:rPr sz="2000" i="1" dirty="0">
                <a:solidFill>
                  <a:srgbClr val="333333"/>
                </a:solidFill>
                <a:latin typeface="Carlito"/>
                <a:cs typeface="Carlito"/>
              </a:rPr>
              <a:t>the  </a:t>
            </a:r>
            <a:r>
              <a:rPr sz="2000" i="1" spc="-10" dirty="0">
                <a:solidFill>
                  <a:srgbClr val="333333"/>
                </a:solidFill>
                <a:latin typeface="Carlito"/>
                <a:cs typeface="Carlito"/>
              </a:rPr>
              <a:t>experience </a:t>
            </a:r>
            <a:r>
              <a:rPr sz="2000" i="1" dirty="0">
                <a:solidFill>
                  <a:srgbClr val="333333"/>
                </a:solidFill>
                <a:latin typeface="Carlito"/>
                <a:cs typeface="Carlito"/>
              </a:rPr>
              <a:t>of </a:t>
            </a:r>
            <a:r>
              <a:rPr sz="2000" i="1" spc="-5" dirty="0">
                <a:solidFill>
                  <a:srgbClr val="333333"/>
                </a:solidFill>
                <a:latin typeface="Carlito"/>
                <a:cs typeface="Carlito"/>
              </a:rPr>
              <a:t>healthcare practitioners, </a:t>
            </a:r>
            <a:r>
              <a:rPr sz="2000" i="1" dirty="0">
                <a:solidFill>
                  <a:srgbClr val="333333"/>
                </a:solidFill>
                <a:latin typeface="Carlito"/>
                <a:cs typeface="Carlito"/>
              </a:rPr>
              <a:t>enabling them </a:t>
            </a:r>
            <a:r>
              <a:rPr sz="2000" i="1" spc="-10" dirty="0">
                <a:solidFill>
                  <a:srgbClr val="333333"/>
                </a:solidFill>
                <a:latin typeface="Carlito"/>
                <a:cs typeface="Carlito"/>
              </a:rPr>
              <a:t>to </a:t>
            </a:r>
            <a:r>
              <a:rPr sz="2000" i="1" spc="-5" dirty="0">
                <a:solidFill>
                  <a:srgbClr val="333333"/>
                </a:solidFill>
                <a:latin typeface="Carlito"/>
                <a:cs typeface="Carlito"/>
              </a:rPr>
              <a:t>spend more </a:t>
            </a:r>
            <a:r>
              <a:rPr sz="2000" i="1" dirty="0">
                <a:solidFill>
                  <a:srgbClr val="333333"/>
                </a:solidFill>
                <a:latin typeface="Carlito"/>
                <a:cs typeface="Carlito"/>
              </a:rPr>
              <a:t>time in </a:t>
            </a:r>
            <a:r>
              <a:rPr sz="2000" i="1" spc="-5" dirty="0">
                <a:solidFill>
                  <a:srgbClr val="333333"/>
                </a:solidFill>
                <a:latin typeface="Carlito"/>
                <a:cs typeface="Carlito"/>
              </a:rPr>
              <a:t>direct  </a:t>
            </a:r>
            <a:r>
              <a:rPr sz="2000" i="1" spc="-10" dirty="0">
                <a:solidFill>
                  <a:srgbClr val="333333"/>
                </a:solidFill>
                <a:latin typeface="Carlito"/>
                <a:cs typeface="Carlito"/>
              </a:rPr>
              <a:t>patient care </a:t>
            </a:r>
            <a:r>
              <a:rPr sz="2000" i="1" spc="-5" dirty="0">
                <a:solidFill>
                  <a:srgbClr val="333333"/>
                </a:solidFill>
                <a:latin typeface="Carlito"/>
                <a:cs typeface="Carlito"/>
              </a:rPr>
              <a:t>and reducing</a:t>
            </a:r>
            <a:r>
              <a:rPr sz="2000" i="1" spc="-45" dirty="0">
                <a:solidFill>
                  <a:srgbClr val="333333"/>
                </a:solidFill>
                <a:latin typeface="Carlito"/>
                <a:cs typeface="Carlito"/>
              </a:rPr>
              <a:t> </a:t>
            </a:r>
            <a:r>
              <a:rPr sz="2000" i="1" spc="-20" dirty="0">
                <a:solidFill>
                  <a:srgbClr val="333333"/>
                </a:solidFill>
                <a:latin typeface="Carlito"/>
                <a:cs typeface="Carlito"/>
              </a:rPr>
              <a:t>burnout.”</a:t>
            </a:r>
            <a:endParaRPr sz="2000">
              <a:latin typeface="Carlito"/>
              <a:cs typeface="Carlito"/>
            </a:endParaRPr>
          </a:p>
          <a:p>
            <a:pPr>
              <a:lnSpc>
                <a:spcPct val="100000"/>
              </a:lnSpc>
              <a:spcBef>
                <a:spcPts val="20"/>
              </a:spcBef>
            </a:pPr>
            <a:endParaRPr sz="1950">
              <a:latin typeface="Carlito"/>
              <a:cs typeface="Carlito"/>
            </a:endParaRPr>
          </a:p>
          <a:p>
            <a:pPr marL="12700">
              <a:lnSpc>
                <a:spcPct val="100000"/>
              </a:lnSpc>
            </a:pPr>
            <a:r>
              <a:rPr sz="2000" b="1" dirty="0">
                <a:solidFill>
                  <a:srgbClr val="333333"/>
                </a:solidFill>
                <a:latin typeface="Carlito"/>
                <a:cs typeface="Carlito"/>
              </a:rPr>
              <a:t>[3.2] </a:t>
            </a:r>
            <a:r>
              <a:rPr sz="2000" b="1" spc="-10" dirty="0">
                <a:solidFill>
                  <a:srgbClr val="333333"/>
                </a:solidFill>
                <a:latin typeface="Carlito"/>
                <a:cs typeface="Carlito"/>
              </a:rPr>
              <a:t>Konstantin </a:t>
            </a:r>
            <a:r>
              <a:rPr sz="2000" b="1" spc="-5" dirty="0">
                <a:solidFill>
                  <a:srgbClr val="333333"/>
                </a:solidFill>
                <a:latin typeface="Carlito"/>
                <a:cs typeface="Carlito"/>
              </a:rPr>
              <a:t>Kalinin </a:t>
            </a:r>
            <a:r>
              <a:rPr sz="2000" spc="-5" dirty="0">
                <a:solidFill>
                  <a:srgbClr val="333333"/>
                </a:solidFill>
                <a:latin typeface="Carlito"/>
                <a:cs typeface="Carlito"/>
              </a:rPr>
              <a:t>on </a:t>
            </a:r>
            <a:r>
              <a:rPr sz="2000" b="1" dirty="0">
                <a:solidFill>
                  <a:srgbClr val="333333"/>
                </a:solidFill>
                <a:latin typeface="Carlito"/>
                <a:cs typeface="Carlito"/>
              </a:rPr>
              <a:t>Medical</a:t>
            </a:r>
            <a:r>
              <a:rPr sz="2000" b="1" spc="-70" dirty="0">
                <a:solidFill>
                  <a:srgbClr val="333333"/>
                </a:solidFill>
                <a:latin typeface="Carlito"/>
                <a:cs typeface="Carlito"/>
              </a:rPr>
              <a:t> </a:t>
            </a:r>
            <a:r>
              <a:rPr sz="2000" b="1" spc="-5" dirty="0">
                <a:solidFill>
                  <a:srgbClr val="333333"/>
                </a:solidFill>
                <a:latin typeface="Carlito"/>
                <a:cs typeface="Carlito"/>
              </a:rPr>
              <a:t>Chatbots</a:t>
            </a:r>
            <a:r>
              <a:rPr sz="2000" spc="-5" dirty="0">
                <a:solidFill>
                  <a:srgbClr val="333333"/>
                </a:solidFill>
                <a:latin typeface="Carlito"/>
                <a:cs typeface="Carlito"/>
              </a:rPr>
              <a:t>:</a:t>
            </a:r>
            <a:endParaRPr sz="2000">
              <a:latin typeface="Carlito"/>
              <a:cs typeface="Carlito"/>
            </a:endParaRPr>
          </a:p>
          <a:p>
            <a:pPr marL="460375" marR="558800" indent="8890">
              <a:lnSpc>
                <a:spcPct val="100000"/>
              </a:lnSpc>
            </a:pPr>
            <a:r>
              <a:rPr sz="2000" b="1" spc="-45" dirty="0">
                <a:solidFill>
                  <a:srgbClr val="333333"/>
                </a:solidFill>
                <a:latin typeface="Carlito"/>
                <a:cs typeface="Carlito"/>
              </a:rPr>
              <a:t>“</a:t>
            </a:r>
            <a:r>
              <a:rPr sz="2000" i="1" spc="-45" dirty="0">
                <a:solidFill>
                  <a:srgbClr val="4B4B4B"/>
                </a:solidFill>
                <a:latin typeface="Carlito"/>
                <a:cs typeface="Carlito"/>
              </a:rPr>
              <a:t>Top </a:t>
            </a:r>
            <a:r>
              <a:rPr sz="2000" i="1" spc="-5" dirty="0">
                <a:solidFill>
                  <a:srgbClr val="4B4B4B"/>
                </a:solidFill>
                <a:latin typeface="Carlito"/>
                <a:cs typeface="Carlito"/>
              </a:rPr>
              <a:t>health chatbots </a:t>
            </a:r>
            <a:r>
              <a:rPr sz="2000" i="1" dirty="0">
                <a:solidFill>
                  <a:srgbClr val="4B4B4B"/>
                </a:solidFill>
                <a:latin typeface="Carlito"/>
                <a:cs typeface="Carlito"/>
              </a:rPr>
              <a:t>run </a:t>
            </a:r>
            <a:r>
              <a:rPr sz="2000" i="1" spc="-5" dirty="0">
                <a:solidFill>
                  <a:srgbClr val="4B4B4B"/>
                </a:solidFill>
                <a:latin typeface="Carlito"/>
                <a:cs typeface="Carlito"/>
              </a:rPr>
              <a:t>on proprietary </a:t>
            </a:r>
            <a:r>
              <a:rPr sz="2000" i="1" dirty="0">
                <a:solidFill>
                  <a:srgbClr val="4B4B4B"/>
                </a:solidFill>
                <a:latin typeface="Carlito"/>
                <a:cs typeface="Carlito"/>
              </a:rPr>
              <a:t>AI/ML </a:t>
            </a:r>
            <a:r>
              <a:rPr sz="2000" i="1" spc="-5" dirty="0">
                <a:solidFill>
                  <a:srgbClr val="4B4B4B"/>
                </a:solidFill>
                <a:latin typeface="Carlito"/>
                <a:cs typeface="Carlito"/>
              </a:rPr>
              <a:t>technologies, support non-scripted  </a:t>
            </a:r>
            <a:r>
              <a:rPr sz="2000" i="1" spc="-10" dirty="0">
                <a:solidFill>
                  <a:srgbClr val="4B4B4B"/>
                </a:solidFill>
                <a:latin typeface="Carlito"/>
                <a:cs typeface="Carlito"/>
              </a:rPr>
              <a:t>intent-based </a:t>
            </a:r>
            <a:r>
              <a:rPr sz="2000" i="1" spc="-5" dirty="0">
                <a:solidFill>
                  <a:srgbClr val="4B4B4B"/>
                </a:solidFill>
                <a:latin typeface="Carlito"/>
                <a:cs typeface="Carlito"/>
              </a:rPr>
              <a:t>dialogs, protect </a:t>
            </a:r>
            <a:r>
              <a:rPr sz="2000" i="1" dirty="0">
                <a:solidFill>
                  <a:srgbClr val="4B4B4B"/>
                </a:solidFill>
                <a:latin typeface="Carlito"/>
                <a:cs typeface="Carlito"/>
              </a:rPr>
              <a:t>PHI, and </a:t>
            </a:r>
            <a:r>
              <a:rPr sz="2000" i="1" spc="-20" dirty="0">
                <a:solidFill>
                  <a:srgbClr val="4B4B4B"/>
                </a:solidFill>
                <a:latin typeface="Carlito"/>
                <a:cs typeface="Carlito"/>
              </a:rPr>
              <a:t>make </a:t>
            </a:r>
            <a:r>
              <a:rPr sz="2000" i="1" dirty="0">
                <a:solidFill>
                  <a:srgbClr val="4B4B4B"/>
                </a:solidFill>
                <a:latin typeface="Carlito"/>
                <a:cs typeface="Carlito"/>
              </a:rPr>
              <a:t>an </a:t>
            </a:r>
            <a:r>
              <a:rPr sz="2000" i="1" spc="-5" dirty="0">
                <a:solidFill>
                  <a:srgbClr val="4B4B4B"/>
                </a:solidFill>
                <a:latin typeface="Carlito"/>
                <a:cs typeface="Carlito"/>
              </a:rPr>
              <a:t>impression </a:t>
            </a:r>
            <a:r>
              <a:rPr sz="2000" i="1" dirty="0">
                <a:solidFill>
                  <a:srgbClr val="4B4B4B"/>
                </a:solidFill>
                <a:latin typeface="Carlito"/>
                <a:cs typeface="Carlito"/>
              </a:rPr>
              <a:t>of an </a:t>
            </a:r>
            <a:r>
              <a:rPr sz="2000" i="1" spc="-10" dirty="0">
                <a:solidFill>
                  <a:srgbClr val="4B4B4B"/>
                </a:solidFill>
                <a:latin typeface="Carlito"/>
                <a:cs typeface="Carlito"/>
              </a:rPr>
              <a:t>intelligent </a:t>
            </a:r>
            <a:r>
              <a:rPr sz="2000" i="1" spc="-5" dirty="0">
                <a:solidFill>
                  <a:srgbClr val="4B4B4B"/>
                </a:solidFill>
                <a:latin typeface="Carlito"/>
                <a:cs typeface="Carlito"/>
              </a:rPr>
              <a:t>being  </a:t>
            </a:r>
            <a:r>
              <a:rPr sz="2000" i="1" spc="-20" dirty="0">
                <a:solidFill>
                  <a:srgbClr val="4B4B4B"/>
                </a:solidFill>
                <a:latin typeface="Carlito"/>
                <a:cs typeface="Carlito"/>
              </a:rPr>
              <a:t>overall.”</a:t>
            </a:r>
            <a:endParaRPr sz="2000">
              <a:latin typeface="Carlito"/>
              <a:cs typeface="Carlito"/>
            </a:endParaRPr>
          </a:p>
          <a:p>
            <a:pPr marL="460375" marR="5080">
              <a:lnSpc>
                <a:spcPct val="100000"/>
              </a:lnSpc>
              <a:spcBef>
                <a:spcPts val="5"/>
              </a:spcBef>
            </a:pPr>
            <a:r>
              <a:rPr sz="2000" i="1" spc="-80" dirty="0">
                <a:solidFill>
                  <a:srgbClr val="4B4B4B"/>
                </a:solidFill>
                <a:latin typeface="Carlito"/>
                <a:cs typeface="Carlito"/>
              </a:rPr>
              <a:t>“A </a:t>
            </a:r>
            <a:r>
              <a:rPr sz="2000" i="1" spc="-10" dirty="0">
                <a:solidFill>
                  <a:srgbClr val="4B4B4B"/>
                </a:solidFill>
                <a:latin typeface="Carlito"/>
                <a:cs typeface="Carlito"/>
              </a:rPr>
              <a:t>doctor </a:t>
            </a:r>
            <a:r>
              <a:rPr sz="2000" i="1" spc="-5" dirty="0">
                <a:solidFill>
                  <a:srgbClr val="4B4B4B"/>
                </a:solidFill>
                <a:latin typeface="Carlito"/>
                <a:cs typeface="Carlito"/>
              </a:rPr>
              <a:t>appointment chatbot </a:t>
            </a:r>
            <a:r>
              <a:rPr sz="2000" i="1" dirty="0">
                <a:solidFill>
                  <a:srgbClr val="4B4B4B"/>
                </a:solidFill>
                <a:latin typeface="Carlito"/>
                <a:cs typeface="Carlito"/>
              </a:rPr>
              <a:t>is the </a:t>
            </a:r>
            <a:r>
              <a:rPr sz="2000" i="1" spc="-5" dirty="0">
                <a:solidFill>
                  <a:srgbClr val="4B4B4B"/>
                </a:solidFill>
                <a:latin typeface="Carlito"/>
                <a:cs typeface="Carlito"/>
              </a:rPr>
              <a:t>most straightforward variant of implementing </a:t>
            </a:r>
            <a:r>
              <a:rPr sz="2000" i="1" dirty="0">
                <a:solidFill>
                  <a:srgbClr val="4B4B4B"/>
                </a:solidFill>
                <a:latin typeface="Carlito"/>
                <a:cs typeface="Carlito"/>
              </a:rPr>
              <a:t>AI-  </a:t>
            </a:r>
            <a:r>
              <a:rPr sz="2000" i="1" spc="-5" dirty="0">
                <a:solidFill>
                  <a:srgbClr val="4B4B4B"/>
                </a:solidFill>
                <a:latin typeface="Carlito"/>
                <a:cs typeface="Carlito"/>
              </a:rPr>
              <a:t>powered </a:t>
            </a:r>
            <a:r>
              <a:rPr sz="2000" i="1" spc="-10" dirty="0">
                <a:solidFill>
                  <a:srgbClr val="4B4B4B"/>
                </a:solidFill>
                <a:latin typeface="Carlito"/>
                <a:cs typeface="Carlito"/>
              </a:rPr>
              <a:t>conversational </a:t>
            </a:r>
            <a:r>
              <a:rPr sz="2000" i="1" spc="-5" dirty="0">
                <a:solidFill>
                  <a:srgbClr val="4B4B4B"/>
                </a:solidFill>
                <a:latin typeface="Carlito"/>
                <a:cs typeface="Carlito"/>
              </a:rPr>
              <a:t>technology without </a:t>
            </a:r>
            <a:r>
              <a:rPr sz="2000" i="1" spc="-10" dirty="0">
                <a:solidFill>
                  <a:srgbClr val="4B4B4B"/>
                </a:solidFill>
                <a:latin typeface="Carlito"/>
                <a:cs typeface="Carlito"/>
              </a:rPr>
              <a:t>significant</a:t>
            </a:r>
            <a:r>
              <a:rPr sz="2000" i="1" spc="-75" dirty="0">
                <a:solidFill>
                  <a:srgbClr val="4B4B4B"/>
                </a:solidFill>
                <a:latin typeface="Carlito"/>
                <a:cs typeface="Carlito"/>
              </a:rPr>
              <a:t> </a:t>
            </a:r>
            <a:r>
              <a:rPr sz="2000" i="1" spc="-20" dirty="0">
                <a:solidFill>
                  <a:srgbClr val="4B4B4B"/>
                </a:solidFill>
                <a:latin typeface="Carlito"/>
                <a:cs typeface="Carlito"/>
              </a:rPr>
              <a:t>investment.”</a:t>
            </a:r>
            <a:endParaRPr sz="2000">
              <a:latin typeface="Carlito"/>
              <a:cs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47902" y="376174"/>
            <a:ext cx="10488676" cy="73355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61772" y="382524"/>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4" name="object 4"/>
          <p:cNvSpPr txBox="1"/>
          <p:nvPr/>
        </p:nvSpPr>
        <p:spPr>
          <a:xfrm>
            <a:off x="711809" y="474979"/>
            <a:ext cx="219075"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3</a:t>
            </a:r>
            <a:endParaRPr sz="3000">
              <a:latin typeface="Carlito"/>
              <a:cs typeface="Carlito"/>
            </a:endParaRPr>
          </a:p>
        </p:txBody>
      </p:sp>
      <p:sp>
        <p:nvSpPr>
          <p:cNvPr id="5" name="object 5"/>
          <p:cNvSpPr txBox="1"/>
          <p:nvPr/>
        </p:nvSpPr>
        <p:spPr>
          <a:xfrm>
            <a:off x="1332991" y="1644142"/>
            <a:ext cx="9389110" cy="3684904"/>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333333"/>
                </a:solidFill>
                <a:latin typeface="Carlito"/>
                <a:cs typeface="Carlito"/>
              </a:rPr>
              <a:t>[3.3] </a:t>
            </a:r>
            <a:r>
              <a:rPr sz="2000" b="1" spc="-5" dirty="0">
                <a:solidFill>
                  <a:srgbClr val="333333"/>
                </a:solidFill>
                <a:latin typeface="Carlito"/>
                <a:cs typeface="Carlito"/>
              </a:rPr>
              <a:t>Cynthia </a:t>
            </a:r>
            <a:r>
              <a:rPr sz="2000" b="1" spc="-10" dirty="0">
                <a:solidFill>
                  <a:srgbClr val="333333"/>
                </a:solidFill>
                <a:latin typeface="Carlito"/>
                <a:cs typeface="Carlito"/>
              </a:rPr>
              <a:t>Onyefulu </a:t>
            </a:r>
            <a:r>
              <a:rPr sz="2000" spc="-5" dirty="0">
                <a:solidFill>
                  <a:srgbClr val="333333"/>
                </a:solidFill>
                <a:latin typeface="Carlito"/>
                <a:cs typeface="Carlito"/>
              </a:rPr>
              <a:t>on </a:t>
            </a:r>
            <a:r>
              <a:rPr sz="2000" b="1" spc="-5" dirty="0">
                <a:solidFill>
                  <a:srgbClr val="333333"/>
                </a:solidFill>
                <a:latin typeface="Carlito"/>
                <a:cs typeface="Carlito"/>
              </a:rPr>
              <a:t>Online Appointment </a:t>
            </a:r>
            <a:r>
              <a:rPr sz="2000" b="1" spc="-15" dirty="0">
                <a:solidFill>
                  <a:srgbClr val="333333"/>
                </a:solidFill>
                <a:latin typeface="Carlito"/>
                <a:cs typeface="Carlito"/>
              </a:rPr>
              <a:t>System </a:t>
            </a:r>
            <a:r>
              <a:rPr sz="2000" b="1" dirty="0">
                <a:solidFill>
                  <a:srgbClr val="333333"/>
                </a:solidFill>
                <a:latin typeface="Carlito"/>
                <a:cs typeface="Carlito"/>
              </a:rPr>
              <a:t>and</a:t>
            </a:r>
            <a:r>
              <a:rPr sz="2000" b="1" spc="-105" dirty="0">
                <a:solidFill>
                  <a:srgbClr val="333333"/>
                </a:solidFill>
                <a:latin typeface="Carlito"/>
                <a:cs typeface="Carlito"/>
              </a:rPr>
              <a:t> </a:t>
            </a:r>
            <a:r>
              <a:rPr sz="2000" b="1" spc="-5" dirty="0">
                <a:solidFill>
                  <a:srgbClr val="333333"/>
                </a:solidFill>
                <a:latin typeface="Carlito"/>
                <a:cs typeface="Carlito"/>
              </a:rPr>
              <a:t>Services:</a:t>
            </a:r>
            <a:endParaRPr sz="2000">
              <a:latin typeface="Carlito"/>
              <a:cs typeface="Carlito"/>
            </a:endParaRPr>
          </a:p>
          <a:p>
            <a:pPr marL="469900" marR="5080">
              <a:lnSpc>
                <a:spcPct val="100000"/>
              </a:lnSpc>
            </a:pPr>
            <a:r>
              <a:rPr sz="2000" i="1" spc="15" dirty="0">
                <a:latin typeface="Carlito"/>
                <a:cs typeface="Carlito"/>
              </a:rPr>
              <a:t>“The </a:t>
            </a:r>
            <a:r>
              <a:rPr sz="2000" i="1" spc="-5" dirty="0">
                <a:latin typeface="Carlito"/>
                <a:cs typeface="Carlito"/>
              </a:rPr>
              <a:t>online appointment </a:t>
            </a:r>
            <a:r>
              <a:rPr sz="2000" i="1" spc="-15" dirty="0">
                <a:latin typeface="Carlito"/>
                <a:cs typeface="Carlito"/>
              </a:rPr>
              <a:t>system </a:t>
            </a:r>
            <a:r>
              <a:rPr sz="2000" i="1" dirty="0">
                <a:latin typeface="Carlito"/>
                <a:cs typeface="Carlito"/>
              </a:rPr>
              <a:t>is </a:t>
            </a:r>
            <a:r>
              <a:rPr sz="2000" i="1" spc="-30" dirty="0">
                <a:latin typeface="Carlito"/>
                <a:cs typeface="Carlito"/>
              </a:rPr>
              <a:t>“a </a:t>
            </a:r>
            <a:r>
              <a:rPr sz="2000" i="1" spc="-5" dirty="0">
                <a:latin typeface="Carlito"/>
                <a:cs typeface="Carlito"/>
              </a:rPr>
              <a:t>win-win solution </a:t>
            </a:r>
            <a:r>
              <a:rPr sz="2000" i="1" spc="-10" dirty="0">
                <a:latin typeface="Carlito"/>
                <a:cs typeface="Carlito"/>
              </a:rPr>
              <a:t>for </a:t>
            </a:r>
            <a:r>
              <a:rPr sz="2000" i="1" spc="-5" dirty="0">
                <a:latin typeface="Carlito"/>
                <a:cs typeface="Carlito"/>
              </a:rPr>
              <a:t>patients </a:t>
            </a:r>
            <a:r>
              <a:rPr sz="2000" i="1" dirty="0">
                <a:latin typeface="Carlito"/>
                <a:cs typeface="Carlito"/>
              </a:rPr>
              <a:t>and </a:t>
            </a:r>
            <a:r>
              <a:rPr sz="2000" i="1" spc="-20" dirty="0">
                <a:latin typeface="Carlito"/>
                <a:cs typeface="Carlito"/>
              </a:rPr>
              <a:t>physicians…”.  </a:t>
            </a:r>
            <a:r>
              <a:rPr sz="2000" i="1" spc="-5" dirty="0">
                <a:latin typeface="Carlito"/>
                <a:cs typeface="Carlito"/>
              </a:rPr>
              <a:t>This view </a:t>
            </a:r>
            <a:r>
              <a:rPr sz="2000" i="1" dirty="0">
                <a:latin typeface="Carlito"/>
                <a:cs typeface="Carlito"/>
              </a:rPr>
              <a:t>was </a:t>
            </a:r>
            <a:r>
              <a:rPr sz="2000" i="1" spc="-5" dirty="0">
                <a:latin typeface="Carlito"/>
                <a:cs typeface="Carlito"/>
              </a:rPr>
              <a:t>also </a:t>
            </a:r>
            <a:r>
              <a:rPr sz="2000" i="1" spc="-10" dirty="0">
                <a:latin typeface="Carlito"/>
                <a:cs typeface="Carlito"/>
              </a:rPr>
              <a:t>expressed by </a:t>
            </a:r>
            <a:r>
              <a:rPr sz="2000" i="1" spc="-5" dirty="0">
                <a:latin typeface="Carlito"/>
                <a:cs typeface="Carlito"/>
              </a:rPr>
              <a:t>others. This may be one of </a:t>
            </a:r>
            <a:r>
              <a:rPr sz="2000" i="1" dirty="0">
                <a:latin typeface="Carlito"/>
                <a:cs typeface="Carlito"/>
              </a:rPr>
              <a:t>the reasons </a:t>
            </a:r>
            <a:r>
              <a:rPr sz="2000" i="1" spc="-15" dirty="0">
                <a:latin typeface="Carlito"/>
                <a:cs typeface="Carlito"/>
              </a:rPr>
              <a:t>why </a:t>
            </a:r>
            <a:r>
              <a:rPr sz="2000" i="1" dirty="0">
                <a:latin typeface="Carlito"/>
                <a:cs typeface="Carlito"/>
              </a:rPr>
              <a:t>there </a:t>
            </a:r>
            <a:r>
              <a:rPr sz="2000" i="1" spc="-5" dirty="0">
                <a:latin typeface="Carlito"/>
                <a:cs typeface="Carlito"/>
              </a:rPr>
              <a:t>are  several studies about </a:t>
            </a:r>
            <a:r>
              <a:rPr sz="2000" i="1" dirty="0">
                <a:latin typeface="Carlito"/>
                <a:cs typeface="Carlito"/>
              </a:rPr>
              <a:t>the </a:t>
            </a:r>
            <a:r>
              <a:rPr sz="2000" i="1" spc="-5" dirty="0">
                <a:latin typeface="Carlito"/>
                <a:cs typeface="Carlito"/>
              </a:rPr>
              <a:t>online or </a:t>
            </a:r>
            <a:r>
              <a:rPr sz="2000" i="1" dirty="0">
                <a:latin typeface="Carlito"/>
                <a:cs typeface="Carlito"/>
              </a:rPr>
              <a:t>web-based </a:t>
            </a:r>
            <a:r>
              <a:rPr sz="2000" i="1" spc="-5" dirty="0">
                <a:latin typeface="Carlito"/>
                <a:cs typeface="Carlito"/>
              </a:rPr>
              <a:t>appointment </a:t>
            </a:r>
            <a:r>
              <a:rPr sz="2000" i="1" spc="-15" dirty="0">
                <a:latin typeface="Carlito"/>
                <a:cs typeface="Carlito"/>
              </a:rPr>
              <a:t>system. </a:t>
            </a:r>
            <a:r>
              <a:rPr sz="2000" i="1" dirty="0">
                <a:latin typeface="Carlito"/>
                <a:cs typeface="Carlito"/>
              </a:rPr>
              <a:t>In a </a:t>
            </a:r>
            <a:r>
              <a:rPr sz="2000" i="1" spc="-10" dirty="0">
                <a:latin typeface="Carlito"/>
                <a:cs typeface="Carlito"/>
              </a:rPr>
              <a:t>different </a:t>
            </a:r>
            <a:r>
              <a:rPr sz="2000" i="1" spc="-5" dirty="0">
                <a:latin typeface="Carlito"/>
                <a:cs typeface="Carlito"/>
              </a:rPr>
              <a:t>study  </a:t>
            </a:r>
            <a:r>
              <a:rPr sz="2000" i="1" dirty="0">
                <a:latin typeface="Carlito"/>
                <a:cs typeface="Carlito"/>
              </a:rPr>
              <a:t>in India, the </a:t>
            </a:r>
            <a:r>
              <a:rPr sz="2000" i="1" spc="-5" dirty="0">
                <a:latin typeface="Carlito"/>
                <a:cs typeface="Carlito"/>
              </a:rPr>
              <a:t>authors concluded </a:t>
            </a:r>
            <a:r>
              <a:rPr sz="2000" i="1" dirty="0">
                <a:latin typeface="Carlito"/>
                <a:cs typeface="Carlito"/>
              </a:rPr>
              <a:t>that </a:t>
            </a:r>
            <a:r>
              <a:rPr sz="2000" i="1" spc="-5" dirty="0">
                <a:latin typeface="Carlito"/>
                <a:cs typeface="Carlito"/>
              </a:rPr>
              <a:t>although </a:t>
            </a:r>
            <a:r>
              <a:rPr sz="2000" i="1" dirty="0">
                <a:latin typeface="Carlito"/>
                <a:cs typeface="Carlito"/>
              </a:rPr>
              <a:t>the </a:t>
            </a:r>
            <a:r>
              <a:rPr sz="2000" i="1" spc="-5" dirty="0">
                <a:latin typeface="Carlito"/>
                <a:cs typeface="Carlito"/>
              </a:rPr>
              <a:t>appointment </a:t>
            </a:r>
            <a:r>
              <a:rPr sz="2000" i="1" spc="-15" dirty="0">
                <a:latin typeface="Carlito"/>
                <a:cs typeface="Carlito"/>
              </a:rPr>
              <a:t>system </a:t>
            </a:r>
            <a:r>
              <a:rPr sz="2000" i="1" spc="-5" dirty="0">
                <a:latin typeface="Carlito"/>
                <a:cs typeface="Carlito"/>
              </a:rPr>
              <a:t>has several  benefits, </a:t>
            </a:r>
            <a:r>
              <a:rPr sz="2000" i="1" dirty="0">
                <a:latin typeface="Carlito"/>
                <a:cs typeface="Carlito"/>
              </a:rPr>
              <a:t>it </a:t>
            </a:r>
            <a:r>
              <a:rPr sz="2000" i="1" spc="-5" dirty="0">
                <a:latin typeface="Carlito"/>
                <a:cs typeface="Carlito"/>
              </a:rPr>
              <a:t>is also </a:t>
            </a:r>
            <a:r>
              <a:rPr sz="2000" i="1" spc="-10" dirty="0">
                <a:latin typeface="Carlito"/>
                <a:cs typeface="Carlito"/>
              </a:rPr>
              <a:t>affected by </a:t>
            </a:r>
            <a:r>
              <a:rPr sz="2000" i="1" spc="-5" dirty="0">
                <a:latin typeface="Carlito"/>
                <a:cs typeface="Carlito"/>
              </a:rPr>
              <a:t>several </a:t>
            </a:r>
            <a:r>
              <a:rPr sz="2000" i="1" spc="-10" dirty="0">
                <a:latin typeface="Carlito"/>
                <a:cs typeface="Carlito"/>
              </a:rPr>
              <a:t>factors </a:t>
            </a:r>
            <a:r>
              <a:rPr sz="2000" i="1" spc="-5" dirty="0">
                <a:latin typeface="Carlito"/>
                <a:cs typeface="Carlito"/>
              </a:rPr>
              <a:t>such as </a:t>
            </a:r>
            <a:r>
              <a:rPr sz="2000" i="1" dirty="0">
                <a:latin typeface="Carlito"/>
                <a:cs typeface="Carlito"/>
              </a:rPr>
              <a:t>the </a:t>
            </a:r>
            <a:r>
              <a:rPr sz="2000" i="1" spc="-10" dirty="0">
                <a:latin typeface="Carlito"/>
                <a:cs typeface="Carlito"/>
              </a:rPr>
              <a:t>“arrival </a:t>
            </a:r>
            <a:r>
              <a:rPr sz="2000" i="1" dirty="0">
                <a:latin typeface="Carlito"/>
                <a:cs typeface="Carlito"/>
              </a:rPr>
              <a:t>and </a:t>
            </a:r>
            <a:r>
              <a:rPr sz="2000" i="1" spc="-5" dirty="0">
                <a:latin typeface="Carlito"/>
                <a:cs typeface="Carlito"/>
              </a:rPr>
              <a:t>service </a:t>
            </a:r>
            <a:r>
              <a:rPr sz="2000" i="1" dirty="0">
                <a:latin typeface="Carlito"/>
                <a:cs typeface="Carlito"/>
              </a:rPr>
              <a:t>time  </a:t>
            </a:r>
            <a:r>
              <a:rPr sz="2000" i="1" spc="-15" dirty="0">
                <a:latin typeface="Carlito"/>
                <a:cs typeface="Carlito"/>
              </a:rPr>
              <a:t>variability, </a:t>
            </a:r>
            <a:r>
              <a:rPr sz="2000" i="1" spc="-5" dirty="0">
                <a:latin typeface="Carlito"/>
                <a:cs typeface="Carlito"/>
              </a:rPr>
              <a:t>patient </a:t>
            </a:r>
            <a:r>
              <a:rPr sz="2000" i="1" dirty="0">
                <a:latin typeface="Carlito"/>
                <a:cs typeface="Carlito"/>
              </a:rPr>
              <a:t>and </a:t>
            </a:r>
            <a:r>
              <a:rPr sz="2000" i="1" spc="-5" dirty="0">
                <a:latin typeface="Carlito"/>
                <a:cs typeface="Carlito"/>
              </a:rPr>
              <a:t>provider preferences, available information </a:t>
            </a:r>
            <a:r>
              <a:rPr sz="2000" i="1" spc="-15" dirty="0">
                <a:latin typeface="Carlito"/>
                <a:cs typeface="Carlito"/>
              </a:rPr>
              <a:t>technology, </a:t>
            </a:r>
            <a:r>
              <a:rPr sz="2000" i="1" dirty="0">
                <a:latin typeface="Carlito"/>
                <a:cs typeface="Carlito"/>
              </a:rPr>
              <a:t>and the  </a:t>
            </a:r>
            <a:r>
              <a:rPr sz="2000" i="1" spc="-10" dirty="0">
                <a:latin typeface="Carlito"/>
                <a:cs typeface="Carlito"/>
              </a:rPr>
              <a:t>experience </a:t>
            </a:r>
            <a:r>
              <a:rPr sz="2000" i="1" spc="-5" dirty="0">
                <a:latin typeface="Carlito"/>
                <a:cs typeface="Carlito"/>
              </a:rPr>
              <a:t>level of </a:t>
            </a:r>
            <a:r>
              <a:rPr sz="2000" i="1" dirty="0">
                <a:latin typeface="Carlito"/>
                <a:cs typeface="Carlito"/>
              </a:rPr>
              <a:t>the </a:t>
            </a:r>
            <a:r>
              <a:rPr sz="2000" i="1" spc="-5" dirty="0">
                <a:latin typeface="Carlito"/>
                <a:cs typeface="Carlito"/>
              </a:rPr>
              <a:t>scheduling </a:t>
            </a:r>
            <a:r>
              <a:rPr sz="2000" i="1" spc="-20" dirty="0">
                <a:latin typeface="Carlito"/>
                <a:cs typeface="Carlito"/>
              </a:rPr>
              <a:t>staff”. </a:t>
            </a:r>
            <a:r>
              <a:rPr sz="2000" i="1" spc="-25" dirty="0">
                <a:latin typeface="Carlito"/>
                <a:cs typeface="Carlito"/>
              </a:rPr>
              <a:t>However, </a:t>
            </a:r>
            <a:r>
              <a:rPr sz="2000" i="1" spc="-5" dirty="0">
                <a:latin typeface="Carlito"/>
                <a:cs typeface="Carlito"/>
              </a:rPr>
              <a:t>online scheduling, they </a:t>
            </a:r>
            <a:r>
              <a:rPr sz="2000" i="1" spc="-10" dirty="0">
                <a:latin typeface="Carlito"/>
                <a:cs typeface="Carlito"/>
              </a:rPr>
              <a:t>stated, </a:t>
            </a:r>
            <a:r>
              <a:rPr sz="2000" i="1" spc="-5" dirty="0">
                <a:latin typeface="Carlito"/>
                <a:cs typeface="Carlito"/>
              </a:rPr>
              <a:t>has  more </a:t>
            </a:r>
            <a:r>
              <a:rPr sz="2000" i="1" spc="-10" dirty="0">
                <a:latin typeface="Carlito"/>
                <a:cs typeface="Carlito"/>
              </a:rPr>
              <a:t>advantages </a:t>
            </a:r>
            <a:r>
              <a:rPr sz="2000" i="1" dirty="0">
                <a:latin typeface="Carlito"/>
                <a:cs typeface="Carlito"/>
              </a:rPr>
              <a:t>when </a:t>
            </a:r>
            <a:r>
              <a:rPr sz="2000" i="1" spc="-5" dirty="0">
                <a:latin typeface="Carlito"/>
                <a:cs typeface="Carlito"/>
              </a:rPr>
              <a:t>compared </a:t>
            </a:r>
            <a:r>
              <a:rPr sz="2000" i="1" spc="-15" dirty="0">
                <a:latin typeface="Carlito"/>
                <a:cs typeface="Carlito"/>
              </a:rPr>
              <a:t>to </a:t>
            </a:r>
            <a:r>
              <a:rPr sz="2000" i="1" dirty="0">
                <a:latin typeface="Carlito"/>
                <a:cs typeface="Carlito"/>
              </a:rPr>
              <a:t>the traditional </a:t>
            </a:r>
            <a:r>
              <a:rPr sz="2000" i="1" spc="-5" dirty="0">
                <a:latin typeface="Carlito"/>
                <a:cs typeface="Carlito"/>
              </a:rPr>
              <a:t>appointment </a:t>
            </a:r>
            <a:r>
              <a:rPr sz="2000" i="1" spc="-15" dirty="0">
                <a:latin typeface="Carlito"/>
                <a:cs typeface="Carlito"/>
              </a:rPr>
              <a:t>system. </a:t>
            </a:r>
            <a:r>
              <a:rPr sz="2000" i="1" spc="-5" dirty="0">
                <a:latin typeface="Carlito"/>
                <a:cs typeface="Carlito"/>
              </a:rPr>
              <a:t>According </a:t>
            </a:r>
            <a:r>
              <a:rPr sz="2000" i="1" spc="-15" dirty="0">
                <a:latin typeface="Carlito"/>
                <a:cs typeface="Carlito"/>
              </a:rPr>
              <a:t>to  </a:t>
            </a:r>
            <a:r>
              <a:rPr sz="2000" i="1" dirty="0">
                <a:latin typeface="Carlito"/>
                <a:cs typeface="Carlito"/>
              </a:rPr>
              <a:t>these </a:t>
            </a:r>
            <a:r>
              <a:rPr sz="2000" i="1" spc="-5" dirty="0">
                <a:latin typeface="Carlito"/>
                <a:cs typeface="Carlito"/>
              </a:rPr>
              <a:t>authors, </a:t>
            </a:r>
            <a:r>
              <a:rPr sz="2000" i="1" dirty="0">
                <a:latin typeface="Carlito"/>
                <a:cs typeface="Carlito"/>
              </a:rPr>
              <a:t>in the traditional </a:t>
            </a:r>
            <a:r>
              <a:rPr sz="2000" i="1" spc="-5" dirty="0">
                <a:latin typeface="Carlito"/>
                <a:cs typeface="Carlito"/>
              </a:rPr>
              <a:t>appointment </a:t>
            </a:r>
            <a:r>
              <a:rPr sz="2000" i="1" spc="-15" dirty="0">
                <a:latin typeface="Carlito"/>
                <a:cs typeface="Carlito"/>
              </a:rPr>
              <a:t>system, </a:t>
            </a:r>
            <a:r>
              <a:rPr sz="2000" i="1" dirty="0">
                <a:latin typeface="Carlito"/>
                <a:cs typeface="Carlito"/>
              </a:rPr>
              <a:t>the </a:t>
            </a:r>
            <a:r>
              <a:rPr sz="2000" i="1" spc="-5" dirty="0">
                <a:latin typeface="Carlito"/>
                <a:cs typeface="Carlito"/>
              </a:rPr>
              <a:t>scheduling </a:t>
            </a:r>
            <a:r>
              <a:rPr sz="2000" i="1" dirty="0">
                <a:latin typeface="Carlito"/>
                <a:cs typeface="Carlito"/>
              </a:rPr>
              <a:t>is </a:t>
            </a:r>
            <a:r>
              <a:rPr sz="2000" i="1" spc="-5" dirty="0">
                <a:latin typeface="Carlito"/>
                <a:cs typeface="Carlito"/>
              </a:rPr>
              <a:t>done </a:t>
            </a:r>
            <a:r>
              <a:rPr sz="2000" i="1" spc="-10" dirty="0">
                <a:latin typeface="Carlito"/>
                <a:cs typeface="Carlito"/>
              </a:rPr>
              <a:t>by coming  </a:t>
            </a:r>
            <a:r>
              <a:rPr sz="2000" i="1" spc="-15" dirty="0">
                <a:latin typeface="Carlito"/>
                <a:cs typeface="Carlito"/>
              </a:rPr>
              <a:t>into </a:t>
            </a:r>
            <a:r>
              <a:rPr sz="2000" i="1" dirty="0">
                <a:latin typeface="Carlito"/>
                <a:cs typeface="Carlito"/>
              </a:rPr>
              <a:t>the </a:t>
            </a:r>
            <a:r>
              <a:rPr sz="2000" i="1" spc="-10" dirty="0">
                <a:latin typeface="Carlito"/>
                <a:cs typeface="Carlito"/>
              </a:rPr>
              <a:t>facility </a:t>
            </a:r>
            <a:r>
              <a:rPr sz="2000" i="1" spc="-5" dirty="0">
                <a:latin typeface="Carlito"/>
                <a:cs typeface="Carlito"/>
              </a:rPr>
              <a:t>and </a:t>
            </a:r>
            <a:r>
              <a:rPr sz="2000" i="1" dirty="0">
                <a:latin typeface="Carlito"/>
                <a:cs typeface="Carlito"/>
              </a:rPr>
              <a:t>the waiting time </a:t>
            </a:r>
            <a:r>
              <a:rPr sz="2000" i="1" spc="-5" dirty="0">
                <a:latin typeface="Carlito"/>
                <a:cs typeface="Carlito"/>
              </a:rPr>
              <a:t>tends </a:t>
            </a:r>
            <a:r>
              <a:rPr sz="2000" i="1" spc="-15" dirty="0">
                <a:latin typeface="Carlito"/>
                <a:cs typeface="Carlito"/>
              </a:rPr>
              <a:t>to </a:t>
            </a:r>
            <a:r>
              <a:rPr sz="2000" i="1" spc="-5" dirty="0">
                <a:latin typeface="Carlito"/>
                <a:cs typeface="Carlito"/>
              </a:rPr>
              <a:t>be </a:t>
            </a:r>
            <a:r>
              <a:rPr sz="2000" i="1" dirty="0">
                <a:latin typeface="Carlito"/>
                <a:cs typeface="Carlito"/>
              </a:rPr>
              <a:t>reasonably long. </a:t>
            </a:r>
            <a:r>
              <a:rPr sz="2000" i="1" spc="-5" dirty="0">
                <a:latin typeface="Carlito"/>
                <a:cs typeface="Carlito"/>
              </a:rPr>
              <a:t>The </a:t>
            </a:r>
            <a:r>
              <a:rPr sz="2000" i="1" dirty="0">
                <a:latin typeface="Carlito"/>
                <a:cs typeface="Carlito"/>
              </a:rPr>
              <a:t>waiting time is  </a:t>
            </a:r>
            <a:r>
              <a:rPr sz="2000" i="1" spc="-5" dirty="0">
                <a:latin typeface="Carlito"/>
                <a:cs typeface="Carlito"/>
              </a:rPr>
              <a:t>minimized </a:t>
            </a:r>
            <a:r>
              <a:rPr sz="2000" i="1" dirty="0">
                <a:latin typeface="Carlito"/>
                <a:cs typeface="Carlito"/>
              </a:rPr>
              <a:t>with the </a:t>
            </a:r>
            <a:r>
              <a:rPr sz="2000" i="1" spc="-5" dirty="0">
                <a:latin typeface="Carlito"/>
                <a:cs typeface="Carlito"/>
              </a:rPr>
              <a:t>online appointment</a:t>
            </a:r>
            <a:r>
              <a:rPr sz="2000" i="1" spc="-80" dirty="0">
                <a:latin typeface="Carlito"/>
                <a:cs typeface="Carlito"/>
              </a:rPr>
              <a:t> </a:t>
            </a:r>
            <a:r>
              <a:rPr sz="2000" i="1" spc="-30" dirty="0">
                <a:latin typeface="Carlito"/>
                <a:cs typeface="Carlito"/>
              </a:rPr>
              <a:t>system.”</a:t>
            </a:r>
            <a:endParaRPr sz="2000">
              <a:latin typeface="Carlito"/>
              <a:cs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47902" y="376174"/>
            <a:ext cx="10488676" cy="73355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61772" y="382524"/>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4" name="object 4"/>
          <p:cNvSpPr txBox="1"/>
          <p:nvPr/>
        </p:nvSpPr>
        <p:spPr>
          <a:xfrm>
            <a:off x="711809" y="474979"/>
            <a:ext cx="219075"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4</a:t>
            </a:r>
            <a:endParaRPr sz="3000">
              <a:latin typeface="Carlito"/>
              <a:cs typeface="Carlito"/>
            </a:endParaRPr>
          </a:p>
        </p:txBody>
      </p:sp>
      <p:sp>
        <p:nvSpPr>
          <p:cNvPr id="5" name="object 5"/>
          <p:cNvSpPr/>
          <p:nvPr/>
        </p:nvSpPr>
        <p:spPr>
          <a:xfrm>
            <a:off x="1255013" y="1911857"/>
            <a:ext cx="1117600" cy="1088390"/>
          </a:xfrm>
          <a:custGeom>
            <a:avLst/>
            <a:gdLst/>
            <a:ahLst/>
            <a:cxnLst/>
            <a:rect l="l" t="t" r="r" b="b"/>
            <a:pathLst>
              <a:path w="1117600" h="1088389">
                <a:moveTo>
                  <a:pt x="0" y="544067"/>
                </a:moveTo>
                <a:lnTo>
                  <a:pt x="2050" y="497123"/>
                </a:lnTo>
                <a:lnTo>
                  <a:pt x="8088" y="451287"/>
                </a:lnTo>
                <a:lnTo>
                  <a:pt x="17948" y="406724"/>
                </a:lnTo>
                <a:lnTo>
                  <a:pt x="31461" y="363596"/>
                </a:lnTo>
                <a:lnTo>
                  <a:pt x="48459" y="322068"/>
                </a:lnTo>
                <a:lnTo>
                  <a:pt x="68775" y="282301"/>
                </a:lnTo>
                <a:lnTo>
                  <a:pt x="92242" y="244460"/>
                </a:lnTo>
                <a:lnTo>
                  <a:pt x="118692" y="208708"/>
                </a:lnTo>
                <a:lnTo>
                  <a:pt x="147956" y="175207"/>
                </a:lnTo>
                <a:lnTo>
                  <a:pt x="179868" y="144122"/>
                </a:lnTo>
                <a:lnTo>
                  <a:pt x="214259" y="115616"/>
                </a:lnTo>
                <a:lnTo>
                  <a:pt x="250963" y="89852"/>
                </a:lnTo>
                <a:lnTo>
                  <a:pt x="289811" y="66994"/>
                </a:lnTo>
                <a:lnTo>
                  <a:pt x="330636" y="47204"/>
                </a:lnTo>
                <a:lnTo>
                  <a:pt x="373270" y="30646"/>
                </a:lnTo>
                <a:lnTo>
                  <a:pt x="417546" y="17483"/>
                </a:lnTo>
                <a:lnTo>
                  <a:pt x="463295" y="7879"/>
                </a:lnTo>
                <a:lnTo>
                  <a:pt x="510351" y="1997"/>
                </a:lnTo>
                <a:lnTo>
                  <a:pt x="558546" y="0"/>
                </a:lnTo>
                <a:lnTo>
                  <a:pt x="606740" y="1997"/>
                </a:lnTo>
                <a:lnTo>
                  <a:pt x="653796" y="7879"/>
                </a:lnTo>
                <a:lnTo>
                  <a:pt x="699545" y="17483"/>
                </a:lnTo>
                <a:lnTo>
                  <a:pt x="743821" y="30646"/>
                </a:lnTo>
                <a:lnTo>
                  <a:pt x="786455" y="47204"/>
                </a:lnTo>
                <a:lnTo>
                  <a:pt x="827280" y="66994"/>
                </a:lnTo>
                <a:lnTo>
                  <a:pt x="866128" y="89852"/>
                </a:lnTo>
                <a:lnTo>
                  <a:pt x="902832" y="115616"/>
                </a:lnTo>
                <a:lnTo>
                  <a:pt x="937223" y="144122"/>
                </a:lnTo>
                <a:lnTo>
                  <a:pt x="969135" y="175207"/>
                </a:lnTo>
                <a:lnTo>
                  <a:pt x="998399" y="208708"/>
                </a:lnTo>
                <a:lnTo>
                  <a:pt x="1024849" y="244460"/>
                </a:lnTo>
                <a:lnTo>
                  <a:pt x="1048316" y="282301"/>
                </a:lnTo>
                <a:lnTo>
                  <a:pt x="1068632" y="322068"/>
                </a:lnTo>
                <a:lnTo>
                  <a:pt x="1085630" y="363596"/>
                </a:lnTo>
                <a:lnTo>
                  <a:pt x="1099143" y="406724"/>
                </a:lnTo>
                <a:lnTo>
                  <a:pt x="1109003" y="451287"/>
                </a:lnTo>
                <a:lnTo>
                  <a:pt x="1115041" y="497123"/>
                </a:lnTo>
                <a:lnTo>
                  <a:pt x="1117092" y="544067"/>
                </a:lnTo>
                <a:lnTo>
                  <a:pt x="1115041" y="591012"/>
                </a:lnTo>
                <a:lnTo>
                  <a:pt x="1109003" y="636848"/>
                </a:lnTo>
                <a:lnTo>
                  <a:pt x="1099143" y="681411"/>
                </a:lnTo>
                <a:lnTo>
                  <a:pt x="1085630" y="724539"/>
                </a:lnTo>
                <a:lnTo>
                  <a:pt x="1068632" y="766067"/>
                </a:lnTo>
                <a:lnTo>
                  <a:pt x="1048316" y="805834"/>
                </a:lnTo>
                <a:lnTo>
                  <a:pt x="1024849" y="843675"/>
                </a:lnTo>
                <a:lnTo>
                  <a:pt x="998399" y="879427"/>
                </a:lnTo>
                <a:lnTo>
                  <a:pt x="969135" y="912928"/>
                </a:lnTo>
                <a:lnTo>
                  <a:pt x="937223" y="944013"/>
                </a:lnTo>
                <a:lnTo>
                  <a:pt x="902832" y="972519"/>
                </a:lnTo>
                <a:lnTo>
                  <a:pt x="866128" y="998283"/>
                </a:lnTo>
                <a:lnTo>
                  <a:pt x="827280" y="1021141"/>
                </a:lnTo>
                <a:lnTo>
                  <a:pt x="786455" y="1040931"/>
                </a:lnTo>
                <a:lnTo>
                  <a:pt x="743821" y="1057489"/>
                </a:lnTo>
                <a:lnTo>
                  <a:pt x="699545" y="1070652"/>
                </a:lnTo>
                <a:lnTo>
                  <a:pt x="653796" y="1080256"/>
                </a:lnTo>
                <a:lnTo>
                  <a:pt x="606740" y="1086138"/>
                </a:lnTo>
                <a:lnTo>
                  <a:pt x="558546" y="1088136"/>
                </a:lnTo>
                <a:lnTo>
                  <a:pt x="510351" y="1086138"/>
                </a:lnTo>
                <a:lnTo>
                  <a:pt x="463295" y="1080256"/>
                </a:lnTo>
                <a:lnTo>
                  <a:pt x="417546" y="1070652"/>
                </a:lnTo>
                <a:lnTo>
                  <a:pt x="373270" y="1057489"/>
                </a:lnTo>
                <a:lnTo>
                  <a:pt x="330636" y="1040931"/>
                </a:lnTo>
                <a:lnTo>
                  <a:pt x="289811" y="1021141"/>
                </a:lnTo>
                <a:lnTo>
                  <a:pt x="250963" y="998283"/>
                </a:lnTo>
                <a:lnTo>
                  <a:pt x="214259" y="972519"/>
                </a:lnTo>
                <a:lnTo>
                  <a:pt x="179868" y="944013"/>
                </a:lnTo>
                <a:lnTo>
                  <a:pt x="147956" y="912928"/>
                </a:lnTo>
                <a:lnTo>
                  <a:pt x="118692" y="879427"/>
                </a:lnTo>
                <a:lnTo>
                  <a:pt x="92242" y="843675"/>
                </a:lnTo>
                <a:lnTo>
                  <a:pt x="68775" y="805834"/>
                </a:lnTo>
                <a:lnTo>
                  <a:pt x="48459" y="766067"/>
                </a:lnTo>
                <a:lnTo>
                  <a:pt x="31461" y="724539"/>
                </a:lnTo>
                <a:lnTo>
                  <a:pt x="17948" y="681411"/>
                </a:lnTo>
                <a:lnTo>
                  <a:pt x="8088" y="636848"/>
                </a:lnTo>
                <a:lnTo>
                  <a:pt x="2050" y="591012"/>
                </a:lnTo>
                <a:lnTo>
                  <a:pt x="0" y="544067"/>
                </a:lnTo>
                <a:close/>
              </a:path>
            </a:pathLst>
          </a:custGeom>
          <a:ln w="28575">
            <a:solidFill>
              <a:srgbClr val="000000"/>
            </a:solidFill>
          </a:ln>
        </p:spPr>
        <p:txBody>
          <a:bodyPr wrap="square" lIns="0" tIns="0" rIns="0" bIns="0" rtlCol="0"/>
          <a:lstStyle/>
          <a:p>
            <a:endParaRPr/>
          </a:p>
        </p:txBody>
      </p:sp>
      <p:sp>
        <p:nvSpPr>
          <p:cNvPr id="6" name="object 6"/>
          <p:cNvSpPr txBox="1"/>
          <p:nvPr/>
        </p:nvSpPr>
        <p:spPr>
          <a:xfrm>
            <a:off x="1470786" y="2288794"/>
            <a:ext cx="684530" cy="299720"/>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arlito"/>
                <a:cs typeface="Carlito"/>
              </a:rPr>
              <a:t>Patient</a:t>
            </a:r>
            <a:endParaRPr sz="1800">
              <a:latin typeface="Carlito"/>
              <a:cs typeface="Carlito"/>
            </a:endParaRPr>
          </a:p>
        </p:txBody>
      </p:sp>
      <p:sp>
        <p:nvSpPr>
          <p:cNvPr id="7" name="object 7"/>
          <p:cNvSpPr txBox="1"/>
          <p:nvPr/>
        </p:nvSpPr>
        <p:spPr>
          <a:xfrm>
            <a:off x="5852921" y="1395222"/>
            <a:ext cx="1984375" cy="439420"/>
          </a:xfrm>
          <a:prstGeom prst="rect">
            <a:avLst/>
          </a:prstGeom>
          <a:ln w="28575">
            <a:solidFill>
              <a:srgbClr val="000000"/>
            </a:solidFill>
          </a:ln>
        </p:spPr>
        <p:txBody>
          <a:bodyPr vert="horz" wrap="square" lIns="0" tIns="64769" rIns="0" bIns="0" rtlCol="0">
            <a:spAutoFit/>
          </a:bodyPr>
          <a:lstStyle/>
          <a:p>
            <a:pPr marL="390525">
              <a:lnSpc>
                <a:spcPct val="100000"/>
              </a:lnSpc>
              <a:spcBef>
                <a:spcPts val="509"/>
              </a:spcBef>
            </a:pPr>
            <a:r>
              <a:rPr sz="1800" spc="-10" dirty="0">
                <a:latin typeface="Carlito"/>
                <a:cs typeface="Carlito"/>
              </a:rPr>
              <a:t>Paediatrician</a:t>
            </a:r>
            <a:endParaRPr sz="1800">
              <a:latin typeface="Carlito"/>
              <a:cs typeface="Carlito"/>
            </a:endParaRPr>
          </a:p>
        </p:txBody>
      </p:sp>
      <p:sp>
        <p:nvSpPr>
          <p:cNvPr id="8" name="object 8"/>
          <p:cNvSpPr txBox="1"/>
          <p:nvPr/>
        </p:nvSpPr>
        <p:spPr>
          <a:xfrm>
            <a:off x="5852921" y="2236470"/>
            <a:ext cx="1984375" cy="439420"/>
          </a:xfrm>
          <a:prstGeom prst="rect">
            <a:avLst/>
          </a:prstGeom>
          <a:ln w="28575">
            <a:solidFill>
              <a:srgbClr val="000000"/>
            </a:solidFill>
          </a:ln>
        </p:spPr>
        <p:txBody>
          <a:bodyPr vert="horz" wrap="square" lIns="0" tIns="64769" rIns="0" bIns="0" rtlCol="0">
            <a:spAutoFit/>
          </a:bodyPr>
          <a:lstStyle/>
          <a:p>
            <a:pPr marL="171450">
              <a:lnSpc>
                <a:spcPct val="100000"/>
              </a:lnSpc>
              <a:spcBef>
                <a:spcPts val="509"/>
              </a:spcBef>
            </a:pPr>
            <a:r>
              <a:rPr sz="1800" spc="-10" dirty="0">
                <a:latin typeface="Carlito"/>
                <a:cs typeface="Carlito"/>
              </a:rPr>
              <a:t>General Physician</a:t>
            </a:r>
            <a:endParaRPr sz="1800">
              <a:latin typeface="Carlito"/>
              <a:cs typeface="Carlito"/>
            </a:endParaRPr>
          </a:p>
        </p:txBody>
      </p:sp>
      <p:sp>
        <p:nvSpPr>
          <p:cNvPr id="9" name="object 9"/>
          <p:cNvSpPr txBox="1"/>
          <p:nvPr/>
        </p:nvSpPr>
        <p:spPr>
          <a:xfrm>
            <a:off x="5852921" y="3077717"/>
            <a:ext cx="1984375" cy="439420"/>
          </a:xfrm>
          <a:prstGeom prst="rect">
            <a:avLst/>
          </a:prstGeom>
          <a:ln w="28575">
            <a:solidFill>
              <a:srgbClr val="000000"/>
            </a:solidFill>
          </a:ln>
        </p:spPr>
        <p:txBody>
          <a:bodyPr vert="horz" wrap="square" lIns="0" tIns="62230" rIns="0" bIns="0" rtlCol="0">
            <a:spAutoFit/>
          </a:bodyPr>
          <a:lstStyle/>
          <a:p>
            <a:pPr marL="660400">
              <a:lnSpc>
                <a:spcPct val="100000"/>
              </a:lnSpc>
              <a:spcBef>
                <a:spcPts val="490"/>
              </a:spcBef>
            </a:pPr>
            <a:r>
              <a:rPr sz="1800" spc="-10" dirty="0">
                <a:latin typeface="Carlito"/>
                <a:cs typeface="Carlito"/>
              </a:rPr>
              <a:t>Dentist</a:t>
            </a:r>
            <a:endParaRPr sz="1800">
              <a:latin typeface="Carlito"/>
              <a:cs typeface="Carlito"/>
            </a:endParaRPr>
          </a:p>
        </p:txBody>
      </p:sp>
      <p:sp>
        <p:nvSpPr>
          <p:cNvPr id="10" name="object 10"/>
          <p:cNvSpPr txBox="1"/>
          <p:nvPr/>
        </p:nvSpPr>
        <p:spPr>
          <a:xfrm>
            <a:off x="9490709" y="1395222"/>
            <a:ext cx="1362710" cy="2121535"/>
          </a:xfrm>
          <a:prstGeom prst="rect">
            <a:avLst/>
          </a:prstGeom>
          <a:ln w="28575">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spcBef>
                <a:spcPts val="5"/>
              </a:spcBef>
            </a:pPr>
            <a:endParaRPr sz="2600">
              <a:latin typeface="Times New Roman"/>
              <a:cs typeface="Times New Roman"/>
            </a:endParaRPr>
          </a:p>
          <a:p>
            <a:pPr marL="248920">
              <a:lnSpc>
                <a:spcPct val="100000"/>
              </a:lnSpc>
            </a:pPr>
            <a:r>
              <a:rPr sz="1800" spc="-10" dirty="0">
                <a:latin typeface="Carlito"/>
                <a:cs typeface="Carlito"/>
              </a:rPr>
              <a:t>Specialist</a:t>
            </a:r>
            <a:endParaRPr sz="1800">
              <a:latin typeface="Carlito"/>
              <a:cs typeface="Carlito"/>
            </a:endParaRPr>
          </a:p>
        </p:txBody>
      </p:sp>
      <p:sp>
        <p:nvSpPr>
          <p:cNvPr id="11" name="object 11"/>
          <p:cNvSpPr/>
          <p:nvPr/>
        </p:nvSpPr>
        <p:spPr>
          <a:xfrm>
            <a:off x="4216146" y="1395222"/>
            <a:ext cx="634365" cy="2121535"/>
          </a:xfrm>
          <a:custGeom>
            <a:avLst/>
            <a:gdLst/>
            <a:ahLst/>
            <a:cxnLst/>
            <a:rect l="l" t="t" r="r" b="b"/>
            <a:pathLst>
              <a:path w="634364" h="2121535">
                <a:moveTo>
                  <a:pt x="0" y="2121407"/>
                </a:moveTo>
                <a:lnTo>
                  <a:pt x="633984" y="2121407"/>
                </a:lnTo>
                <a:lnTo>
                  <a:pt x="633984" y="0"/>
                </a:lnTo>
                <a:lnTo>
                  <a:pt x="0" y="0"/>
                </a:lnTo>
                <a:lnTo>
                  <a:pt x="0" y="2121407"/>
                </a:lnTo>
                <a:close/>
              </a:path>
            </a:pathLst>
          </a:custGeom>
          <a:ln w="28575">
            <a:solidFill>
              <a:srgbClr val="000000"/>
            </a:solidFill>
          </a:ln>
        </p:spPr>
        <p:txBody>
          <a:bodyPr wrap="square" lIns="0" tIns="0" rIns="0" bIns="0" rtlCol="0"/>
          <a:lstStyle/>
          <a:p>
            <a:endParaRPr/>
          </a:p>
        </p:txBody>
      </p:sp>
      <p:sp>
        <p:nvSpPr>
          <p:cNvPr id="12" name="object 12"/>
          <p:cNvSpPr txBox="1"/>
          <p:nvPr/>
        </p:nvSpPr>
        <p:spPr>
          <a:xfrm>
            <a:off x="4420895" y="1825958"/>
            <a:ext cx="254635" cy="1259840"/>
          </a:xfrm>
          <a:prstGeom prst="rect">
            <a:avLst/>
          </a:prstGeom>
        </p:spPr>
        <p:txBody>
          <a:bodyPr vert="vert270" wrap="square" lIns="0" tIns="0" rIns="0" bIns="0" rtlCol="0">
            <a:spAutoFit/>
          </a:bodyPr>
          <a:lstStyle/>
          <a:p>
            <a:pPr marL="12700">
              <a:lnSpc>
                <a:spcPts val="1810"/>
              </a:lnSpc>
            </a:pPr>
            <a:r>
              <a:rPr sz="1800" spc="-5" dirty="0">
                <a:latin typeface="Carlito"/>
                <a:cs typeface="Carlito"/>
              </a:rPr>
              <a:t>Appointment</a:t>
            </a:r>
            <a:endParaRPr sz="1800">
              <a:latin typeface="Carlito"/>
              <a:cs typeface="Carlito"/>
            </a:endParaRPr>
          </a:p>
        </p:txBody>
      </p:sp>
      <p:grpSp>
        <p:nvGrpSpPr>
          <p:cNvPr id="13" name="object 13"/>
          <p:cNvGrpSpPr/>
          <p:nvPr/>
        </p:nvGrpSpPr>
        <p:grpSpPr>
          <a:xfrm>
            <a:off x="2199513" y="1576577"/>
            <a:ext cx="3668395" cy="1755775"/>
            <a:chOff x="2199513" y="1576577"/>
            <a:chExt cx="3668395" cy="1755775"/>
          </a:xfrm>
        </p:grpSpPr>
        <p:sp>
          <p:nvSpPr>
            <p:cNvPr id="14" name="object 14"/>
            <p:cNvSpPr/>
            <p:nvPr/>
          </p:nvSpPr>
          <p:spPr>
            <a:xfrm>
              <a:off x="2209038" y="1727453"/>
              <a:ext cx="2007235" cy="1456690"/>
            </a:xfrm>
            <a:custGeom>
              <a:avLst/>
              <a:gdLst/>
              <a:ahLst/>
              <a:cxnLst/>
              <a:rect l="l" t="t" r="r" b="b"/>
              <a:pathLst>
                <a:path w="2007235" h="1456689">
                  <a:moveTo>
                    <a:pt x="163068" y="728472"/>
                  </a:moveTo>
                  <a:lnTo>
                    <a:pt x="2006981" y="728472"/>
                  </a:lnTo>
                </a:path>
                <a:path w="2007235" h="1456689">
                  <a:moveTo>
                    <a:pt x="0" y="1112520"/>
                  </a:moveTo>
                  <a:lnTo>
                    <a:pt x="2002789" y="1456563"/>
                  </a:lnTo>
                </a:path>
                <a:path w="2007235" h="1456689">
                  <a:moveTo>
                    <a:pt x="0" y="344043"/>
                  </a:moveTo>
                  <a:lnTo>
                    <a:pt x="2002789" y="0"/>
                  </a:lnTo>
                </a:path>
              </a:pathLst>
            </a:custGeom>
            <a:ln w="19050">
              <a:solidFill>
                <a:srgbClr val="000000"/>
              </a:solidFill>
            </a:ln>
          </p:spPr>
          <p:txBody>
            <a:bodyPr wrap="square" lIns="0" tIns="0" rIns="0" bIns="0" rtlCol="0"/>
            <a:lstStyle/>
            <a:p>
              <a:endParaRPr/>
            </a:p>
          </p:txBody>
        </p:sp>
        <p:sp>
          <p:nvSpPr>
            <p:cNvPr id="15" name="object 15"/>
            <p:cNvSpPr/>
            <p:nvPr/>
          </p:nvSpPr>
          <p:spPr>
            <a:xfrm>
              <a:off x="4850130" y="1576577"/>
              <a:ext cx="1017905" cy="1755775"/>
            </a:xfrm>
            <a:custGeom>
              <a:avLst/>
              <a:gdLst/>
              <a:ahLst/>
              <a:cxnLst/>
              <a:rect l="l" t="t" r="r" b="b"/>
              <a:pathLst>
                <a:path w="1017904" h="1755775">
                  <a:moveTo>
                    <a:pt x="1002157" y="879348"/>
                  </a:moveTo>
                  <a:lnTo>
                    <a:pt x="983107" y="869823"/>
                  </a:lnTo>
                  <a:lnTo>
                    <a:pt x="925957" y="841248"/>
                  </a:lnTo>
                  <a:lnTo>
                    <a:pt x="925957" y="869823"/>
                  </a:lnTo>
                  <a:lnTo>
                    <a:pt x="0" y="869823"/>
                  </a:lnTo>
                  <a:lnTo>
                    <a:pt x="0" y="888873"/>
                  </a:lnTo>
                  <a:lnTo>
                    <a:pt x="925957" y="888873"/>
                  </a:lnTo>
                  <a:lnTo>
                    <a:pt x="925957" y="917448"/>
                  </a:lnTo>
                  <a:lnTo>
                    <a:pt x="983107" y="888873"/>
                  </a:lnTo>
                  <a:lnTo>
                    <a:pt x="1002157" y="879348"/>
                  </a:lnTo>
                  <a:close/>
                </a:path>
                <a:path w="1017904" h="1755775">
                  <a:moveTo>
                    <a:pt x="1002157" y="38100"/>
                  </a:moveTo>
                  <a:lnTo>
                    <a:pt x="983107" y="28575"/>
                  </a:lnTo>
                  <a:lnTo>
                    <a:pt x="925957" y="0"/>
                  </a:lnTo>
                  <a:lnTo>
                    <a:pt x="925957" y="28575"/>
                  </a:lnTo>
                  <a:lnTo>
                    <a:pt x="0" y="28575"/>
                  </a:lnTo>
                  <a:lnTo>
                    <a:pt x="0" y="47625"/>
                  </a:lnTo>
                  <a:lnTo>
                    <a:pt x="925957" y="47625"/>
                  </a:lnTo>
                  <a:lnTo>
                    <a:pt x="925957" y="76200"/>
                  </a:lnTo>
                  <a:lnTo>
                    <a:pt x="983107" y="47625"/>
                  </a:lnTo>
                  <a:lnTo>
                    <a:pt x="1002157" y="38100"/>
                  </a:lnTo>
                  <a:close/>
                </a:path>
                <a:path w="1017904" h="1755775">
                  <a:moveTo>
                    <a:pt x="1017397" y="1717548"/>
                  </a:moveTo>
                  <a:lnTo>
                    <a:pt x="998347" y="1708023"/>
                  </a:lnTo>
                  <a:lnTo>
                    <a:pt x="941197" y="1679448"/>
                  </a:lnTo>
                  <a:lnTo>
                    <a:pt x="941197" y="1708023"/>
                  </a:lnTo>
                  <a:lnTo>
                    <a:pt x="15240" y="1708023"/>
                  </a:lnTo>
                  <a:lnTo>
                    <a:pt x="15240" y="1727073"/>
                  </a:lnTo>
                  <a:lnTo>
                    <a:pt x="941197" y="1727073"/>
                  </a:lnTo>
                  <a:lnTo>
                    <a:pt x="941197" y="1755648"/>
                  </a:lnTo>
                  <a:lnTo>
                    <a:pt x="998347" y="1727073"/>
                  </a:lnTo>
                  <a:lnTo>
                    <a:pt x="1017397" y="1717548"/>
                  </a:lnTo>
                  <a:close/>
                </a:path>
              </a:pathLst>
            </a:custGeom>
            <a:solidFill>
              <a:srgbClr val="000000"/>
            </a:solidFill>
          </p:spPr>
          <p:txBody>
            <a:bodyPr wrap="square" lIns="0" tIns="0" rIns="0" bIns="0" rtlCol="0"/>
            <a:lstStyle/>
            <a:p>
              <a:endParaRPr/>
            </a:p>
          </p:txBody>
        </p:sp>
      </p:grpSp>
      <p:sp>
        <p:nvSpPr>
          <p:cNvPr id="16" name="object 16"/>
          <p:cNvSpPr/>
          <p:nvPr/>
        </p:nvSpPr>
        <p:spPr>
          <a:xfrm>
            <a:off x="7837169" y="1576577"/>
            <a:ext cx="1654175" cy="76200"/>
          </a:xfrm>
          <a:custGeom>
            <a:avLst/>
            <a:gdLst/>
            <a:ahLst/>
            <a:cxnLst/>
            <a:rect l="l" t="t" r="r" b="b"/>
            <a:pathLst>
              <a:path w="1654175" h="76200">
                <a:moveTo>
                  <a:pt x="1577975" y="0"/>
                </a:moveTo>
                <a:lnTo>
                  <a:pt x="1577975" y="76200"/>
                </a:lnTo>
                <a:lnTo>
                  <a:pt x="1635125" y="47625"/>
                </a:lnTo>
                <a:lnTo>
                  <a:pt x="1590675" y="47625"/>
                </a:lnTo>
                <a:lnTo>
                  <a:pt x="1590675" y="28575"/>
                </a:lnTo>
                <a:lnTo>
                  <a:pt x="1635125" y="28575"/>
                </a:lnTo>
                <a:lnTo>
                  <a:pt x="1577975" y="0"/>
                </a:lnTo>
                <a:close/>
              </a:path>
              <a:path w="1654175" h="76200">
                <a:moveTo>
                  <a:pt x="1577975" y="28575"/>
                </a:moveTo>
                <a:lnTo>
                  <a:pt x="0" y="28575"/>
                </a:lnTo>
                <a:lnTo>
                  <a:pt x="0" y="47625"/>
                </a:lnTo>
                <a:lnTo>
                  <a:pt x="1577975" y="47625"/>
                </a:lnTo>
                <a:lnTo>
                  <a:pt x="1577975" y="28575"/>
                </a:lnTo>
                <a:close/>
              </a:path>
              <a:path w="1654175" h="76200">
                <a:moveTo>
                  <a:pt x="1635125" y="28575"/>
                </a:moveTo>
                <a:lnTo>
                  <a:pt x="1590675" y="28575"/>
                </a:lnTo>
                <a:lnTo>
                  <a:pt x="1590675" y="47625"/>
                </a:lnTo>
                <a:lnTo>
                  <a:pt x="1635125" y="47625"/>
                </a:lnTo>
                <a:lnTo>
                  <a:pt x="1654175" y="38100"/>
                </a:lnTo>
                <a:lnTo>
                  <a:pt x="1635125" y="28575"/>
                </a:lnTo>
                <a:close/>
              </a:path>
            </a:pathLst>
          </a:custGeom>
          <a:solidFill>
            <a:srgbClr val="000000"/>
          </a:solidFill>
        </p:spPr>
        <p:txBody>
          <a:bodyPr wrap="square" lIns="0" tIns="0" rIns="0" bIns="0" rtlCol="0"/>
          <a:lstStyle/>
          <a:p>
            <a:endParaRPr/>
          </a:p>
        </p:txBody>
      </p:sp>
      <p:sp>
        <p:nvSpPr>
          <p:cNvPr id="17" name="object 17"/>
          <p:cNvSpPr/>
          <p:nvPr/>
        </p:nvSpPr>
        <p:spPr>
          <a:xfrm>
            <a:off x="7837169" y="3256026"/>
            <a:ext cx="1654175" cy="76200"/>
          </a:xfrm>
          <a:custGeom>
            <a:avLst/>
            <a:gdLst/>
            <a:ahLst/>
            <a:cxnLst/>
            <a:rect l="l" t="t" r="r" b="b"/>
            <a:pathLst>
              <a:path w="1654175" h="76200">
                <a:moveTo>
                  <a:pt x="1577975" y="0"/>
                </a:moveTo>
                <a:lnTo>
                  <a:pt x="1577975" y="76200"/>
                </a:lnTo>
                <a:lnTo>
                  <a:pt x="1635125" y="47625"/>
                </a:lnTo>
                <a:lnTo>
                  <a:pt x="1590675" y="47625"/>
                </a:lnTo>
                <a:lnTo>
                  <a:pt x="1590675" y="28575"/>
                </a:lnTo>
                <a:lnTo>
                  <a:pt x="1635125" y="28575"/>
                </a:lnTo>
                <a:lnTo>
                  <a:pt x="1577975" y="0"/>
                </a:lnTo>
                <a:close/>
              </a:path>
              <a:path w="1654175" h="76200">
                <a:moveTo>
                  <a:pt x="1577975" y="28575"/>
                </a:moveTo>
                <a:lnTo>
                  <a:pt x="0" y="28575"/>
                </a:lnTo>
                <a:lnTo>
                  <a:pt x="0" y="47625"/>
                </a:lnTo>
                <a:lnTo>
                  <a:pt x="1577975" y="47625"/>
                </a:lnTo>
                <a:lnTo>
                  <a:pt x="1577975" y="28575"/>
                </a:lnTo>
                <a:close/>
              </a:path>
              <a:path w="1654175" h="76200">
                <a:moveTo>
                  <a:pt x="1635125" y="28575"/>
                </a:moveTo>
                <a:lnTo>
                  <a:pt x="1590675" y="28575"/>
                </a:lnTo>
                <a:lnTo>
                  <a:pt x="1590675" y="47625"/>
                </a:lnTo>
                <a:lnTo>
                  <a:pt x="1635125" y="47625"/>
                </a:lnTo>
                <a:lnTo>
                  <a:pt x="1654175" y="38100"/>
                </a:lnTo>
                <a:lnTo>
                  <a:pt x="1635125" y="28575"/>
                </a:lnTo>
                <a:close/>
              </a:path>
            </a:pathLst>
          </a:custGeom>
          <a:solidFill>
            <a:srgbClr val="000000"/>
          </a:solidFill>
        </p:spPr>
        <p:txBody>
          <a:bodyPr wrap="square" lIns="0" tIns="0" rIns="0" bIns="0" rtlCol="0"/>
          <a:lstStyle/>
          <a:p>
            <a:endParaRPr/>
          </a:p>
        </p:txBody>
      </p:sp>
      <p:sp>
        <p:nvSpPr>
          <p:cNvPr id="18" name="object 18"/>
          <p:cNvSpPr/>
          <p:nvPr/>
        </p:nvSpPr>
        <p:spPr>
          <a:xfrm>
            <a:off x="7837169" y="2417445"/>
            <a:ext cx="1654175" cy="76200"/>
          </a:xfrm>
          <a:custGeom>
            <a:avLst/>
            <a:gdLst/>
            <a:ahLst/>
            <a:cxnLst/>
            <a:rect l="l" t="t" r="r" b="b"/>
            <a:pathLst>
              <a:path w="1654175" h="76200">
                <a:moveTo>
                  <a:pt x="1578022" y="47603"/>
                </a:moveTo>
                <a:lnTo>
                  <a:pt x="1577975" y="76200"/>
                </a:lnTo>
                <a:lnTo>
                  <a:pt x="1635316" y="47625"/>
                </a:lnTo>
                <a:lnTo>
                  <a:pt x="1590675" y="47625"/>
                </a:lnTo>
                <a:lnTo>
                  <a:pt x="1578022" y="47603"/>
                </a:lnTo>
                <a:close/>
              </a:path>
              <a:path w="1654175" h="76200">
                <a:moveTo>
                  <a:pt x="1578054" y="28553"/>
                </a:moveTo>
                <a:lnTo>
                  <a:pt x="1578022" y="47603"/>
                </a:lnTo>
                <a:lnTo>
                  <a:pt x="1590675" y="47625"/>
                </a:lnTo>
                <a:lnTo>
                  <a:pt x="1590802" y="28575"/>
                </a:lnTo>
                <a:lnTo>
                  <a:pt x="1578054" y="28553"/>
                </a:lnTo>
                <a:close/>
              </a:path>
              <a:path w="1654175" h="76200">
                <a:moveTo>
                  <a:pt x="1578102" y="0"/>
                </a:moveTo>
                <a:lnTo>
                  <a:pt x="1578054" y="28553"/>
                </a:lnTo>
                <a:lnTo>
                  <a:pt x="1590802" y="28575"/>
                </a:lnTo>
                <a:lnTo>
                  <a:pt x="1590675" y="47625"/>
                </a:lnTo>
                <a:lnTo>
                  <a:pt x="1635316" y="47625"/>
                </a:lnTo>
                <a:lnTo>
                  <a:pt x="1654175" y="38226"/>
                </a:lnTo>
                <a:lnTo>
                  <a:pt x="1578102" y="0"/>
                </a:lnTo>
                <a:close/>
              </a:path>
              <a:path w="1654175" h="76200">
                <a:moveTo>
                  <a:pt x="0" y="25907"/>
                </a:moveTo>
                <a:lnTo>
                  <a:pt x="0" y="44957"/>
                </a:lnTo>
                <a:lnTo>
                  <a:pt x="1578022" y="47603"/>
                </a:lnTo>
                <a:lnTo>
                  <a:pt x="1578054" y="28553"/>
                </a:lnTo>
                <a:lnTo>
                  <a:pt x="0" y="25907"/>
                </a:lnTo>
                <a:close/>
              </a:path>
            </a:pathLst>
          </a:custGeom>
          <a:solidFill>
            <a:srgbClr val="000000"/>
          </a:solidFill>
        </p:spPr>
        <p:txBody>
          <a:bodyPr wrap="square" lIns="0" tIns="0" rIns="0" bIns="0" rtlCol="0"/>
          <a:lstStyle/>
          <a:p>
            <a:endParaRPr/>
          </a:p>
        </p:txBody>
      </p:sp>
      <p:sp>
        <p:nvSpPr>
          <p:cNvPr id="19" name="object 19"/>
          <p:cNvSpPr txBox="1"/>
          <p:nvPr/>
        </p:nvSpPr>
        <p:spPr>
          <a:xfrm>
            <a:off x="4237482" y="3695141"/>
            <a:ext cx="368109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rlito"/>
                <a:cs typeface="Carlito"/>
              </a:rPr>
              <a:t>[4.1] </a:t>
            </a:r>
            <a:r>
              <a:rPr sz="1800" spc="-10" dirty="0">
                <a:latin typeface="Carlito"/>
                <a:cs typeface="Carlito"/>
              </a:rPr>
              <a:t>Existing Offline Healthcare</a:t>
            </a:r>
            <a:r>
              <a:rPr sz="1800" spc="35" dirty="0">
                <a:latin typeface="Carlito"/>
                <a:cs typeface="Carlito"/>
              </a:rPr>
              <a:t> </a:t>
            </a:r>
            <a:r>
              <a:rPr sz="1800" spc="-15" dirty="0">
                <a:latin typeface="Carlito"/>
                <a:cs typeface="Carlito"/>
              </a:rPr>
              <a:t>System</a:t>
            </a:r>
            <a:endParaRPr sz="1800">
              <a:latin typeface="Carlito"/>
              <a:cs typeface="Carlito"/>
            </a:endParaRPr>
          </a:p>
        </p:txBody>
      </p:sp>
      <p:grpSp>
        <p:nvGrpSpPr>
          <p:cNvPr id="20" name="object 20"/>
          <p:cNvGrpSpPr/>
          <p:nvPr/>
        </p:nvGrpSpPr>
        <p:grpSpPr>
          <a:xfrm>
            <a:off x="2832354" y="4298441"/>
            <a:ext cx="2757170" cy="1669414"/>
            <a:chOff x="2832354" y="4298441"/>
            <a:chExt cx="2757170" cy="1669414"/>
          </a:xfrm>
        </p:grpSpPr>
        <p:sp>
          <p:nvSpPr>
            <p:cNvPr id="21" name="object 21"/>
            <p:cNvSpPr/>
            <p:nvPr/>
          </p:nvSpPr>
          <p:spPr>
            <a:xfrm>
              <a:off x="2851404" y="4317491"/>
              <a:ext cx="2718816" cy="1630679"/>
            </a:xfrm>
            <a:prstGeom prst="rect">
              <a:avLst/>
            </a:prstGeom>
            <a:blipFill>
              <a:blip r:embed="rId3" cstate="print"/>
              <a:stretch>
                <a:fillRect/>
              </a:stretch>
            </a:blipFill>
          </p:spPr>
          <p:txBody>
            <a:bodyPr wrap="square" lIns="0" tIns="0" rIns="0" bIns="0" rtlCol="0"/>
            <a:lstStyle/>
            <a:p>
              <a:endParaRPr/>
            </a:p>
          </p:txBody>
        </p:sp>
        <p:sp>
          <p:nvSpPr>
            <p:cNvPr id="22" name="object 22"/>
            <p:cNvSpPr/>
            <p:nvPr/>
          </p:nvSpPr>
          <p:spPr>
            <a:xfrm>
              <a:off x="2841879" y="4307966"/>
              <a:ext cx="2738120" cy="1650364"/>
            </a:xfrm>
            <a:custGeom>
              <a:avLst/>
              <a:gdLst/>
              <a:ahLst/>
              <a:cxnLst/>
              <a:rect l="l" t="t" r="r" b="b"/>
              <a:pathLst>
                <a:path w="2738120" h="1650364">
                  <a:moveTo>
                    <a:pt x="281050" y="0"/>
                  </a:moveTo>
                  <a:lnTo>
                    <a:pt x="2456942" y="0"/>
                  </a:lnTo>
                  <a:lnTo>
                    <a:pt x="2485390" y="1650"/>
                  </a:lnTo>
                  <a:lnTo>
                    <a:pt x="2540508" y="12699"/>
                  </a:lnTo>
                  <a:lnTo>
                    <a:pt x="2614041" y="48005"/>
                  </a:lnTo>
                  <a:lnTo>
                    <a:pt x="2655570" y="82549"/>
                  </a:lnTo>
                  <a:lnTo>
                    <a:pt x="2689986" y="124078"/>
                  </a:lnTo>
                  <a:lnTo>
                    <a:pt x="2715768" y="171830"/>
                  </a:lnTo>
                  <a:lnTo>
                    <a:pt x="2732278" y="224789"/>
                  </a:lnTo>
                  <a:lnTo>
                    <a:pt x="2737993" y="281050"/>
                  </a:lnTo>
                  <a:lnTo>
                    <a:pt x="2737993" y="1368691"/>
                  </a:lnTo>
                  <a:lnTo>
                    <a:pt x="2732278" y="1425079"/>
                  </a:lnTo>
                  <a:lnTo>
                    <a:pt x="2715768" y="1478318"/>
                  </a:lnTo>
                  <a:lnTo>
                    <a:pt x="2689986" y="1525777"/>
                  </a:lnTo>
                  <a:lnTo>
                    <a:pt x="2655570" y="1567675"/>
                  </a:lnTo>
                  <a:lnTo>
                    <a:pt x="2614041" y="1601787"/>
                  </a:lnTo>
                  <a:lnTo>
                    <a:pt x="2566543" y="1627555"/>
                  </a:lnTo>
                  <a:lnTo>
                    <a:pt x="2513330" y="1644078"/>
                  </a:lnTo>
                  <a:lnTo>
                    <a:pt x="2456942" y="1649806"/>
                  </a:lnTo>
                  <a:lnTo>
                    <a:pt x="281050" y="1649806"/>
                  </a:lnTo>
                  <a:lnTo>
                    <a:pt x="224789" y="1644078"/>
                  </a:lnTo>
                  <a:lnTo>
                    <a:pt x="171831" y="1627555"/>
                  </a:lnTo>
                  <a:lnTo>
                    <a:pt x="124078" y="1601800"/>
                  </a:lnTo>
                  <a:lnTo>
                    <a:pt x="82550" y="1567675"/>
                  </a:lnTo>
                  <a:lnTo>
                    <a:pt x="48006" y="1525777"/>
                  </a:lnTo>
                  <a:lnTo>
                    <a:pt x="22225" y="1478318"/>
                  </a:lnTo>
                  <a:lnTo>
                    <a:pt x="5714" y="1425079"/>
                  </a:lnTo>
                  <a:lnTo>
                    <a:pt x="0" y="1368691"/>
                  </a:lnTo>
                  <a:lnTo>
                    <a:pt x="0" y="281050"/>
                  </a:lnTo>
                  <a:lnTo>
                    <a:pt x="5714" y="224789"/>
                  </a:lnTo>
                  <a:lnTo>
                    <a:pt x="22225" y="171830"/>
                  </a:lnTo>
                  <a:lnTo>
                    <a:pt x="48006" y="124078"/>
                  </a:lnTo>
                  <a:lnTo>
                    <a:pt x="82550" y="82549"/>
                  </a:lnTo>
                  <a:lnTo>
                    <a:pt x="124078" y="48005"/>
                  </a:lnTo>
                  <a:lnTo>
                    <a:pt x="171831" y="22224"/>
                  </a:lnTo>
                  <a:lnTo>
                    <a:pt x="224789" y="5714"/>
                  </a:lnTo>
                  <a:lnTo>
                    <a:pt x="281050" y="0"/>
                  </a:lnTo>
                  <a:close/>
                </a:path>
              </a:pathLst>
            </a:custGeom>
            <a:ln w="19050">
              <a:solidFill>
                <a:srgbClr val="000000"/>
              </a:solidFill>
            </a:ln>
          </p:spPr>
          <p:txBody>
            <a:bodyPr wrap="square" lIns="0" tIns="0" rIns="0" bIns="0" rtlCol="0"/>
            <a:lstStyle/>
            <a:p>
              <a:endParaRPr/>
            </a:p>
          </p:txBody>
        </p:sp>
      </p:grpSp>
      <p:grpSp>
        <p:nvGrpSpPr>
          <p:cNvPr id="23" name="object 23"/>
          <p:cNvGrpSpPr/>
          <p:nvPr/>
        </p:nvGrpSpPr>
        <p:grpSpPr>
          <a:xfrm>
            <a:off x="6602730" y="4298441"/>
            <a:ext cx="2757170" cy="1669414"/>
            <a:chOff x="6602730" y="4298441"/>
            <a:chExt cx="2757170" cy="1669414"/>
          </a:xfrm>
        </p:grpSpPr>
        <p:sp>
          <p:nvSpPr>
            <p:cNvPr id="24" name="object 24"/>
            <p:cNvSpPr/>
            <p:nvPr/>
          </p:nvSpPr>
          <p:spPr>
            <a:xfrm>
              <a:off x="6621780" y="4317491"/>
              <a:ext cx="2718816" cy="1630679"/>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6612255" y="4307966"/>
              <a:ext cx="2738120" cy="1650364"/>
            </a:xfrm>
            <a:custGeom>
              <a:avLst/>
              <a:gdLst/>
              <a:ahLst/>
              <a:cxnLst/>
              <a:rect l="l" t="t" r="r" b="b"/>
              <a:pathLst>
                <a:path w="2738120" h="1650364">
                  <a:moveTo>
                    <a:pt x="281050" y="0"/>
                  </a:moveTo>
                  <a:lnTo>
                    <a:pt x="2456942" y="0"/>
                  </a:lnTo>
                  <a:lnTo>
                    <a:pt x="2485390" y="1650"/>
                  </a:lnTo>
                  <a:lnTo>
                    <a:pt x="2540508" y="12699"/>
                  </a:lnTo>
                  <a:lnTo>
                    <a:pt x="2614041" y="48005"/>
                  </a:lnTo>
                  <a:lnTo>
                    <a:pt x="2655570" y="82549"/>
                  </a:lnTo>
                  <a:lnTo>
                    <a:pt x="2689987" y="124078"/>
                  </a:lnTo>
                  <a:lnTo>
                    <a:pt x="2715768" y="171830"/>
                  </a:lnTo>
                  <a:lnTo>
                    <a:pt x="2732278" y="224789"/>
                  </a:lnTo>
                  <a:lnTo>
                    <a:pt x="2737993" y="281050"/>
                  </a:lnTo>
                  <a:lnTo>
                    <a:pt x="2737993" y="1368691"/>
                  </a:lnTo>
                  <a:lnTo>
                    <a:pt x="2732278" y="1425079"/>
                  </a:lnTo>
                  <a:lnTo>
                    <a:pt x="2715768" y="1478318"/>
                  </a:lnTo>
                  <a:lnTo>
                    <a:pt x="2689987" y="1525777"/>
                  </a:lnTo>
                  <a:lnTo>
                    <a:pt x="2655570" y="1567675"/>
                  </a:lnTo>
                  <a:lnTo>
                    <a:pt x="2614041" y="1601787"/>
                  </a:lnTo>
                  <a:lnTo>
                    <a:pt x="2566543" y="1627555"/>
                  </a:lnTo>
                  <a:lnTo>
                    <a:pt x="2513329" y="1644078"/>
                  </a:lnTo>
                  <a:lnTo>
                    <a:pt x="2456942" y="1649806"/>
                  </a:lnTo>
                  <a:lnTo>
                    <a:pt x="281050" y="1649806"/>
                  </a:lnTo>
                  <a:lnTo>
                    <a:pt x="224790" y="1644078"/>
                  </a:lnTo>
                  <a:lnTo>
                    <a:pt x="171830" y="1627555"/>
                  </a:lnTo>
                  <a:lnTo>
                    <a:pt x="124078" y="1601800"/>
                  </a:lnTo>
                  <a:lnTo>
                    <a:pt x="82550" y="1567675"/>
                  </a:lnTo>
                  <a:lnTo>
                    <a:pt x="48005" y="1525777"/>
                  </a:lnTo>
                  <a:lnTo>
                    <a:pt x="22225" y="1478318"/>
                  </a:lnTo>
                  <a:lnTo>
                    <a:pt x="5715" y="1425079"/>
                  </a:lnTo>
                  <a:lnTo>
                    <a:pt x="0" y="1368691"/>
                  </a:lnTo>
                  <a:lnTo>
                    <a:pt x="0" y="281050"/>
                  </a:lnTo>
                  <a:lnTo>
                    <a:pt x="5715" y="224789"/>
                  </a:lnTo>
                  <a:lnTo>
                    <a:pt x="22225" y="171830"/>
                  </a:lnTo>
                  <a:lnTo>
                    <a:pt x="48005" y="124078"/>
                  </a:lnTo>
                  <a:lnTo>
                    <a:pt x="82550" y="82549"/>
                  </a:lnTo>
                  <a:lnTo>
                    <a:pt x="124078" y="48005"/>
                  </a:lnTo>
                  <a:lnTo>
                    <a:pt x="171830" y="22224"/>
                  </a:lnTo>
                  <a:lnTo>
                    <a:pt x="224790" y="5714"/>
                  </a:lnTo>
                  <a:lnTo>
                    <a:pt x="281050" y="0"/>
                  </a:lnTo>
                  <a:close/>
                </a:path>
              </a:pathLst>
            </a:custGeom>
            <a:ln w="19050">
              <a:solidFill>
                <a:srgbClr val="000000"/>
              </a:solidFill>
            </a:ln>
          </p:spPr>
          <p:txBody>
            <a:bodyPr wrap="square" lIns="0" tIns="0" rIns="0" bIns="0" rtlCol="0"/>
            <a:lstStyle/>
            <a:p>
              <a:endParaRPr/>
            </a:p>
          </p:txBody>
        </p:sp>
      </p:grpSp>
      <p:sp>
        <p:nvSpPr>
          <p:cNvPr id="26" name="object 26"/>
          <p:cNvSpPr txBox="1"/>
          <p:nvPr/>
        </p:nvSpPr>
        <p:spPr>
          <a:xfrm>
            <a:off x="2616454" y="6058916"/>
            <a:ext cx="308419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rlito"/>
                <a:cs typeface="Carlito"/>
              </a:rPr>
              <a:t>[4.2] </a:t>
            </a:r>
            <a:r>
              <a:rPr sz="1800" spc="-10" dirty="0">
                <a:latin typeface="Carlito"/>
                <a:cs typeface="Carlito"/>
              </a:rPr>
              <a:t>Existing Healthcare</a:t>
            </a:r>
            <a:r>
              <a:rPr sz="1800" dirty="0">
                <a:latin typeface="Carlito"/>
                <a:cs typeface="Carlito"/>
              </a:rPr>
              <a:t> </a:t>
            </a:r>
            <a:r>
              <a:rPr sz="1800" spc="-5" dirty="0">
                <a:latin typeface="Carlito"/>
                <a:cs typeface="Carlito"/>
              </a:rPr>
              <a:t>Chatbot</a:t>
            </a:r>
            <a:endParaRPr sz="1800">
              <a:latin typeface="Carlito"/>
              <a:cs typeface="Carlito"/>
            </a:endParaRPr>
          </a:p>
        </p:txBody>
      </p:sp>
      <p:sp>
        <p:nvSpPr>
          <p:cNvPr id="27" name="object 27"/>
          <p:cNvSpPr txBox="1"/>
          <p:nvPr/>
        </p:nvSpPr>
        <p:spPr>
          <a:xfrm>
            <a:off x="6657213" y="6052515"/>
            <a:ext cx="26460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rlito"/>
                <a:cs typeface="Carlito"/>
              </a:rPr>
              <a:t>[4.3] </a:t>
            </a:r>
            <a:r>
              <a:rPr sz="1800" spc="-10" dirty="0">
                <a:latin typeface="Carlito"/>
                <a:cs typeface="Carlito"/>
              </a:rPr>
              <a:t>Existing </a:t>
            </a:r>
            <a:r>
              <a:rPr sz="1800" spc="-5" dirty="0">
                <a:latin typeface="Carlito"/>
                <a:cs typeface="Carlito"/>
              </a:rPr>
              <a:t>Video</a:t>
            </a:r>
            <a:r>
              <a:rPr sz="1800" spc="-25" dirty="0">
                <a:latin typeface="Carlito"/>
                <a:cs typeface="Carlito"/>
              </a:rPr>
              <a:t> </a:t>
            </a:r>
            <a:r>
              <a:rPr sz="1800" spc="-10" dirty="0">
                <a:latin typeface="Carlito"/>
                <a:cs typeface="Carlito"/>
              </a:rPr>
              <a:t>Chatting</a:t>
            </a:r>
            <a:endParaRPr sz="1800">
              <a:latin typeface="Carlito"/>
              <a:cs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47902" y="376174"/>
            <a:ext cx="10488676" cy="73355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61772" y="382524"/>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4" name="object 4"/>
          <p:cNvSpPr txBox="1"/>
          <p:nvPr/>
        </p:nvSpPr>
        <p:spPr>
          <a:xfrm>
            <a:off x="711809" y="474979"/>
            <a:ext cx="219075"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5</a:t>
            </a:r>
            <a:endParaRPr sz="3000">
              <a:latin typeface="Carlito"/>
              <a:cs typeface="Carlito"/>
            </a:endParaRPr>
          </a:p>
        </p:txBody>
      </p:sp>
      <p:sp>
        <p:nvSpPr>
          <p:cNvPr id="5" name="object 5"/>
          <p:cNvSpPr txBox="1">
            <a:spLocks noGrp="1"/>
          </p:cNvSpPr>
          <p:nvPr>
            <p:ph type="title"/>
          </p:nvPr>
        </p:nvSpPr>
        <p:spPr>
          <a:prstGeom prst="rect">
            <a:avLst/>
          </a:prstGeom>
        </p:spPr>
        <p:txBody>
          <a:bodyPr vert="horz" wrap="square" lIns="0" tIns="13335" rIns="0" bIns="0" rtlCol="0">
            <a:spAutoFit/>
          </a:bodyPr>
          <a:lstStyle/>
          <a:p>
            <a:pPr marL="12700" marR="5080">
              <a:lnSpc>
                <a:spcPct val="100000"/>
              </a:lnSpc>
              <a:spcBef>
                <a:spcPts val="105"/>
              </a:spcBef>
            </a:pPr>
            <a:r>
              <a:rPr dirty="0"/>
              <a:t>In the </a:t>
            </a:r>
            <a:r>
              <a:rPr spc="-10" dirty="0"/>
              <a:t>proposed </a:t>
            </a:r>
            <a:r>
              <a:rPr spc="-20" dirty="0"/>
              <a:t>system, </a:t>
            </a:r>
            <a:r>
              <a:rPr spc="-5" dirty="0"/>
              <a:t>there will be three main </a:t>
            </a:r>
            <a:r>
              <a:rPr spc="-15" dirty="0"/>
              <a:t>features </a:t>
            </a:r>
            <a:r>
              <a:rPr spc="-10" dirty="0"/>
              <a:t>healthcare </a:t>
            </a:r>
            <a:r>
              <a:rPr spc="-5" dirty="0"/>
              <a:t>chatbot,  communicating </a:t>
            </a:r>
            <a:r>
              <a:rPr dirty="0"/>
              <a:t>with the </a:t>
            </a:r>
            <a:r>
              <a:rPr spc="-5" dirty="0"/>
              <a:t>doctor through messaging </a:t>
            </a:r>
            <a:r>
              <a:rPr dirty="0"/>
              <a:t>or </a:t>
            </a:r>
            <a:r>
              <a:rPr spc="-5" dirty="0"/>
              <a:t>video chatting, </a:t>
            </a:r>
            <a:r>
              <a:rPr dirty="0"/>
              <a:t>and </a:t>
            </a:r>
            <a:r>
              <a:rPr spc="-5" dirty="0"/>
              <a:t>appointment  booking. </a:t>
            </a:r>
            <a:r>
              <a:rPr spc="-95" dirty="0"/>
              <a:t>To </a:t>
            </a:r>
            <a:r>
              <a:rPr dirty="0"/>
              <a:t>access these </a:t>
            </a:r>
            <a:r>
              <a:rPr spc="-15" dirty="0"/>
              <a:t>features </a:t>
            </a:r>
            <a:r>
              <a:rPr spc="-5" dirty="0"/>
              <a:t>user will need </a:t>
            </a:r>
            <a:r>
              <a:rPr spc="-15" dirty="0"/>
              <a:t>to create </a:t>
            </a:r>
            <a:r>
              <a:rPr spc="-5" dirty="0"/>
              <a:t>his/her </a:t>
            </a:r>
            <a:r>
              <a:rPr spc="-10" dirty="0"/>
              <a:t>profile </a:t>
            </a:r>
            <a:r>
              <a:rPr spc="-5" dirty="0"/>
              <a:t>on </a:t>
            </a:r>
            <a:r>
              <a:rPr dirty="0"/>
              <a:t>the </a:t>
            </a:r>
            <a:r>
              <a:rPr spc="-10" dirty="0"/>
              <a:t>platform </a:t>
            </a:r>
            <a:r>
              <a:rPr spc="-5" dirty="0"/>
              <a:t>by  </a:t>
            </a:r>
            <a:r>
              <a:rPr spc="-10" dirty="0"/>
              <a:t>providing </a:t>
            </a:r>
            <a:r>
              <a:rPr dirty="0"/>
              <a:t>a </a:t>
            </a:r>
            <a:r>
              <a:rPr spc="-20" dirty="0"/>
              <a:t>few </a:t>
            </a:r>
            <a:r>
              <a:rPr spc="-10" dirty="0"/>
              <a:t>details. </a:t>
            </a:r>
            <a:r>
              <a:rPr spc="-15" dirty="0"/>
              <a:t>Additionally, </a:t>
            </a:r>
            <a:r>
              <a:rPr spc="-5" dirty="0"/>
              <a:t>there will be also </a:t>
            </a:r>
            <a:r>
              <a:rPr dirty="0"/>
              <a:t>a </a:t>
            </a:r>
            <a:r>
              <a:rPr spc="-15" dirty="0"/>
              <a:t>feature </a:t>
            </a:r>
            <a:r>
              <a:rPr spc="-5" dirty="0"/>
              <a:t>where </a:t>
            </a:r>
            <a:r>
              <a:rPr dirty="0"/>
              <a:t>the user can </a:t>
            </a:r>
            <a:r>
              <a:rPr spc="-20" dirty="0"/>
              <a:t>store  </a:t>
            </a:r>
            <a:r>
              <a:rPr dirty="0"/>
              <a:t>their </a:t>
            </a:r>
            <a:r>
              <a:rPr spc="-10" dirty="0"/>
              <a:t>previous </a:t>
            </a:r>
            <a:r>
              <a:rPr spc="-5" dirty="0"/>
              <a:t>medical </a:t>
            </a:r>
            <a:r>
              <a:rPr spc="-10" dirty="0"/>
              <a:t>records </a:t>
            </a:r>
            <a:r>
              <a:rPr spc="-5" dirty="0"/>
              <a:t>under his/her</a:t>
            </a:r>
            <a:r>
              <a:rPr spc="-10" dirty="0"/>
              <a:t> profile.</a:t>
            </a:r>
          </a:p>
        </p:txBody>
      </p:sp>
      <p:sp>
        <p:nvSpPr>
          <p:cNvPr id="6" name="object 6"/>
          <p:cNvSpPr/>
          <p:nvPr/>
        </p:nvSpPr>
        <p:spPr>
          <a:xfrm>
            <a:off x="5529834" y="3795521"/>
            <a:ext cx="1134110" cy="1042669"/>
          </a:xfrm>
          <a:custGeom>
            <a:avLst/>
            <a:gdLst/>
            <a:ahLst/>
            <a:cxnLst/>
            <a:rect l="l" t="t" r="r" b="b"/>
            <a:pathLst>
              <a:path w="1134109" h="1042670">
                <a:moveTo>
                  <a:pt x="0" y="521207"/>
                </a:moveTo>
                <a:lnTo>
                  <a:pt x="2081" y="476228"/>
                </a:lnTo>
                <a:lnTo>
                  <a:pt x="8211" y="432313"/>
                </a:lnTo>
                <a:lnTo>
                  <a:pt x="18221" y="389617"/>
                </a:lnTo>
                <a:lnTo>
                  <a:pt x="31939" y="348299"/>
                </a:lnTo>
                <a:lnTo>
                  <a:pt x="49195" y="308513"/>
                </a:lnTo>
                <a:lnTo>
                  <a:pt x="69819" y="270416"/>
                </a:lnTo>
                <a:lnTo>
                  <a:pt x="93641" y="234165"/>
                </a:lnTo>
                <a:lnTo>
                  <a:pt x="120490" y="199916"/>
                </a:lnTo>
                <a:lnTo>
                  <a:pt x="150197" y="167825"/>
                </a:lnTo>
                <a:lnTo>
                  <a:pt x="182590" y="138048"/>
                </a:lnTo>
                <a:lnTo>
                  <a:pt x="217499" y="110742"/>
                </a:lnTo>
                <a:lnTo>
                  <a:pt x="254754" y="86064"/>
                </a:lnTo>
                <a:lnTo>
                  <a:pt x="294186" y="64168"/>
                </a:lnTo>
                <a:lnTo>
                  <a:pt x="335622" y="45212"/>
                </a:lnTo>
                <a:lnTo>
                  <a:pt x="378894" y="29353"/>
                </a:lnTo>
                <a:lnTo>
                  <a:pt x="423831" y="16745"/>
                </a:lnTo>
                <a:lnTo>
                  <a:pt x="470262" y="7546"/>
                </a:lnTo>
                <a:lnTo>
                  <a:pt x="518018" y="1912"/>
                </a:lnTo>
                <a:lnTo>
                  <a:pt x="566927" y="0"/>
                </a:lnTo>
                <a:lnTo>
                  <a:pt x="615837" y="1912"/>
                </a:lnTo>
                <a:lnTo>
                  <a:pt x="663593" y="7546"/>
                </a:lnTo>
                <a:lnTo>
                  <a:pt x="710024" y="16745"/>
                </a:lnTo>
                <a:lnTo>
                  <a:pt x="754961" y="29353"/>
                </a:lnTo>
                <a:lnTo>
                  <a:pt x="798233" y="45212"/>
                </a:lnTo>
                <a:lnTo>
                  <a:pt x="839669" y="64168"/>
                </a:lnTo>
                <a:lnTo>
                  <a:pt x="879101" y="86064"/>
                </a:lnTo>
                <a:lnTo>
                  <a:pt x="916356" y="110742"/>
                </a:lnTo>
                <a:lnTo>
                  <a:pt x="951265" y="138048"/>
                </a:lnTo>
                <a:lnTo>
                  <a:pt x="983658" y="167825"/>
                </a:lnTo>
                <a:lnTo>
                  <a:pt x="1013365" y="199916"/>
                </a:lnTo>
                <a:lnTo>
                  <a:pt x="1040214" y="234165"/>
                </a:lnTo>
                <a:lnTo>
                  <a:pt x="1064036" y="270416"/>
                </a:lnTo>
                <a:lnTo>
                  <a:pt x="1084660" y="308513"/>
                </a:lnTo>
                <a:lnTo>
                  <a:pt x="1101916" y="348299"/>
                </a:lnTo>
                <a:lnTo>
                  <a:pt x="1115634" y="389617"/>
                </a:lnTo>
                <a:lnTo>
                  <a:pt x="1125644" y="432313"/>
                </a:lnTo>
                <a:lnTo>
                  <a:pt x="1131774" y="476228"/>
                </a:lnTo>
                <a:lnTo>
                  <a:pt x="1133856" y="521207"/>
                </a:lnTo>
                <a:lnTo>
                  <a:pt x="1131774" y="566187"/>
                </a:lnTo>
                <a:lnTo>
                  <a:pt x="1125644" y="610102"/>
                </a:lnTo>
                <a:lnTo>
                  <a:pt x="1115634" y="652798"/>
                </a:lnTo>
                <a:lnTo>
                  <a:pt x="1101916" y="694116"/>
                </a:lnTo>
                <a:lnTo>
                  <a:pt x="1084660" y="733902"/>
                </a:lnTo>
                <a:lnTo>
                  <a:pt x="1064036" y="771999"/>
                </a:lnTo>
                <a:lnTo>
                  <a:pt x="1040214" y="808250"/>
                </a:lnTo>
                <a:lnTo>
                  <a:pt x="1013365" y="842499"/>
                </a:lnTo>
                <a:lnTo>
                  <a:pt x="983658" y="874590"/>
                </a:lnTo>
                <a:lnTo>
                  <a:pt x="951265" y="904367"/>
                </a:lnTo>
                <a:lnTo>
                  <a:pt x="916356" y="931673"/>
                </a:lnTo>
                <a:lnTo>
                  <a:pt x="879101" y="956351"/>
                </a:lnTo>
                <a:lnTo>
                  <a:pt x="839669" y="978247"/>
                </a:lnTo>
                <a:lnTo>
                  <a:pt x="798233" y="997203"/>
                </a:lnTo>
                <a:lnTo>
                  <a:pt x="754961" y="1013062"/>
                </a:lnTo>
                <a:lnTo>
                  <a:pt x="710024" y="1025670"/>
                </a:lnTo>
                <a:lnTo>
                  <a:pt x="663593" y="1034869"/>
                </a:lnTo>
                <a:lnTo>
                  <a:pt x="615837" y="1040503"/>
                </a:lnTo>
                <a:lnTo>
                  <a:pt x="566927" y="1042415"/>
                </a:lnTo>
                <a:lnTo>
                  <a:pt x="518018" y="1040503"/>
                </a:lnTo>
                <a:lnTo>
                  <a:pt x="470262" y="1034869"/>
                </a:lnTo>
                <a:lnTo>
                  <a:pt x="423831" y="1025670"/>
                </a:lnTo>
                <a:lnTo>
                  <a:pt x="378894" y="1013062"/>
                </a:lnTo>
                <a:lnTo>
                  <a:pt x="335622" y="997203"/>
                </a:lnTo>
                <a:lnTo>
                  <a:pt x="294186" y="978247"/>
                </a:lnTo>
                <a:lnTo>
                  <a:pt x="254754" y="956351"/>
                </a:lnTo>
                <a:lnTo>
                  <a:pt x="217499" y="931673"/>
                </a:lnTo>
                <a:lnTo>
                  <a:pt x="182590" y="904367"/>
                </a:lnTo>
                <a:lnTo>
                  <a:pt x="150197" y="874590"/>
                </a:lnTo>
                <a:lnTo>
                  <a:pt x="120490" y="842499"/>
                </a:lnTo>
                <a:lnTo>
                  <a:pt x="93641" y="808250"/>
                </a:lnTo>
                <a:lnTo>
                  <a:pt x="69819" y="771999"/>
                </a:lnTo>
                <a:lnTo>
                  <a:pt x="49195" y="733902"/>
                </a:lnTo>
                <a:lnTo>
                  <a:pt x="31939" y="694116"/>
                </a:lnTo>
                <a:lnTo>
                  <a:pt x="18221" y="652798"/>
                </a:lnTo>
                <a:lnTo>
                  <a:pt x="8211" y="610102"/>
                </a:lnTo>
                <a:lnTo>
                  <a:pt x="2081" y="566187"/>
                </a:lnTo>
                <a:lnTo>
                  <a:pt x="0" y="521207"/>
                </a:lnTo>
                <a:close/>
              </a:path>
            </a:pathLst>
          </a:custGeom>
          <a:ln w="28575">
            <a:solidFill>
              <a:srgbClr val="000000"/>
            </a:solidFill>
          </a:ln>
        </p:spPr>
        <p:txBody>
          <a:bodyPr wrap="square" lIns="0" tIns="0" rIns="0" bIns="0" rtlCol="0"/>
          <a:lstStyle/>
          <a:p>
            <a:endParaRPr/>
          </a:p>
        </p:txBody>
      </p:sp>
      <p:sp>
        <p:nvSpPr>
          <p:cNvPr id="7" name="object 7"/>
          <p:cNvSpPr txBox="1"/>
          <p:nvPr/>
        </p:nvSpPr>
        <p:spPr>
          <a:xfrm>
            <a:off x="5781802" y="4149979"/>
            <a:ext cx="62674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rlito"/>
                <a:cs typeface="Carlito"/>
              </a:rPr>
              <a:t>P</a:t>
            </a:r>
            <a:r>
              <a:rPr sz="1800" spc="-30" dirty="0">
                <a:latin typeface="Carlito"/>
                <a:cs typeface="Carlito"/>
              </a:rPr>
              <a:t>r</a:t>
            </a:r>
            <a:r>
              <a:rPr sz="1800" spc="-5" dirty="0">
                <a:latin typeface="Carlito"/>
                <a:cs typeface="Carlito"/>
              </a:rPr>
              <a:t>ofi</a:t>
            </a:r>
            <a:r>
              <a:rPr sz="1800" spc="-10" dirty="0">
                <a:latin typeface="Carlito"/>
                <a:cs typeface="Carlito"/>
              </a:rPr>
              <a:t>l</a:t>
            </a:r>
            <a:r>
              <a:rPr sz="1800" dirty="0">
                <a:latin typeface="Carlito"/>
                <a:cs typeface="Carlito"/>
              </a:rPr>
              <a:t>e</a:t>
            </a:r>
            <a:endParaRPr sz="1800">
              <a:latin typeface="Carlito"/>
              <a:cs typeface="Carlito"/>
            </a:endParaRPr>
          </a:p>
        </p:txBody>
      </p:sp>
      <p:sp>
        <p:nvSpPr>
          <p:cNvPr id="8" name="object 8"/>
          <p:cNvSpPr txBox="1"/>
          <p:nvPr/>
        </p:nvSpPr>
        <p:spPr>
          <a:xfrm>
            <a:off x="2212085" y="5724905"/>
            <a:ext cx="2395855" cy="411480"/>
          </a:xfrm>
          <a:prstGeom prst="rect">
            <a:avLst/>
          </a:prstGeom>
          <a:ln w="28575">
            <a:solidFill>
              <a:srgbClr val="000000"/>
            </a:solidFill>
          </a:ln>
        </p:spPr>
        <p:txBody>
          <a:bodyPr vert="horz" wrap="square" lIns="0" tIns="52069" rIns="0" bIns="0" rtlCol="0">
            <a:spAutoFit/>
          </a:bodyPr>
          <a:lstStyle/>
          <a:p>
            <a:pPr marL="284480">
              <a:lnSpc>
                <a:spcPct val="100000"/>
              </a:lnSpc>
              <a:spcBef>
                <a:spcPts val="409"/>
              </a:spcBef>
            </a:pPr>
            <a:r>
              <a:rPr sz="1800" spc="-10" dirty="0">
                <a:latin typeface="Carlito"/>
                <a:cs typeface="Carlito"/>
              </a:rPr>
              <a:t>Healthcare</a:t>
            </a:r>
            <a:r>
              <a:rPr sz="1800" spc="15" dirty="0">
                <a:latin typeface="Carlito"/>
                <a:cs typeface="Carlito"/>
              </a:rPr>
              <a:t> </a:t>
            </a:r>
            <a:r>
              <a:rPr sz="1800" spc="-5" dirty="0">
                <a:latin typeface="Carlito"/>
                <a:cs typeface="Carlito"/>
              </a:rPr>
              <a:t>Chatbot</a:t>
            </a:r>
            <a:endParaRPr sz="1800">
              <a:latin typeface="Carlito"/>
              <a:cs typeface="Carlito"/>
            </a:endParaRPr>
          </a:p>
        </p:txBody>
      </p:sp>
      <p:sp>
        <p:nvSpPr>
          <p:cNvPr id="9" name="object 9"/>
          <p:cNvSpPr txBox="1"/>
          <p:nvPr/>
        </p:nvSpPr>
        <p:spPr>
          <a:xfrm>
            <a:off x="4898897" y="5724905"/>
            <a:ext cx="2395855" cy="411480"/>
          </a:xfrm>
          <a:prstGeom prst="rect">
            <a:avLst/>
          </a:prstGeom>
          <a:ln w="28575">
            <a:solidFill>
              <a:srgbClr val="000000"/>
            </a:solidFill>
          </a:ln>
        </p:spPr>
        <p:txBody>
          <a:bodyPr vert="horz" wrap="square" lIns="0" tIns="52069" rIns="0" bIns="0" rtlCol="0">
            <a:spAutoFit/>
          </a:bodyPr>
          <a:lstStyle/>
          <a:p>
            <a:pPr marL="119380">
              <a:lnSpc>
                <a:spcPct val="100000"/>
              </a:lnSpc>
              <a:spcBef>
                <a:spcPts val="409"/>
              </a:spcBef>
            </a:pPr>
            <a:r>
              <a:rPr sz="1800" spc="-5" dirty="0">
                <a:latin typeface="Carlito"/>
                <a:cs typeface="Carlito"/>
              </a:rPr>
              <a:t>Video Chat with</a:t>
            </a:r>
            <a:r>
              <a:rPr sz="1800" spc="-10" dirty="0">
                <a:latin typeface="Carlito"/>
                <a:cs typeface="Carlito"/>
              </a:rPr>
              <a:t> Doctor</a:t>
            </a:r>
            <a:endParaRPr sz="1800">
              <a:latin typeface="Carlito"/>
              <a:cs typeface="Carlito"/>
            </a:endParaRPr>
          </a:p>
        </p:txBody>
      </p:sp>
      <p:sp>
        <p:nvSpPr>
          <p:cNvPr id="10" name="object 10"/>
          <p:cNvSpPr txBox="1"/>
          <p:nvPr/>
        </p:nvSpPr>
        <p:spPr>
          <a:xfrm>
            <a:off x="7584185" y="5724905"/>
            <a:ext cx="2395855" cy="411480"/>
          </a:xfrm>
          <a:prstGeom prst="rect">
            <a:avLst/>
          </a:prstGeom>
          <a:ln w="28575">
            <a:solidFill>
              <a:srgbClr val="000000"/>
            </a:solidFill>
          </a:ln>
        </p:spPr>
        <p:txBody>
          <a:bodyPr vert="horz" wrap="square" lIns="0" tIns="52069" rIns="0" bIns="0" rtlCol="0">
            <a:spAutoFit/>
          </a:bodyPr>
          <a:lstStyle/>
          <a:p>
            <a:pPr marL="170180">
              <a:lnSpc>
                <a:spcPct val="100000"/>
              </a:lnSpc>
              <a:spcBef>
                <a:spcPts val="409"/>
              </a:spcBef>
            </a:pPr>
            <a:r>
              <a:rPr sz="1800" spc="-5" dirty="0">
                <a:latin typeface="Carlito"/>
                <a:cs typeface="Carlito"/>
              </a:rPr>
              <a:t>Appointment</a:t>
            </a:r>
            <a:r>
              <a:rPr sz="1800" spc="-15" dirty="0">
                <a:latin typeface="Carlito"/>
                <a:cs typeface="Carlito"/>
              </a:rPr>
              <a:t> </a:t>
            </a:r>
            <a:r>
              <a:rPr sz="1800" spc="-5" dirty="0">
                <a:latin typeface="Carlito"/>
                <a:cs typeface="Carlito"/>
              </a:rPr>
              <a:t>Booking</a:t>
            </a:r>
            <a:endParaRPr sz="1800">
              <a:latin typeface="Carlito"/>
              <a:cs typeface="Carlito"/>
            </a:endParaRPr>
          </a:p>
        </p:txBody>
      </p:sp>
      <p:sp>
        <p:nvSpPr>
          <p:cNvPr id="11" name="object 11"/>
          <p:cNvSpPr txBox="1"/>
          <p:nvPr/>
        </p:nvSpPr>
        <p:spPr>
          <a:xfrm>
            <a:off x="7584185" y="4104894"/>
            <a:ext cx="2395855" cy="411480"/>
          </a:xfrm>
          <a:prstGeom prst="rect">
            <a:avLst/>
          </a:prstGeom>
          <a:ln w="28575">
            <a:solidFill>
              <a:srgbClr val="000000"/>
            </a:solidFill>
          </a:ln>
        </p:spPr>
        <p:txBody>
          <a:bodyPr vert="horz" wrap="square" lIns="0" tIns="52705" rIns="0" bIns="0" rtlCol="0">
            <a:spAutoFit/>
          </a:bodyPr>
          <a:lstStyle/>
          <a:p>
            <a:pPr marL="91440">
              <a:lnSpc>
                <a:spcPct val="100000"/>
              </a:lnSpc>
              <a:spcBef>
                <a:spcPts val="415"/>
              </a:spcBef>
            </a:pPr>
            <a:r>
              <a:rPr sz="1800" spc="-5" dirty="0">
                <a:latin typeface="Carlito"/>
                <a:cs typeface="Carlito"/>
              </a:rPr>
              <a:t>Upload Medical</a:t>
            </a:r>
            <a:r>
              <a:rPr sz="1800" spc="-20" dirty="0">
                <a:latin typeface="Carlito"/>
                <a:cs typeface="Carlito"/>
              </a:rPr>
              <a:t> </a:t>
            </a:r>
            <a:r>
              <a:rPr sz="1800" spc="-15" dirty="0">
                <a:latin typeface="Carlito"/>
                <a:cs typeface="Carlito"/>
              </a:rPr>
              <a:t>Records</a:t>
            </a:r>
            <a:endParaRPr sz="1800">
              <a:latin typeface="Carlito"/>
              <a:cs typeface="Carlito"/>
            </a:endParaRPr>
          </a:p>
        </p:txBody>
      </p:sp>
      <p:sp>
        <p:nvSpPr>
          <p:cNvPr id="12" name="object 12"/>
          <p:cNvSpPr/>
          <p:nvPr/>
        </p:nvSpPr>
        <p:spPr>
          <a:xfrm>
            <a:off x="3409950" y="4274438"/>
            <a:ext cx="5372100" cy="1471930"/>
          </a:xfrm>
          <a:custGeom>
            <a:avLst/>
            <a:gdLst/>
            <a:ahLst/>
            <a:cxnLst/>
            <a:rect l="l" t="t" r="r" b="b"/>
            <a:pathLst>
              <a:path w="5372100" h="1471929">
                <a:moveTo>
                  <a:pt x="2289175" y="419735"/>
                </a:moveTo>
                <a:lnTo>
                  <a:pt x="2281301" y="402463"/>
                </a:lnTo>
                <a:lnTo>
                  <a:pt x="65405" y="1410512"/>
                </a:lnTo>
                <a:lnTo>
                  <a:pt x="53594" y="1384490"/>
                </a:lnTo>
                <a:lnTo>
                  <a:pt x="0" y="1450721"/>
                </a:lnTo>
                <a:lnTo>
                  <a:pt x="85090" y="1453845"/>
                </a:lnTo>
                <a:lnTo>
                  <a:pt x="75666" y="1433106"/>
                </a:lnTo>
                <a:lnTo>
                  <a:pt x="73279" y="1427848"/>
                </a:lnTo>
                <a:lnTo>
                  <a:pt x="2289175" y="419735"/>
                </a:lnTo>
                <a:close/>
              </a:path>
              <a:path w="5372100" h="1471929">
                <a:moveTo>
                  <a:pt x="2740914" y="1394625"/>
                </a:moveTo>
                <a:lnTo>
                  <a:pt x="2712339" y="1395183"/>
                </a:lnTo>
                <a:lnTo>
                  <a:pt x="2696337" y="563372"/>
                </a:lnTo>
                <a:lnTo>
                  <a:pt x="2677287" y="563626"/>
                </a:lnTo>
                <a:lnTo>
                  <a:pt x="2693289" y="1395539"/>
                </a:lnTo>
                <a:lnTo>
                  <a:pt x="2664714" y="1396085"/>
                </a:lnTo>
                <a:lnTo>
                  <a:pt x="2704211" y="1471536"/>
                </a:lnTo>
                <a:lnTo>
                  <a:pt x="2734411" y="1408239"/>
                </a:lnTo>
                <a:lnTo>
                  <a:pt x="2740914" y="1394625"/>
                </a:lnTo>
                <a:close/>
              </a:path>
              <a:path w="5372100" h="1471929">
                <a:moveTo>
                  <a:pt x="4174236" y="37719"/>
                </a:moveTo>
                <a:lnTo>
                  <a:pt x="4155694" y="28575"/>
                </a:lnTo>
                <a:lnTo>
                  <a:pt x="4097782" y="0"/>
                </a:lnTo>
                <a:lnTo>
                  <a:pt x="4097972" y="28651"/>
                </a:lnTo>
                <a:lnTo>
                  <a:pt x="3253740" y="33147"/>
                </a:lnTo>
                <a:lnTo>
                  <a:pt x="3253740" y="52197"/>
                </a:lnTo>
                <a:lnTo>
                  <a:pt x="4098099" y="47701"/>
                </a:lnTo>
                <a:lnTo>
                  <a:pt x="4098290" y="76200"/>
                </a:lnTo>
                <a:lnTo>
                  <a:pt x="4174236" y="37719"/>
                </a:lnTo>
                <a:close/>
              </a:path>
              <a:path w="5372100" h="1471929">
                <a:moveTo>
                  <a:pt x="5371973" y="1450721"/>
                </a:moveTo>
                <a:lnTo>
                  <a:pt x="5357736" y="1433093"/>
                </a:lnTo>
                <a:lnTo>
                  <a:pt x="5318506" y="1384477"/>
                </a:lnTo>
                <a:lnTo>
                  <a:pt x="5306619" y="1410538"/>
                </a:lnTo>
                <a:lnTo>
                  <a:pt x="3091561" y="402463"/>
                </a:lnTo>
                <a:lnTo>
                  <a:pt x="3083687" y="419735"/>
                </a:lnTo>
                <a:lnTo>
                  <a:pt x="5298719" y="1427861"/>
                </a:lnTo>
                <a:lnTo>
                  <a:pt x="5286883" y="1453832"/>
                </a:lnTo>
                <a:lnTo>
                  <a:pt x="5371973" y="1450721"/>
                </a:lnTo>
                <a:close/>
              </a:path>
            </a:pathLst>
          </a:custGeom>
          <a:solidFill>
            <a:srgbClr val="000000"/>
          </a:solidFill>
        </p:spPr>
        <p:txBody>
          <a:bodyPr wrap="square" lIns="0" tIns="0" rIns="0" bIns="0" rtlCol="0"/>
          <a:lstStyle/>
          <a:p>
            <a:endParaRPr/>
          </a:p>
        </p:txBody>
      </p:sp>
      <p:sp>
        <p:nvSpPr>
          <p:cNvPr id="13" name="object 13"/>
          <p:cNvSpPr txBox="1"/>
          <p:nvPr/>
        </p:nvSpPr>
        <p:spPr>
          <a:xfrm>
            <a:off x="4146550" y="6260388"/>
            <a:ext cx="3860165"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Carlito"/>
                <a:cs typeface="Carlito"/>
              </a:rPr>
              <a:t>[5.1] </a:t>
            </a:r>
            <a:r>
              <a:rPr sz="1800" dirty="0">
                <a:latin typeface="Carlito"/>
                <a:cs typeface="Carlito"/>
              </a:rPr>
              <a:t>Basic </a:t>
            </a:r>
            <a:r>
              <a:rPr sz="1800" spc="-5" dirty="0">
                <a:latin typeface="Carlito"/>
                <a:cs typeface="Carlito"/>
              </a:rPr>
              <a:t>Over view of </a:t>
            </a:r>
            <a:r>
              <a:rPr sz="1800" spc="-10" dirty="0">
                <a:latin typeface="Carlito"/>
                <a:cs typeface="Carlito"/>
              </a:rPr>
              <a:t>Proposed</a:t>
            </a:r>
            <a:r>
              <a:rPr sz="1800" spc="-45" dirty="0">
                <a:latin typeface="Carlito"/>
                <a:cs typeface="Carlito"/>
              </a:rPr>
              <a:t> </a:t>
            </a:r>
            <a:r>
              <a:rPr sz="1800" spc="-15" dirty="0">
                <a:latin typeface="Carlito"/>
                <a:cs typeface="Carlito"/>
              </a:rPr>
              <a:t>System</a:t>
            </a:r>
            <a:endParaRPr sz="1800">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47902" y="376174"/>
            <a:ext cx="10488676" cy="733551"/>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61772" y="382524"/>
            <a:ext cx="722630" cy="721360"/>
          </a:xfrm>
          <a:custGeom>
            <a:avLst/>
            <a:gdLst/>
            <a:ahLst/>
            <a:cxnLst/>
            <a:rect l="l" t="t" r="r" b="b"/>
            <a:pathLst>
              <a:path w="722630" h="721360">
                <a:moveTo>
                  <a:pt x="0" y="360425"/>
                </a:moveTo>
                <a:lnTo>
                  <a:pt x="3297" y="311528"/>
                </a:lnTo>
                <a:lnTo>
                  <a:pt x="12901" y="264627"/>
                </a:lnTo>
                <a:lnTo>
                  <a:pt x="28383" y="220152"/>
                </a:lnTo>
                <a:lnTo>
                  <a:pt x="49312" y="178533"/>
                </a:lnTo>
                <a:lnTo>
                  <a:pt x="75257" y="140201"/>
                </a:lnTo>
                <a:lnTo>
                  <a:pt x="105789" y="105584"/>
                </a:lnTo>
                <a:lnTo>
                  <a:pt x="140476" y="75114"/>
                </a:lnTo>
                <a:lnTo>
                  <a:pt x="178889" y="49219"/>
                </a:lnTo>
                <a:lnTo>
                  <a:pt x="220597" y="28330"/>
                </a:lnTo>
                <a:lnTo>
                  <a:pt x="265169" y="12878"/>
                </a:lnTo>
                <a:lnTo>
                  <a:pt x="312176" y="3291"/>
                </a:lnTo>
                <a:lnTo>
                  <a:pt x="361188" y="0"/>
                </a:lnTo>
                <a:lnTo>
                  <a:pt x="410199" y="3291"/>
                </a:lnTo>
                <a:lnTo>
                  <a:pt x="457206" y="12878"/>
                </a:lnTo>
                <a:lnTo>
                  <a:pt x="501778" y="28330"/>
                </a:lnTo>
                <a:lnTo>
                  <a:pt x="543486" y="49219"/>
                </a:lnTo>
                <a:lnTo>
                  <a:pt x="581899" y="75114"/>
                </a:lnTo>
                <a:lnTo>
                  <a:pt x="616586" y="105584"/>
                </a:lnTo>
                <a:lnTo>
                  <a:pt x="647118" y="140201"/>
                </a:lnTo>
                <a:lnTo>
                  <a:pt x="673063" y="178533"/>
                </a:lnTo>
                <a:lnTo>
                  <a:pt x="693992" y="220152"/>
                </a:lnTo>
                <a:lnTo>
                  <a:pt x="709474" y="264627"/>
                </a:lnTo>
                <a:lnTo>
                  <a:pt x="719078" y="311528"/>
                </a:lnTo>
                <a:lnTo>
                  <a:pt x="722376" y="360425"/>
                </a:lnTo>
                <a:lnTo>
                  <a:pt x="719078" y="409323"/>
                </a:lnTo>
                <a:lnTo>
                  <a:pt x="709474" y="456224"/>
                </a:lnTo>
                <a:lnTo>
                  <a:pt x="693992" y="500699"/>
                </a:lnTo>
                <a:lnTo>
                  <a:pt x="673063" y="542318"/>
                </a:lnTo>
                <a:lnTo>
                  <a:pt x="647118" y="580650"/>
                </a:lnTo>
                <a:lnTo>
                  <a:pt x="616586" y="615267"/>
                </a:lnTo>
                <a:lnTo>
                  <a:pt x="581899" y="645737"/>
                </a:lnTo>
                <a:lnTo>
                  <a:pt x="543486" y="671632"/>
                </a:lnTo>
                <a:lnTo>
                  <a:pt x="501778" y="692521"/>
                </a:lnTo>
                <a:lnTo>
                  <a:pt x="457206" y="707973"/>
                </a:lnTo>
                <a:lnTo>
                  <a:pt x="410199" y="717560"/>
                </a:lnTo>
                <a:lnTo>
                  <a:pt x="361188" y="720851"/>
                </a:lnTo>
                <a:lnTo>
                  <a:pt x="312176" y="717560"/>
                </a:lnTo>
                <a:lnTo>
                  <a:pt x="265169" y="707973"/>
                </a:lnTo>
                <a:lnTo>
                  <a:pt x="220597" y="692521"/>
                </a:lnTo>
                <a:lnTo>
                  <a:pt x="178889" y="671632"/>
                </a:lnTo>
                <a:lnTo>
                  <a:pt x="140476" y="645737"/>
                </a:lnTo>
                <a:lnTo>
                  <a:pt x="105789" y="615267"/>
                </a:lnTo>
                <a:lnTo>
                  <a:pt x="75257" y="580650"/>
                </a:lnTo>
                <a:lnTo>
                  <a:pt x="49312" y="542318"/>
                </a:lnTo>
                <a:lnTo>
                  <a:pt x="28383" y="500699"/>
                </a:lnTo>
                <a:lnTo>
                  <a:pt x="12901" y="456224"/>
                </a:lnTo>
                <a:lnTo>
                  <a:pt x="3297" y="409323"/>
                </a:lnTo>
                <a:lnTo>
                  <a:pt x="0" y="360425"/>
                </a:lnTo>
                <a:close/>
              </a:path>
            </a:pathLst>
          </a:custGeom>
          <a:ln w="12700">
            <a:solidFill>
              <a:srgbClr val="000000"/>
            </a:solidFill>
          </a:ln>
        </p:spPr>
        <p:txBody>
          <a:bodyPr wrap="square" lIns="0" tIns="0" rIns="0" bIns="0" rtlCol="0"/>
          <a:lstStyle/>
          <a:p>
            <a:endParaRPr/>
          </a:p>
        </p:txBody>
      </p:sp>
      <p:sp>
        <p:nvSpPr>
          <p:cNvPr id="4" name="object 4"/>
          <p:cNvSpPr txBox="1"/>
          <p:nvPr/>
        </p:nvSpPr>
        <p:spPr>
          <a:xfrm>
            <a:off x="711809" y="474979"/>
            <a:ext cx="219075" cy="482600"/>
          </a:xfrm>
          <a:prstGeom prst="rect">
            <a:avLst/>
          </a:prstGeom>
        </p:spPr>
        <p:txBody>
          <a:bodyPr vert="horz" wrap="square" lIns="0" tIns="12700" rIns="0" bIns="0" rtlCol="0">
            <a:spAutoFit/>
          </a:bodyPr>
          <a:lstStyle/>
          <a:p>
            <a:pPr marL="12700">
              <a:lnSpc>
                <a:spcPct val="100000"/>
              </a:lnSpc>
              <a:spcBef>
                <a:spcPts val="100"/>
              </a:spcBef>
            </a:pPr>
            <a:r>
              <a:rPr sz="3000" b="1" dirty="0">
                <a:latin typeface="Carlito"/>
                <a:cs typeface="Carlito"/>
              </a:rPr>
              <a:t>6</a:t>
            </a:r>
            <a:endParaRPr sz="3000">
              <a:latin typeface="Carlito"/>
              <a:cs typeface="Carlito"/>
            </a:endParaRPr>
          </a:p>
        </p:txBody>
      </p:sp>
      <p:sp>
        <p:nvSpPr>
          <p:cNvPr id="5" name="object 5"/>
          <p:cNvSpPr txBox="1"/>
          <p:nvPr/>
        </p:nvSpPr>
        <p:spPr>
          <a:xfrm>
            <a:off x="5566409" y="1262633"/>
            <a:ext cx="1053465" cy="413384"/>
          </a:xfrm>
          <a:prstGeom prst="rect">
            <a:avLst/>
          </a:prstGeom>
          <a:ln w="28575">
            <a:solidFill>
              <a:srgbClr val="000000"/>
            </a:solidFill>
          </a:ln>
        </p:spPr>
        <p:txBody>
          <a:bodyPr vert="horz" wrap="square" lIns="0" tIns="50165" rIns="0" bIns="0" rtlCol="0">
            <a:spAutoFit/>
          </a:bodyPr>
          <a:lstStyle/>
          <a:p>
            <a:pPr marL="278765">
              <a:lnSpc>
                <a:spcPct val="100000"/>
              </a:lnSpc>
              <a:spcBef>
                <a:spcPts val="395"/>
              </a:spcBef>
            </a:pPr>
            <a:r>
              <a:rPr sz="1800" spc="-5" dirty="0">
                <a:latin typeface="Carlito"/>
                <a:cs typeface="Carlito"/>
              </a:rPr>
              <a:t>Login</a:t>
            </a:r>
            <a:endParaRPr sz="1800">
              <a:latin typeface="Carlito"/>
              <a:cs typeface="Carlito"/>
            </a:endParaRPr>
          </a:p>
        </p:txBody>
      </p:sp>
      <p:sp>
        <p:nvSpPr>
          <p:cNvPr id="6" name="object 6"/>
          <p:cNvSpPr txBox="1"/>
          <p:nvPr/>
        </p:nvSpPr>
        <p:spPr>
          <a:xfrm>
            <a:off x="8774430" y="1799082"/>
            <a:ext cx="1705610" cy="413384"/>
          </a:xfrm>
          <a:prstGeom prst="rect">
            <a:avLst/>
          </a:prstGeom>
          <a:ln w="28575">
            <a:solidFill>
              <a:srgbClr val="000000"/>
            </a:solidFill>
          </a:ln>
        </p:spPr>
        <p:txBody>
          <a:bodyPr vert="horz" wrap="square" lIns="0" tIns="57785" rIns="0" bIns="0" rtlCol="0">
            <a:spAutoFit/>
          </a:bodyPr>
          <a:lstStyle/>
          <a:p>
            <a:pPr marL="217804">
              <a:lnSpc>
                <a:spcPct val="100000"/>
              </a:lnSpc>
              <a:spcBef>
                <a:spcPts val="455"/>
              </a:spcBef>
            </a:pPr>
            <a:r>
              <a:rPr sz="1800" spc="-15" dirty="0">
                <a:latin typeface="Carlito"/>
                <a:cs typeface="Carlito"/>
              </a:rPr>
              <a:t>Create</a:t>
            </a:r>
            <a:r>
              <a:rPr sz="1800" spc="-5" dirty="0">
                <a:latin typeface="Carlito"/>
                <a:cs typeface="Carlito"/>
              </a:rPr>
              <a:t> </a:t>
            </a:r>
            <a:r>
              <a:rPr sz="1800" spc="-10" dirty="0">
                <a:latin typeface="Carlito"/>
                <a:cs typeface="Carlito"/>
              </a:rPr>
              <a:t>Profile</a:t>
            </a:r>
            <a:endParaRPr sz="1800">
              <a:latin typeface="Carlito"/>
              <a:cs typeface="Carlito"/>
            </a:endParaRPr>
          </a:p>
        </p:txBody>
      </p:sp>
      <p:sp>
        <p:nvSpPr>
          <p:cNvPr id="7" name="object 7"/>
          <p:cNvSpPr/>
          <p:nvPr/>
        </p:nvSpPr>
        <p:spPr>
          <a:xfrm>
            <a:off x="6050788" y="1675638"/>
            <a:ext cx="85725" cy="377190"/>
          </a:xfrm>
          <a:custGeom>
            <a:avLst/>
            <a:gdLst/>
            <a:ahLst/>
            <a:cxnLst/>
            <a:rect l="l" t="t" r="r" b="b"/>
            <a:pathLst>
              <a:path w="85725" h="377189">
                <a:moveTo>
                  <a:pt x="28580" y="291084"/>
                </a:moveTo>
                <a:lnTo>
                  <a:pt x="0" y="291084"/>
                </a:lnTo>
                <a:lnTo>
                  <a:pt x="42925" y="376809"/>
                </a:lnTo>
                <a:lnTo>
                  <a:pt x="78623" y="305308"/>
                </a:lnTo>
                <a:lnTo>
                  <a:pt x="28575" y="305308"/>
                </a:lnTo>
                <a:lnTo>
                  <a:pt x="28580" y="291084"/>
                </a:lnTo>
                <a:close/>
              </a:path>
              <a:path w="85725" h="377189">
                <a:moveTo>
                  <a:pt x="57276" y="0"/>
                </a:moveTo>
                <a:lnTo>
                  <a:pt x="28701" y="0"/>
                </a:lnTo>
                <a:lnTo>
                  <a:pt x="28575" y="305308"/>
                </a:lnTo>
                <a:lnTo>
                  <a:pt x="57150" y="305308"/>
                </a:lnTo>
                <a:lnTo>
                  <a:pt x="57276" y="0"/>
                </a:lnTo>
                <a:close/>
              </a:path>
              <a:path w="85725" h="377189">
                <a:moveTo>
                  <a:pt x="85725" y="291084"/>
                </a:moveTo>
                <a:lnTo>
                  <a:pt x="57155" y="291084"/>
                </a:lnTo>
                <a:lnTo>
                  <a:pt x="57150" y="305308"/>
                </a:lnTo>
                <a:lnTo>
                  <a:pt x="78623" y="305308"/>
                </a:lnTo>
                <a:lnTo>
                  <a:pt x="85725" y="291084"/>
                </a:lnTo>
                <a:close/>
              </a:path>
            </a:pathLst>
          </a:custGeom>
          <a:solidFill>
            <a:srgbClr val="000000"/>
          </a:solidFill>
        </p:spPr>
        <p:txBody>
          <a:bodyPr wrap="square" lIns="0" tIns="0" rIns="0" bIns="0" rtlCol="0"/>
          <a:lstStyle/>
          <a:p>
            <a:endParaRPr/>
          </a:p>
        </p:txBody>
      </p:sp>
      <p:sp>
        <p:nvSpPr>
          <p:cNvPr id="8" name="object 8"/>
          <p:cNvSpPr txBox="1"/>
          <p:nvPr/>
        </p:nvSpPr>
        <p:spPr>
          <a:xfrm>
            <a:off x="2017014" y="3363214"/>
            <a:ext cx="1365250" cy="574040"/>
          </a:xfrm>
          <a:prstGeom prst="rect">
            <a:avLst/>
          </a:prstGeom>
        </p:spPr>
        <p:txBody>
          <a:bodyPr vert="horz" wrap="square" lIns="0" tIns="12700" rIns="0" bIns="0" rtlCol="0">
            <a:spAutoFit/>
          </a:bodyPr>
          <a:lstStyle/>
          <a:p>
            <a:pPr marL="466725" marR="5080" indent="-454659">
              <a:lnSpc>
                <a:spcPct val="100000"/>
              </a:lnSpc>
              <a:spcBef>
                <a:spcPts val="100"/>
              </a:spcBef>
            </a:pPr>
            <a:r>
              <a:rPr sz="1800" spc="-5" dirty="0">
                <a:latin typeface="Carlito"/>
                <a:cs typeface="Carlito"/>
              </a:rPr>
              <a:t>Input</a:t>
            </a:r>
            <a:r>
              <a:rPr sz="1800" spc="-50" dirty="0">
                <a:latin typeface="Carlito"/>
                <a:cs typeface="Carlito"/>
              </a:rPr>
              <a:t> </a:t>
            </a:r>
            <a:r>
              <a:rPr sz="1800" spc="-10" dirty="0">
                <a:latin typeface="Carlito"/>
                <a:cs typeface="Carlito"/>
              </a:rPr>
              <a:t>Previous  </a:t>
            </a:r>
            <a:r>
              <a:rPr sz="1800" spc="-15" dirty="0">
                <a:latin typeface="Carlito"/>
                <a:cs typeface="Carlito"/>
              </a:rPr>
              <a:t>Data</a:t>
            </a:r>
            <a:endParaRPr sz="1800">
              <a:latin typeface="Carlito"/>
              <a:cs typeface="Carlito"/>
            </a:endParaRPr>
          </a:p>
        </p:txBody>
      </p:sp>
      <p:sp>
        <p:nvSpPr>
          <p:cNvPr id="9" name="object 9"/>
          <p:cNvSpPr txBox="1"/>
          <p:nvPr/>
        </p:nvSpPr>
        <p:spPr>
          <a:xfrm>
            <a:off x="4434585" y="3358388"/>
            <a:ext cx="1034415" cy="574040"/>
          </a:xfrm>
          <a:prstGeom prst="rect">
            <a:avLst/>
          </a:prstGeom>
        </p:spPr>
        <p:txBody>
          <a:bodyPr vert="horz" wrap="square" lIns="0" tIns="12700" rIns="0" bIns="0" rtlCol="0">
            <a:spAutoFit/>
          </a:bodyPr>
          <a:lstStyle/>
          <a:p>
            <a:pPr marL="144780" marR="5080" indent="-132715">
              <a:lnSpc>
                <a:spcPct val="100000"/>
              </a:lnSpc>
              <a:spcBef>
                <a:spcPts val="100"/>
              </a:spcBef>
            </a:pPr>
            <a:r>
              <a:rPr sz="1800" spc="-10" dirty="0">
                <a:latin typeface="Carlito"/>
                <a:cs typeface="Carlito"/>
              </a:rPr>
              <a:t>H</a:t>
            </a:r>
            <a:r>
              <a:rPr sz="1800" dirty="0">
                <a:latin typeface="Carlito"/>
                <a:cs typeface="Carlito"/>
              </a:rPr>
              <a:t>ealth</a:t>
            </a:r>
            <a:r>
              <a:rPr sz="1800" spc="-20" dirty="0">
                <a:latin typeface="Carlito"/>
                <a:cs typeface="Carlito"/>
              </a:rPr>
              <a:t>c</a:t>
            </a:r>
            <a:r>
              <a:rPr sz="1800" dirty="0">
                <a:latin typeface="Carlito"/>
                <a:cs typeface="Carlito"/>
              </a:rPr>
              <a:t>a</a:t>
            </a:r>
            <a:r>
              <a:rPr sz="1800" spc="-30" dirty="0">
                <a:latin typeface="Carlito"/>
                <a:cs typeface="Carlito"/>
              </a:rPr>
              <a:t>r</a:t>
            </a:r>
            <a:r>
              <a:rPr sz="1800" dirty="0">
                <a:latin typeface="Carlito"/>
                <a:cs typeface="Carlito"/>
              </a:rPr>
              <a:t>e  </a:t>
            </a:r>
            <a:r>
              <a:rPr sz="1800" spc="-5" dirty="0">
                <a:latin typeface="Carlito"/>
                <a:cs typeface="Carlito"/>
              </a:rPr>
              <a:t>Chatbot</a:t>
            </a:r>
            <a:endParaRPr sz="1800">
              <a:latin typeface="Carlito"/>
              <a:cs typeface="Carlito"/>
            </a:endParaRPr>
          </a:p>
        </p:txBody>
      </p:sp>
      <p:sp>
        <p:nvSpPr>
          <p:cNvPr id="10" name="object 10"/>
          <p:cNvSpPr txBox="1"/>
          <p:nvPr/>
        </p:nvSpPr>
        <p:spPr>
          <a:xfrm>
            <a:off x="6655434" y="3363214"/>
            <a:ext cx="1121410" cy="574040"/>
          </a:xfrm>
          <a:prstGeom prst="rect">
            <a:avLst/>
          </a:prstGeom>
        </p:spPr>
        <p:txBody>
          <a:bodyPr vert="horz" wrap="square" lIns="0" tIns="12700" rIns="0" bIns="0" rtlCol="0">
            <a:spAutoFit/>
          </a:bodyPr>
          <a:lstStyle/>
          <a:p>
            <a:pPr marL="12700" marR="5080" indent="39370">
              <a:lnSpc>
                <a:spcPct val="100000"/>
              </a:lnSpc>
              <a:spcBef>
                <a:spcPts val="100"/>
              </a:spcBef>
            </a:pPr>
            <a:r>
              <a:rPr sz="1800" spc="-5" dirty="0">
                <a:latin typeface="Carlito"/>
                <a:cs typeface="Carlito"/>
              </a:rPr>
              <a:t>Video Chat  with</a:t>
            </a:r>
            <a:r>
              <a:rPr sz="1800" spc="-60" dirty="0">
                <a:latin typeface="Carlito"/>
                <a:cs typeface="Carlito"/>
              </a:rPr>
              <a:t> </a:t>
            </a:r>
            <a:r>
              <a:rPr sz="1800" spc="-10" dirty="0">
                <a:latin typeface="Carlito"/>
                <a:cs typeface="Carlito"/>
              </a:rPr>
              <a:t>Doctor</a:t>
            </a:r>
            <a:endParaRPr sz="1800">
              <a:latin typeface="Carlito"/>
              <a:cs typeface="Carlito"/>
            </a:endParaRPr>
          </a:p>
        </p:txBody>
      </p:sp>
      <p:sp>
        <p:nvSpPr>
          <p:cNvPr id="11" name="object 11"/>
          <p:cNvSpPr txBox="1"/>
          <p:nvPr/>
        </p:nvSpPr>
        <p:spPr>
          <a:xfrm>
            <a:off x="8779002" y="3374263"/>
            <a:ext cx="1258570" cy="574040"/>
          </a:xfrm>
          <a:prstGeom prst="rect">
            <a:avLst/>
          </a:prstGeom>
        </p:spPr>
        <p:txBody>
          <a:bodyPr vert="horz" wrap="square" lIns="0" tIns="12700" rIns="0" bIns="0" rtlCol="0">
            <a:spAutoFit/>
          </a:bodyPr>
          <a:lstStyle/>
          <a:p>
            <a:pPr marL="254635" marR="5080" indent="-242570">
              <a:lnSpc>
                <a:spcPct val="100000"/>
              </a:lnSpc>
              <a:spcBef>
                <a:spcPts val="100"/>
              </a:spcBef>
            </a:pPr>
            <a:r>
              <a:rPr sz="1800" dirty="0">
                <a:latin typeface="Carlito"/>
                <a:cs typeface="Carlito"/>
              </a:rPr>
              <a:t>Ap</a:t>
            </a:r>
            <a:r>
              <a:rPr sz="1800" spc="5" dirty="0">
                <a:latin typeface="Carlito"/>
                <a:cs typeface="Carlito"/>
              </a:rPr>
              <a:t>p</a:t>
            </a:r>
            <a:r>
              <a:rPr sz="1800" spc="-5" dirty="0">
                <a:latin typeface="Carlito"/>
                <a:cs typeface="Carlito"/>
              </a:rPr>
              <a:t>o</a:t>
            </a:r>
            <a:r>
              <a:rPr sz="1800" spc="-10" dirty="0">
                <a:latin typeface="Carlito"/>
                <a:cs typeface="Carlito"/>
              </a:rPr>
              <a:t>in</a:t>
            </a:r>
            <a:r>
              <a:rPr sz="1800" dirty="0">
                <a:latin typeface="Carlito"/>
                <a:cs typeface="Carlito"/>
              </a:rPr>
              <a:t>tme</a:t>
            </a:r>
            <a:r>
              <a:rPr sz="1800" spc="-10" dirty="0">
                <a:latin typeface="Carlito"/>
                <a:cs typeface="Carlito"/>
              </a:rPr>
              <a:t>n</a:t>
            </a:r>
            <a:r>
              <a:rPr sz="1800" dirty="0">
                <a:latin typeface="Carlito"/>
                <a:cs typeface="Carlito"/>
              </a:rPr>
              <a:t>t  </a:t>
            </a:r>
            <a:r>
              <a:rPr sz="1800" spc="-5" dirty="0">
                <a:latin typeface="Carlito"/>
                <a:cs typeface="Carlito"/>
              </a:rPr>
              <a:t>Booking</a:t>
            </a:r>
            <a:endParaRPr sz="1800">
              <a:latin typeface="Carlito"/>
              <a:cs typeface="Carlito"/>
            </a:endParaRPr>
          </a:p>
        </p:txBody>
      </p:sp>
      <p:sp>
        <p:nvSpPr>
          <p:cNvPr id="12" name="object 12"/>
          <p:cNvSpPr txBox="1"/>
          <p:nvPr/>
        </p:nvSpPr>
        <p:spPr>
          <a:xfrm>
            <a:off x="2142235" y="5453583"/>
            <a:ext cx="111379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rlito"/>
                <a:cs typeface="Carlito"/>
              </a:rPr>
              <a:t>Fill </a:t>
            </a:r>
            <a:r>
              <a:rPr sz="1800" dirty="0">
                <a:latin typeface="Carlito"/>
                <a:cs typeface="Carlito"/>
              </a:rPr>
              <a:t>the</a:t>
            </a:r>
            <a:r>
              <a:rPr sz="1800" spc="-40" dirty="0">
                <a:latin typeface="Carlito"/>
                <a:cs typeface="Carlito"/>
              </a:rPr>
              <a:t> </a:t>
            </a:r>
            <a:r>
              <a:rPr sz="1800" spc="-15" dirty="0">
                <a:latin typeface="Carlito"/>
                <a:cs typeface="Carlito"/>
              </a:rPr>
              <a:t>data</a:t>
            </a:r>
            <a:endParaRPr sz="1800">
              <a:latin typeface="Carlito"/>
              <a:cs typeface="Carlito"/>
            </a:endParaRPr>
          </a:p>
        </p:txBody>
      </p:sp>
      <p:sp>
        <p:nvSpPr>
          <p:cNvPr id="13" name="object 13"/>
          <p:cNvSpPr txBox="1"/>
          <p:nvPr/>
        </p:nvSpPr>
        <p:spPr>
          <a:xfrm>
            <a:off x="4420361" y="5237226"/>
            <a:ext cx="97028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rlito"/>
                <a:cs typeface="Carlito"/>
              </a:rPr>
              <a:t>Prediction</a:t>
            </a:r>
            <a:endParaRPr sz="1800">
              <a:latin typeface="Carlito"/>
              <a:cs typeface="Carlito"/>
            </a:endParaRPr>
          </a:p>
        </p:txBody>
      </p:sp>
      <p:sp>
        <p:nvSpPr>
          <p:cNvPr id="14" name="object 14"/>
          <p:cNvSpPr txBox="1"/>
          <p:nvPr/>
        </p:nvSpPr>
        <p:spPr>
          <a:xfrm>
            <a:off x="6606667" y="4452620"/>
            <a:ext cx="1181735" cy="574040"/>
          </a:xfrm>
          <a:prstGeom prst="rect">
            <a:avLst/>
          </a:prstGeom>
        </p:spPr>
        <p:txBody>
          <a:bodyPr vert="horz" wrap="square" lIns="0" tIns="12700" rIns="0" bIns="0" rtlCol="0">
            <a:spAutoFit/>
          </a:bodyPr>
          <a:lstStyle/>
          <a:p>
            <a:pPr marL="377825" marR="5080" indent="-365760">
              <a:lnSpc>
                <a:spcPct val="100000"/>
              </a:lnSpc>
              <a:spcBef>
                <a:spcPts val="100"/>
              </a:spcBef>
            </a:pPr>
            <a:r>
              <a:rPr sz="1800" spc="-5" dirty="0">
                <a:latin typeface="Carlito"/>
                <a:cs typeface="Carlito"/>
              </a:rPr>
              <a:t>Chat </a:t>
            </a:r>
            <a:r>
              <a:rPr sz="1800" dirty="0">
                <a:latin typeface="Carlito"/>
                <a:cs typeface="Carlito"/>
              </a:rPr>
              <a:t>/</a:t>
            </a:r>
            <a:r>
              <a:rPr sz="1800" spc="-80" dirty="0">
                <a:latin typeface="Carlito"/>
                <a:cs typeface="Carlito"/>
              </a:rPr>
              <a:t> </a:t>
            </a:r>
            <a:r>
              <a:rPr sz="1800" spc="-5" dirty="0">
                <a:latin typeface="Carlito"/>
                <a:cs typeface="Carlito"/>
              </a:rPr>
              <a:t>Video  Chat</a:t>
            </a:r>
            <a:endParaRPr sz="1800">
              <a:latin typeface="Carlito"/>
              <a:cs typeface="Carlito"/>
            </a:endParaRPr>
          </a:p>
        </p:txBody>
      </p:sp>
      <p:sp>
        <p:nvSpPr>
          <p:cNvPr id="15" name="object 15"/>
          <p:cNvSpPr/>
          <p:nvPr/>
        </p:nvSpPr>
        <p:spPr>
          <a:xfrm>
            <a:off x="7177023" y="4019422"/>
            <a:ext cx="85725" cy="403225"/>
          </a:xfrm>
          <a:custGeom>
            <a:avLst/>
            <a:gdLst/>
            <a:ahLst/>
            <a:cxnLst/>
            <a:rect l="l" t="t" r="r" b="b"/>
            <a:pathLst>
              <a:path w="85725" h="403225">
                <a:moveTo>
                  <a:pt x="28565" y="317627"/>
                </a:moveTo>
                <a:lnTo>
                  <a:pt x="0" y="317881"/>
                </a:lnTo>
                <a:lnTo>
                  <a:pt x="43687" y="403225"/>
                </a:lnTo>
                <a:lnTo>
                  <a:pt x="78532" y="331850"/>
                </a:lnTo>
                <a:lnTo>
                  <a:pt x="28701" y="331850"/>
                </a:lnTo>
                <a:lnTo>
                  <a:pt x="28565" y="317627"/>
                </a:lnTo>
                <a:close/>
              </a:path>
              <a:path w="85725" h="403225">
                <a:moveTo>
                  <a:pt x="57140" y="317373"/>
                </a:moveTo>
                <a:lnTo>
                  <a:pt x="28565" y="317627"/>
                </a:lnTo>
                <a:lnTo>
                  <a:pt x="28701" y="331850"/>
                </a:lnTo>
                <a:lnTo>
                  <a:pt x="57276" y="331596"/>
                </a:lnTo>
                <a:lnTo>
                  <a:pt x="57140" y="317373"/>
                </a:lnTo>
                <a:close/>
              </a:path>
              <a:path w="85725" h="403225">
                <a:moveTo>
                  <a:pt x="85725" y="317119"/>
                </a:moveTo>
                <a:lnTo>
                  <a:pt x="57140" y="317373"/>
                </a:lnTo>
                <a:lnTo>
                  <a:pt x="57276" y="331596"/>
                </a:lnTo>
                <a:lnTo>
                  <a:pt x="28701" y="331850"/>
                </a:lnTo>
                <a:lnTo>
                  <a:pt x="78532" y="331850"/>
                </a:lnTo>
                <a:lnTo>
                  <a:pt x="85725" y="317119"/>
                </a:lnTo>
                <a:close/>
              </a:path>
              <a:path w="85725" h="403225">
                <a:moveTo>
                  <a:pt x="54101" y="0"/>
                </a:moveTo>
                <a:lnTo>
                  <a:pt x="25526" y="253"/>
                </a:lnTo>
                <a:lnTo>
                  <a:pt x="28565" y="317627"/>
                </a:lnTo>
                <a:lnTo>
                  <a:pt x="57140" y="317373"/>
                </a:lnTo>
                <a:lnTo>
                  <a:pt x="54101" y="0"/>
                </a:lnTo>
                <a:close/>
              </a:path>
            </a:pathLst>
          </a:custGeom>
          <a:solidFill>
            <a:srgbClr val="000000"/>
          </a:solidFill>
        </p:spPr>
        <p:txBody>
          <a:bodyPr wrap="square" lIns="0" tIns="0" rIns="0" bIns="0" rtlCol="0"/>
          <a:lstStyle/>
          <a:p>
            <a:endParaRPr/>
          </a:p>
        </p:txBody>
      </p:sp>
      <p:sp>
        <p:nvSpPr>
          <p:cNvPr id="16" name="object 16"/>
          <p:cNvSpPr txBox="1"/>
          <p:nvPr/>
        </p:nvSpPr>
        <p:spPr>
          <a:xfrm>
            <a:off x="8571992" y="4489830"/>
            <a:ext cx="1640205" cy="848360"/>
          </a:xfrm>
          <a:prstGeom prst="rect">
            <a:avLst/>
          </a:prstGeom>
        </p:spPr>
        <p:txBody>
          <a:bodyPr vert="horz" wrap="square" lIns="0" tIns="12700" rIns="0" bIns="0" rtlCol="0">
            <a:spAutoFit/>
          </a:bodyPr>
          <a:lstStyle/>
          <a:p>
            <a:pPr marL="12700" marR="5080" indent="635" algn="ctr">
              <a:lnSpc>
                <a:spcPct val="100000"/>
              </a:lnSpc>
              <a:spcBef>
                <a:spcPts val="100"/>
              </a:spcBef>
            </a:pPr>
            <a:r>
              <a:rPr sz="1800" spc="-5" dirty="0">
                <a:latin typeface="Carlito"/>
                <a:cs typeface="Carlito"/>
              </a:rPr>
              <a:t>Choose </a:t>
            </a:r>
            <a:r>
              <a:rPr sz="1800" spc="-30" dirty="0">
                <a:latin typeface="Carlito"/>
                <a:cs typeface="Carlito"/>
              </a:rPr>
              <a:t>doctor,  </a:t>
            </a:r>
            <a:r>
              <a:rPr sz="1800" spc="-15" dirty="0">
                <a:latin typeface="Carlito"/>
                <a:cs typeface="Carlito"/>
              </a:rPr>
              <a:t>date </a:t>
            </a:r>
            <a:r>
              <a:rPr sz="1800" dirty="0">
                <a:latin typeface="Carlito"/>
                <a:cs typeface="Carlito"/>
              </a:rPr>
              <a:t>and </a:t>
            </a:r>
            <a:r>
              <a:rPr sz="1800" spc="-5" dirty="0">
                <a:latin typeface="Carlito"/>
                <a:cs typeface="Carlito"/>
              </a:rPr>
              <a:t>time</a:t>
            </a:r>
            <a:r>
              <a:rPr sz="1800" spc="-35" dirty="0">
                <a:latin typeface="Carlito"/>
                <a:cs typeface="Carlito"/>
              </a:rPr>
              <a:t> </a:t>
            </a:r>
            <a:r>
              <a:rPr sz="1800" spc="-15" dirty="0">
                <a:latin typeface="Carlito"/>
                <a:cs typeface="Carlito"/>
              </a:rPr>
              <a:t>for  </a:t>
            </a:r>
            <a:r>
              <a:rPr sz="1800" spc="-5" dirty="0">
                <a:latin typeface="Carlito"/>
                <a:cs typeface="Carlito"/>
              </a:rPr>
              <a:t>appointment</a:t>
            </a:r>
            <a:endParaRPr sz="1800">
              <a:latin typeface="Carlito"/>
              <a:cs typeface="Carlito"/>
            </a:endParaRPr>
          </a:p>
        </p:txBody>
      </p:sp>
      <p:sp>
        <p:nvSpPr>
          <p:cNvPr id="17" name="object 17"/>
          <p:cNvSpPr/>
          <p:nvPr/>
        </p:nvSpPr>
        <p:spPr>
          <a:xfrm>
            <a:off x="9355328" y="4019422"/>
            <a:ext cx="85725" cy="428625"/>
          </a:xfrm>
          <a:custGeom>
            <a:avLst/>
            <a:gdLst/>
            <a:ahLst/>
            <a:cxnLst/>
            <a:rect l="l" t="t" r="r" b="b"/>
            <a:pathLst>
              <a:path w="85725" h="428625">
                <a:moveTo>
                  <a:pt x="0" y="342645"/>
                </a:moveTo>
                <a:lnTo>
                  <a:pt x="42418" y="428625"/>
                </a:lnTo>
                <a:lnTo>
                  <a:pt x="78582" y="357250"/>
                </a:lnTo>
                <a:lnTo>
                  <a:pt x="57150" y="357250"/>
                </a:lnTo>
                <a:lnTo>
                  <a:pt x="28575" y="357124"/>
                </a:lnTo>
                <a:lnTo>
                  <a:pt x="28651" y="342815"/>
                </a:lnTo>
                <a:lnTo>
                  <a:pt x="0" y="342645"/>
                </a:lnTo>
                <a:close/>
              </a:path>
              <a:path w="85725" h="428625">
                <a:moveTo>
                  <a:pt x="28651" y="342815"/>
                </a:moveTo>
                <a:lnTo>
                  <a:pt x="28575" y="357124"/>
                </a:lnTo>
                <a:lnTo>
                  <a:pt x="57150" y="357250"/>
                </a:lnTo>
                <a:lnTo>
                  <a:pt x="57226" y="342985"/>
                </a:lnTo>
                <a:lnTo>
                  <a:pt x="28651" y="342815"/>
                </a:lnTo>
                <a:close/>
              </a:path>
              <a:path w="85725" h="428625">
                <a:moveTo>
                  <a:pt x="57226" y="342985"/>
                </a:moveTo>
                <a:lnTo>
                  <a:pt x="57150" y="357250"/>
                </a:lnTo>
                <a:lnTo>
                  <a:pt x="78582" y="357250"/>
                </a:lnTo>
                <a:lnTo>
                  <a:pt x="85725" y="343153"/>
                </a:lnTo>
                <a:lnTo>
                  <a:pt x="57226" y="342985"/>
                </a:lnTo>
                <a:close/>
              </a:path>
              <a:path w="85725" h="428625">
                <a:moveTo>
                  <a:pt x="30479" y="0"/>
                </a:moveTo>
                <a:lnTo>
                  <a:pt x="28651" y="342815"/>
                </a:lnTo>
                <a:lnTo>
                  <a:pt x="57226" y="342985"/>
                </a:lnTo>
                <a:lnTo>
                  <a:pt x="59054" y="253"/>
                </a:lnTo>
                <a:lnTo>
                  <a:pt x="30479" y="0"/>
                </a:lnTo>
                <a:close/>
              </a:path>
            </a:pathLst>
          </a:custGeom>
          <a:solidFill>
            <a:srgbClr val="000000"/>
          </a:solidFill>
        </p:spPr>
        <p:txBody>
          <a:bodyPr wrap="square" lIns="0" tIns="0" rIns="0" bIns="0" rtlCol="0"/>
          <a:lstStyle/>
          <a:p>
            <a:endParaRPr/>
          </a:p>
        </p:txBody>
      </p:sp>
      <p:sp>
        <p:nvSpPr>
          <p:cNvPr id="18" name="object 18"/>
          <p:cNvSpPr txBox="1"/>
          <p:nvPr/>
        </p:nvSpPr>
        <p:spPr>
          <a:xfrm>
            <a:off x="1491741" y="2145919"/>
            <a:ext cx="4917440" cy="498475"/>
          </a:xfrm>
          <a:prstGeom prst="rect">
            <a:avLst/>
          </a:prstGeom>
        </p:spPr>
        <p:txBody>
          <a:bodyPr vert="horz" wrap="square" lIns="0" tIns="12700" rIns="0" bIns="0" rtlCol="0">
            <a:spAutoFit/>
          </a:bodyPr>
          <a:lstStyle/>
          <a:p>
            <a:pPr marL="12700">
              <a:lnSpc>
                <a:spcPts val="1860"/>
              </a:lnSpc>
              <a:spcBef>
                <a:spcPts val="100"/>
              </a:spcBef>
            </a:pPr>
            <a:r>
              <a:rPr sz="1800" spc="-10" dirty="0">
                <a:latin typeface="Carlito"/>
                <a:cs typeface="Carlito"/>
              </a:rPr>
              <a:t>Save required information </a:t>
            </a:r>
            <a:r>
              <a:rPr sz="1800" spc="-5" dirty="0">
                <a:latin typeface="Carlito"/>
                <a:cs typeface="Carlito"/>
              </a:rPr>
              <a:t>on </a:t>
            </a:r>
            <a:r>
              <a:rPr sz="1800" spc="-10" dirty="0">
                <a:latin typeface="Carlito"/>
                <a:cs typeface="Carlito"/>
              </a:rPr>
              <a:t>users</a:t>
            </a:r>
            <a:r>
              <a:rPr sz="1800" spc="45" dirty="0">
                <a:latin typeface="Carlito"/>
                <a:cs typeface="Carlito"/>
              </a:rPr>
              <a:t> </a:t>
            </a:r>
            <a:r>
              <a:rPr sz="1800" spc="-10" dirty="0">
                <a:latin typeface="Carlito"/>
                <a:cs typeface="Carlito"/>
              </a:rPr>
              <a:t>profile</a:t>
            </a:r>
            <a:endParaRPr sz="1800">
              <a:latin typeface="Carlito"/>
              <a:cs typeface="Carlito"/>
            </a:endParaRPr>
          </a:p>
          <a:p>
            <a:pPr marL="4302760">
              <a:lnSpc>
                <a:spcPts val="1860"/>
              </a:lnSpc>
            </a:pPr>
            <a:r>
              <a:rPr sz="1800" spc="-10" dirty="0">
                <a:latin typeface="Carlito"/>
                <a:cs typeface="Carlito"/>
              </a:rPr>
              <a:t>P</a:t>
            </a:r>
            <a:r>
              <a:rPr sz="1800" spc="-30" dirty="0">
                <a:latin typeface="Carlito"/>
                <a:cs typeface="Carlito"/>
              </a:rPr>
              <a:t>r</a:t>
            </a:r>
            <a:r>
              <a:rPr sz="1800" spc="-5" dirty="0">
                <a:latin typeface="Carlito"/>
                <a:cs typeface="Carlito"/>
              </a:rPr>
              <a:t>of</a:t>
            </a:r>
            <a:r>
              <a:rPr sz="1800" spc="-10" dirty="0">
                <a:latin typeface="Carlito"/>
                <a:cs typeface="Carlito"/>
              </a:rPr>
              <a:t>il</a:t>
            </a:r>
            <a:r>
              <a:rPr sz="1800" dirty="0">
                <a:latin typeface="Carlito"/>
                <a:cs typeface="Carlito"/>
              </a:rPr>
              <a:t>e</a:t>
            </a:r>
            <a:endParaRPr sz="1800">
              <a:latin typeface="Carlito"/>
              <a:cs typeface="Carlito"/>
            </a:endParaRPr>
          </a:p>
        </p:txBody>
      </p:sp>
      <p:sp>
        <p:nvSpPr>
          <p:cNvPr id="19" name="object 19"/>
          <p:cNvSpPr txBox="1"/>
          <p:nvPr/>
        </p:nvSpPr>
        <p:spPr>
          <a:xfrm>
            <a:off x="7550911" y="1165605"/>
            <a:ext cx="105854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rlito"/>
                <a:cs typeface="Carlito"/>
              </a:rPr>
              <a:t>If </a:t>
            </a:r>
            <a:r>
              <a:rPr sz="1800" spc="-5" dirty="0">
                <a:latin typeface="Carlito"/>
                <a:cs typeface="Carlito"/>
              </a:rPr>
              <a:t>new</a:t>
            </a:r>
            <a:r>
              <a:rPr sz="1800" spc="-65" dirty="0">
                <a:latin typeface="Carlito"/>
                <a:cs typeface="Carlito"/>
              </a:rPr>
              <a:t> </a:t>
            </a:r>
            <a:r>
              <a:rPr sz="1800" spc="-5" dirty="0">
                <a:latin typeface="Carlito"/>
                <a:cs typeface="Carlito"/>
              </a:rPr>
              <a:t>user</a:t>
            </a:r>
            <a:endParaRPr sz="1800">
              <a:latin typeface="Carlito"/>
              <a:cs typeface="Carlito"/>
            </a:endParaRPr>
          </a:p>
        </p:txBody>
      </p:sp>
      <p:sp>
        <p:nvSpPr>
          <p:cNvPr id="20" name="object 20"/>
          <p:cNvSpPr txBox="1"/>
          <p:nvPr/>
        </p:nvSpPr>
        <p:spPr>
          <a:xfrm>
            <a:off x="3849115" y="5712053"/>
            <a:ext cx="91694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rlito"/>
                <a:cs typeface="Carlito"/>
              </a:rPr>
              <a:t>Satisfied?</a:t>
            </a:r>
            <a:endParaRPr sz="1800">
              <a:latin typeface="Carlito"/>
              <a:cs typeface="Carlito"/>
            </a:endParaRPr>
          </a:p>
        </p:txBody>
      </p:sp>
      <p:sp>
        <p:nvSpPr>
          <p:cNvPr id="21" name="object 21"/>
          <p:cNvSpPr txBox="1"/>
          <p:nvPr/>
        </p:nvSpPr>
        <p:spPr>
          <a:xfrm>
            <a:off x="4946650" y="5924194"/>
            <a:ext cx="323215" cy="299720"/>
          </a:xfrm>
          <a:prstGeom prst="rect">
            <a:avLst/>
          </a:prstGeom>
        </p:spPr>
        <p:txBody>
          <a:bodyPr vert="horz" wrap="square" lIns="0" tIns="12700" rIns="0" bIns="0" rtlCol="0">
            <a:spAutoFit/>
          </a:bodyPr>
          <a:lstStyle/>
          <a:p>
            <a:pPr marL="12700">
              <a:lnSpc>
                <a:spcPct val="100000"/>
              </a:lnSpc>
              <a:spcBef>
                <a:spcPts val="100"/>
              </a:spcBef>
            </a:pPr>
            <a:r>
              <a:rPr sz="1800" spc="-135" dirty="0">
                <a:latin typeface="Carlito"/>
                <a:cs typeface="Carlito"/>
              </a:rPr>
              <a:t>Y</a:t>
            </a:r>
            <a:r>
              <a:rPr sz="1800" dirty="0">
                <a:latin typeface="Carlito"/>
                <a:cs typeface="Carlito"/>
              </a:rPr>
              <a:t>es</a:t>
            </a:r>
            <a:endParaRPr sz="1800">
              <a:latin typeface="Carlito"/>
              <a:cs typeface="Carlito"/>
            </a:endParaRPr>
          </a:p>
        </p:txBody>
      </p:sp>
      <p:sp>
        <p:nvSpPr>
          <p:cNvPr id="22" name="object 22"/>
          <p:cNvSpPr txBox="1"/>
          <p:nvPr/>
        </p:nvSpPr>
        <p:spPr>
          <a:xfrm>
            <a:off x="5429503" y="5636463"/>
            <a:ext cx="29464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rlito"/>
                <a:cs typeface="Carlito"/>
              </a:rPr>
              <a:t>No</a:t>
            </a:r>
            <a:endParaRPr sz="1800">
              <a:latin typeface="Carlito"/>
              <a:cs typeface="Carlito"/>
            </a:endParaRPr>
          </a:p>
        </p:txBody>
      </p:sp>
      <p:sp>
        <p:nvSpPr>
          <p:cNvPr id="23" name="object 23"/>
          <p:cNvSpPr txBox="1"/>
          <p:nvPr/>
        </p:nvSpPr>
        <p:spPr>
          <a:xfrm>
            <a:off x="7862443" y="5787949"/>
            <a:ext cx="998219"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rlito"/>
                <a:cs typeface="Carlito"/>
              </a:rPr>
              <a:t>If</a:t>
            </a:r>
            <a:r>
              <a:rPr sz="1800" spc="-65" dirty="0">
                <a:latin typeface="Carlito"/>
                <a:cs typeface="Carlito"/>
              </a:rPr>
              <a:t> </a:t>
            </a:r>
            <a:r>
              <a:rPr sz="1800" spc="-10" dirty="0">
                <a:latin typeface="Carlito"/>
                <a:cs typeface="Carlito"/>
              </a:rPr>
              <a:t>required</a:t>
            </a:r>
            <a:endParaRPr sz="1800">
              <a:latin typeface="Carlito"/>
              <a:cs typeface="Carlito"/>
            </a:endParaRPr>
          </a:p>
        </p:txBody>
      </p:sp>
      <p:grpSp>
        <p:nvGrpSpPr>
          <p:cNvPr id="24" name="object 24"/>
          <p:cNvGrpSpPr/>
          <p:nvPr/>
        </p:nvGrpSpPr>
        <p:grpSpPr>
          <a:xfrm>
            <a:off x="1877758" y="1455547"/>
            <a:ext cx="8343900" cy="2578735"/>
            <a:chOff x="1877758" y="1455547"/>
            <a:chExt cx="8343900" cy="2578735"/>
          </a:xfrm>
        </p:grpSpPr>
        <p:sp>
          <p:nvSpPr>
            <p:cNvPr id="25" name="object 25"/>
            <p:cNvSpPr/>
            <p:nvPr/>
          </p:nvSpPr>
          <p:spPr>
            <a:xfrm>
              <a:off x="5566410" y="2052066"/>
              <a:ext cx="1053465" cy="908685"/>
            </a:xfrm>
            <a:custGeom>
              <a:avLst/>
              <a:gdLst/>
              <a:ahLst/>
              <a:cxnLst/>
              <a:rect l="l" t="t" r="r" b="b"/>
              <a:pathLst>
                <a:path w="1053465" h="908685">
                  <a:moveTo>
                    <a:pt x="0" y="454151"/>
                  </a:moveTo>
                  <a:lnTo>
                    <a:pt x="2410" y="410413"/>
                  </a:lnTo>
                  <a:lnTo>
                    <a:pt x="9493" y="367851"/>
                  </a:lnTo>
                  <a:lnTo>
                    <a:pt x="21029" y="326656"/>
                  </a:lnTo>
                  <a:lnTo>
                    <a:pt x="36796" y="287017"/>
                  </a:lnTo>
                  <a:lnTo>
                    <a:pt x="56576" y="249127"/>
                  </a:lnTo>
                  <a:lnTo>
                    <a:pt x="80146" y="213173"/>
                  </a:lnTo>
                  <a:lnTo>
                    <a:pt x="107286" y="179348"/>
                  </a:lnTo>
                  <a:lnTo>
                    <a:pt x="137777" y="147841"/>
                  </a:lnTo>
                  <a:lnTo>
                    <a:pt x="171396" y="118842"/>
                  </a:lnTo>
                  <a:lnTo>
                    <a:pt x="207925" y="92543"/>
                  </a:lnTo>
                  <a:lnTo>
                    <a:pt x="247141" y="69132"/>
                  </a:lnTo>
                  <a:lnTo>
                    <a:pt x="288826" y="48801"/>
                  </a:lnTo>
                  <a:lnTo>
                    <a:pt x="332757" y="31740"/>
                  </a:lnTo>
                  <a:lnTo>
                    <a:pt x="378715" y="18139"/>
                  </a:lnTo>
                  <a:lnTo>
                    <a:pt x="426478" y="8188"/>
                  </a:lnTo>
                  <a:lnTo>
                    <a:pt x="475827" y="2078"/>
                  </a:lnTo>
                  <a:lnTo>
                    <a:pt x="526541" y="0"/>
                  </a:lnTo>
                  <a:lnTo>
                    <a:pt x="577256" y="2078"/>
                  </a:lnTo>
                  <a:lnTo>
                    <a:pt x="626605" y="8188"/>
                  </a:lnTo>
                  <a:lnTo>
                    <a:pt x="674368" y="18139"/>
                  </a:lnTo>
                  <a:lnTo>
                    <a:pt x="720326" y="31740"/>
                  </a:lnTo>
                  <a:lnTo>
                    <a:pt x="764257" y="48801"/>
                  </a:lnTo>
                  <a:lnTo>
                    <a:pt x="805942" y="69132"/>
                  </a:lnTo>
                  <a:lnTo>
                    <a:pt x="845158" y="92543"/>
                  </a:lnTo>
                  <a:lnTo>
                    <a:pt x="881687" y="118842"/>
                  </a:lnTo>
                  <a:lnTo>
                    <a:pt x="915306" y="147841"/>
                  </a:lnTo>
                  <a:lnTo>
                    <a:pt x="945797" y="179348"/>
                  </a:lnTo>
                  <a:lnTo>
                    <a:pt x="972937" y="213173"/>
                  </a:lnTo>
                  <a:lnTo>
                    <a:pt x="996507" y="249127"/>
                  </a:lnTo>
                  <a:lnTo>
                    <a:pt x="1016287" y="287017"/>
                  </a:lnTo>
                  <a:lnTo>
                    <a:pt x="1032054" y="326656"/>
                  </a:lnTo>
                  <a:lnTo>
                    <a:pt x="1043590" y="367851"/>
                  </a:lnTo>
                  <a:lnTo>
                    <a:pt x="1050673" y="410413"/>
                  </a:lnTo>
                  <a:lnTo>
                    <a:pt x="1053084" y="454151"/>
                  </a:lnTo>
                  <a:lnTo>
                    <a:pt x="1050673" y="497890"/>
                  </a:lnTo>
                  <a:lnTo>
                    <a:pt x="1043590" y="540452"/>
                  </a:lnTo>
                  <a:lnTo>
                    <a:pt x="1032054" y="581647"/>
                  </a:lnTo>
                  <a:lnTo>
                    <a:pt x="1016287" y="621286"/>
                  </a:lnTo>
                  <a:lnTo>
                    <a:pt x="996507" y="659176"/>
                  </a:lnTo>
                  <a:lnTo>
                    <a:pt x="972937" y="695130"/>
                  </a:lnTo>
                  <a:lnTo>
                    <a:pt x="945797" y="728955"/>
                  </a:lnTo>
                  <a:lnTo>
                    <a:pt x="915306" y="760462"/>
                  </a:lnTo>
                  <a:lnTo>
                    <a:pt x="881687" y="789461"/>
                  </a:lnTo>
                  <a:lnTo>
                    <a:pt x="845158" y="815760"/>
                  </a:lnTo>
                  <a:lnTo>
                    <a:pt x="805942" y="839171"/>
                  </a:lnTo>
                  <a:lnTo>
                    <a:pt x="764257" y="859502"/>
                  </a:lnTo>
                  <a:lnTo>
                    <a:pt x="720326" y="876563"/>
                  </a:lnTo>
                  <a:lnTo>
                    <a:pt x="674368" y="890164"/>
                  </a:lnTo>
                  <a:lnTo>
                    <a:pt x="626605" y="900115"/>
                  </a:lnTo>
                  <a:lnTo>
                    <a:pt x="577256" y="906225"/>
                  </a:lnTo>
                  <a:lnTo>
                    <a:pt x="526541" y="908304"/>
                  </a:lnTo>
                  <a:lnTo>
                    <a:pt x="475827" y="906225"/>
                  </a:lnTo>
                  <a:lnTo>
                    <a:pt x="426478" y="900115"/>
                  </a:lnTo>
                  <a:lnTo>
                    <a:pt x="378715" y="890164"/>
                  </a:lnTo>
                  <a:lnTo>
                    <a:pt x="332757" y="876563"/>
                  </a:lnTo>
                  <a:lnTo>
                    <a:pt x="288826" y="859502"/>
                  </a:lnTo>
                  <a:lnTo>
                    <a:pt x="247141" y="839171"/>
                  </a:lnTo>
                  <a:lnTo>
                    <a:pt x="207925" y="815760"/>
                  </a:lnTo>
                  <a:lnTo>
                    <a:pt x="171396" y="789461"/>
                  </a:lnTo>
                  <a:lnTo>
                    <a:pt x="137777" y="760462"/>
                  </a:lnTo>
                  <a:lnTo>
                    <a:pt x="107286" y="728955"/>
                  </a:lnTo>
                  <a:lnTo>
                    <a:pt x="80146" y="695130"/>
                  </a:lnTo>
                  <a:lnTo>
                    <a:pt x="56576" y="659176"/>
                  </a:lnTo>
                  <a:lnTo>
                    <a:pt x="36796" y="621286"/>
                  </a:lnTo>
                  <a:lnTo>
                    <a:pt x="21029" y="581647"/>
                  </a:lnTo>
                  <a:lnTo>
                    <a:pt x="9493" y="540452"/>
                  </a:lnTo>
                  <a:lnTo>
                    <a:pt x="2410" y="497890"/>
                  </a:lnTo>
                  <a:lnTo>
                    <a:pt x="0" y="454151"/>
                  </a:lnTo>
                  <a:close/>
                </a:path>
              </a:pathLst>
            </a:custGeom>
            <a:ln w="28575">
              <a:solidFill>
                <a:srgbClr val="000000"/>
              </a:solidFill>
            </a:ln>
          </p:spPr>
          <p:txBody>
            <a:bodyPr wrap="square" lIns="0" tIns="0" rIns="0" bIns="0" rtlCol="0"/>
            <a:lstStyle/>
            <a:p>
              <a:endParaRPr/>
            </a:p>
          </p:txBody>
        </p:sp>
        <p:sp>
          <p:nvSpPr>
            <p:cNvPr id="26" name="object 26"/>
            <p:cNvSpPr/>
            <p:nvPr/>
          </p:nvSpPr>
          <p:spPr>
            <a:xfrm>
              <a:off x="6619494" y="1455546"/>
              <a:ext cx="3050540" cy="1094105"/>
            </a:xfrm>
            <a:custGeom>
              <a:avLst/>
              <a:gdLst/>
              <a:ahLst/>
              <a:cxnLst/>
              <a:rect l="l" t="t" r="r" b="b"/>
              <a:pathLst>
                <a:path w="3050540" h="1094105">
                  <a:moveTo>
                    <a:pt x="3021457" y="756539"/>
                  </a:moveTo>
                  <a:lnTo>
                    <a:pt x="2992882" y="756539"/>
                  </a:lnTo>
                  <a:lnTo>
                    <a:pt x="2992882" y="1036955"/>
                  </a:lnTo>
                  <a:lnTo>
                    <a:pt x="85725" y="1036955"/>
                  </a:lnTo>
                  <a:lnTo>
                    <a:pt x="85725" y="1008380"/>
                  </a:lnTo>
                  <a:lnTo>
                    <a:pt x="0" y="1051179"/>
                  </a:lnTo>
                  <a:lnTo>
                    <a:pt x="85725" y="1094105"/>
                  </a:lnTo>
                  <a:lnTo>
                    <a:pt x="85725" y="1065530"/>
                  </a:lnTo>
                  <a:lnTo>
                    <a:pt x="3021457" y="1065530"/>
                  </a:lnTo>
                  <a:lnTo>
                    <a:pt x="3021457" y="1051179"/>
                  </a:lnTo>
                  <a:lnTo>
                    <a:pt x="3021457" y="1036955"/>
                  </a:lnTo>
                  <a:lnTo>
                    <a:pt x="3021457" y="756539"/>
                  </a:lnTo>
                  <a:close/>
                </a:path>
                <a:path w="3050540" h="1094105">
                  <a:moveTo>
                    <a:pt x="3050032" y="258826"/>
                  </a:moveTo>
                  <a:lnTo>
                    <a:pt x="3021457" y="258826"/>
                  </a:lnTo>
                  <a:lnTo>
                    <a:pt x="3021457" y="28575"/>
                  </a:lnTo>
                  <a:lnTo>
                    <a:pt x="3021457" y="14351"/>
                  </a:lnTo>
                  <a:lnTo>
                    <a:pt x="3021457" y="0"/>
                  </a:lnTo>
                  <a:lnTo>
                    <a:pt x="0" y="0"/>
                  </a:lnTo>
                  <a:lnTo>
                    <a:pt x="0" y="28575"/>
                  </a:lnTo>
                  <a:lnTo>
                    <a:pt x="2992882" y="28575"/>
                  </a:lnTo>
                  <a:lnTo>
                    <a:pt x="2992882" y="258826"/>
                  </a:lnTo>
                  <a:lnTo>
                    <a:pt x="2964307" y="258826"/>
                  </a:lnTo>
                  <a:lnTo>
                    <a:pt x="3007106" y="344551"/>
                  </a:lnTo>
                  <a:lnTo>
                    <a:pt x="3042843" y="273177"/>
                  </a:lnTo>
                  <a:lnTo>
                    <a:pt x="3050032" y="258826"/>
                  </a:lnTo>
                  <a:close/>
                </a:path>
              </a:pathLst>
            </a:custGeom>
            <a:solidFill>
              <a:srgbClr val="000000"/>
            </a:solidFill>
          </p:spPr>
          <p:txBody>
            <a:bodyPr wrap="square" lIns="0" tIns="0" rIns="0" bIns="0" rtlCol="0"/>
            <a:lstStyle/>
            <a:p>
              <a:endParaRPr/>
            </a:p>
          </p:txBody>
        </p:sp>
        <p:sp>
          <p:nvSpPr>
            <p:cNvPr id="27" name="object 27"/>
            <p:cNvSpPr/>
            <p:nvPr/>
          </p:nvSpPr>
          <p:spPr>
            <a:xfrm>
              <a:off x="1892045" y="3312414"/>
              <a:ext cx="3830320" cy="707390"/>
            </a:xfrm>
            <a:custGeom>
              <a:avLst/>
              <a:gdLst/>
              <a:ahLst/>
              <a:cxnLst/>
              <a:rect l="l" t="t" r="r" b="b"/>
              <a:pathLst>
                <a:path w="3830320" h="707389">
                  <a:moveTo>
                    <a:pt x="0" y="707136"/>
                  </a:moveTo>
                  <a:lnTo>
                    <a:pt x="1615440" y="707136"/>
                  </a:lnTo>
                  <a:lnTo>
                    <a:pt x="1615440" y="0"/>
                  </a:lnTo>
                  <a:lnTo>
                    <a:pt x="0" y="0"/>
                  </a:lnTo>
                  <a:lnTo>
                    <a:pt x="0" y="707136"/>
                  </a:lnTo>
                  <a:close/>
                </a:path>
                <a:path w="3830320" h="707389">
                  <a:moveTo>
                    <a:pt x="2214372" y="707136"/>
                  </a:moveTo>
                  <a:lnTo>
                    <a:pt x="3829811" y="707136"/>
                  </a:lnTo>
                  <a:lnTo>
                    <a:pt x="3829811" y="0"/>
                  </a:lnTo>
                  <a:lnTo>
                    <a:pt x="2214372" y="0"/>
                  </a:lnTo>
                  <a:lnTo>
                    <a:pt x="2214372" y="707136"/>
                  </a:lnTo>
                  <a:close/>
                </a:path>
              </a:pathLst>
            </a:custGeom>
            <a:ln w="28575">
              <a:solidFill>
                <a:srgbClr val="000000"/>
              </a:solidFill>
            </a:ln>
          </p:spPr>
          <p:txBody>
            <a:bodyPr wrap="square" lIns="0" tIns="0" rIns="0" bIns="0" rtlCol="0"/>
            <a:lstStyle/>
            <a:p>
              <a:endParaRPr/>
            </a:p>
          </p:txBody>
        </p:sp>
        <p:sp>
          <p:nvSpPr>
            <p:cNvPr id="28" name="object 28"/>
            <p:cNvSpPr/>
            <p:nvPr/>
          </p:nvSpPr>
          <p:spPr>
            <a:xfrm>
              <a:off x="2656966" y="2960369"/>
              <a:ext cx="3450590" cy="350520"/>
            </a:xfrm>
            <a:custGeom>
              <a:avLst/>
              <a:gdLst/>
              <a:ahLst/>
              <a:cxnLst/>
              <a:rect l="l" t="t" r="r" b="b"/>
              <a:pathLst>
                <a:path w="3450590" h="350520">
                  <a:moveTo>
                    <a:pt x="28575" y="264794"/>
                  </a:moveTo>
                  <a:lnTo>
                    <a:pt x="0" y="264794"/>
                  </a:lnTo>
                  <a:lnTo>
                    <a:pt x="42799" y="350519"/>
                  </a:lnTo>
                  <a:lnTo>
                    <a:pt x="78538" y="279145"/>
                  </a:lnTo>
                  <a:lnTo>
                    <a:pt x="28575" y="279145"/>
                  </a:lnTo>
                  <a:lnTo>
                    <a:pt x="28575" y="264794"/>
                  </a:lnTo>
                  <a:close/>
                </a:path>
                <a:path w="3450590" h="350520">
                  <a:moveTo>
                    <a:pt x="3421633" y="161035"/>
                  </a:moveTo>
                  <a:lnTo>
                    <a:pt x="28575" y="161035"/>
                  </a:lnTo>
                  <a:lnTo>
                    <a:pt x="28575" y="279145"/>
                  </a:lnTo>
                  <a:lnTo>
                    <a:pt x="57150" y="279145"/>
                  </a:lnTo>
                  <a:lnTo>
                    <a:pt x="57150" y="189610"/>
                  </a:lnTo>
                  <a:lnTo>
                    <a:pt x="42799" y="189610"/>
                  </a:lnTo>
                  <a:lnTo>
                    <a:pt x="57150" y="175259"/>
                  </a:lnTo>
                  <a:lnTo>
                    <a:pt x="3421633" y="175259"/>
                  </a:lnTo>
                  <a:lnTo>
                    <a:pt x="3421633" y="161035"/>
                  </a:lnTo>
                  <a:close/>
                </a:path>
                <a:path w="3450590" h="350520">
                  <a:moveTo>
                    <a:pt x="85725" y="264794"/>
                  </a:moveTo>
                  <a:lnTo>
                    <a:pt x="57150" y="264794"/>
                  </a:lnTo>
                  <a:lnTo>
                    <a:pt x="57150" y="279145"/>
                  </a:lnTo>
                  <a:lnTo>
                    <a:pt x="78538" y="279145"/>
                  </a:lnTo>
                  <a:lnTo>
                    <a:pt x="85725" y="264794"/>
                  </a:lnTo>
                  <a:close/>
                </a:path>
                <a:path w="3450590" h="350520">
                  <a:moveTo>
                    <a:pt x="57150" y="175259"/>
                  </a:moveTo>
                  <a:lnTo>
                    <a:pt x="42799" y="189610"/>
                  </a:lnTo>
                  <a:lnTo>
                    <a:pt x="57150" y="189610"/>
                  </a:lnTo>
                  <a:lnTo>
                    <a:pt x="57150" y="175259"/>
                  </a:lnTo>
                  <a:close/>
                </a:path>
                <a:path w="3450590" h="350520">
                  <a:moveTo>
                    <a:pt x="3450208" y="161035"/>
                  </a:moveTo>
                  <a:lnTo>
                    <a:pt x="3435857" y="161035"/>
                  </a:lnTo>
                  <a:lnTo>
                    <a:pt x="3421633" y="175259"/>
                  </a:lnTo>
                  <a:lnTo>
                    <a:pt x="57150" y="175259"/>
                  </a:lnTo>
                  <a:lnTo>
                    <a:pt x="57150" y="189610"/>
                  </a:lnTo>
                  <a:lnTo>
                    <a:pt x="3450208" y="189610"/>
                  </a:lnTo>
                  <a:lnTo>
                    <a:pt x="3450208" y="161035"/>
                  </a:lnTo>
                  <a:close/>
                </a:path>
                <a:path w="3450590" h="350520">
                  <a:moveTo>
                    <a:pt x="3450208" y="0"/>
                  </a:moveTo>
                  <a:lnTo>
                    <a:pt x="3421633" y="0"/>
                  </a:lnTo>
                  <a:lnTo>
                    <a:pt x="3421633" y="175259"/>
                  </a:lnTo>
                  <a:lnTo>
                    <a:pt x="3435857" y="161035"/>
                  </a:lnTo>
                  <a:lnTo>
                    <a:pt x="3450208" y="161035"/>
                  </a:lnTo>
                  <a:lnTo>
                    <a:pt x="3450208" y="0"/>
                  </a:lnTo>
                  <a:close/>
                </a:path>
              </a:pathLst>
            </a:custGeom>
            <a:solidFill>
              <a:srgbClr val="000000"/>
            </a:solidFill>
          </p:spPr>
          <p:txBody>
            <a:bodyPr wrap="square" lIns="0" tIns="0" rIns="0" bIns="0" rtlCol="0"/>
            <a:lstStyle/>
            <a:p>
              <a:endParaRPr/>
            </a:p>
          </p:txBody>
        </p:sp>
        <p:sp>
          <p:nvSpPr>
            <p:cNvPr id="29" name="object 29"/>
            <p:cNvSpPr/>
            <p:nvPr/>
          </p:nvSpPr>
          <p:spPr>
            <a:xfrm>
              <a:off x="6409181" y="3312414"/>
              <a:ext cx="1615440" cy="707390"/>
            </a:xfrm>
            <a:custGeom>
              <a:avLst/>
              <a:gdLst/>
              <a:ahLst/>
              <a:cxnLst/>
              <a:rect l="l" t="t" r="r" b="b"/>
              <a:pathLst>
                <a:path w="1615440" h="707389">
                  <a:moveTo>
                    <a:pt x="0" y="707136"/>
                  </a:moveTo>
                  <a:lnTo>
                    <a:pt x="1615439" y="707136"/>
                  </a:lnTo>
                  <a:lnTo>
                    <a:pt x="1615439" y="0"/>
                  </a:lnTo>
                  <a:lnTo>
                    <a:pt x="0" y="0"/>
                  </a:lnTo>
                  <a:lnTo>
                    <a:pt x="0" y="707136"/>
                  </a:lnTo>
                  <a:close/>
                </a:path>
              </a:pathLst>
            </a:custGeom>
            <a:ln w="28575">
              <a:solidFill>
                <a:srgbClr val="000000"/>
              </a:solidFill>
            </a:ln>
          </p:spPr>
          <p:txBody>
            <a:bodyPr wrap="square" lIns="0" tIns="0" rIns="0" bIns="0" rtlCol="0"/>
            <a:lstStyle/>
            <a:p>
              <a:endParaRPr/>
            </a:p>
          </p:txBody>
        </p:sp>
        <p:sp>
          <p:nvSpPr>
            <p:cNvPr id="30" name="object 30"/>
            <p:cNvSpPr/>
            <p:nvPr/>
          </p:nvSpPr>
          <p:spPr>
            <a:xfrm>
              <a:off x="6086601" y="2959608"/>
              <a:ext cx="1168400" cy="350520"/>
            </a:xfrm>
            <a:custGeom>
              <a:avLst/>
              <a:gdLst/>
              <a:ahLst/>
              <a:cxnLst/>
              <a:rect l="l" t="t" r="r" b="b"/>
              <a:pathLst>
                <a:path w="1168400" h="350520">
                  <a:moveTo>
                    <a:pt x="1123442" y="274319"/>
                  </a:moveTo>
                  <a:lnTo>
                    <a:pt x="1091692" y="274319"/>
                  </a:lnTo>
                  <a:lnTo>
                    <a:pt x="1129792" y="350519"/>
                  </a:lnTo>
                  <a:lnTo>
                    <a:pt x="1161542" y="287019"/>
                  </a:lnTo>
                  <a:lnTo>
                    <a:pt x="1123442" y="287019"/>
                  </a:lnTo>
                  <a:lnTo>
                    <a:pt x="1123442" y="274319"/>
                  </a:lnTo>
                  <a:close/>
                </a:path>
                <a:path w="1168400" h="350520">
                  <a:moveTo>
                    <a:pt x="1123442" y="175259"/>
                  </a:moveTo>
                  <a:lnTo>
                    <a:pt x="1123442" y="287019"/>
                  </a:lnTo>
                  <a:lnTo>
                    <a:pt x="1136142" y="287019"/>
                  </a:lnTo>
                  <a:lnTo>
                    <a:pt x="1136142" y="181609"/>
                  </a:lnTo>
                  <a:lnTo>
                    <a:pt x="1129792" y="181609"/>
                  </a:lnTo>
                  <a:lnTo>
                    <a:pt x="1123442" y="175259"/>
                  </a:lnTo>
                  <a:close/>
                </a:path>
                <a:path w="1168400" h="350520">
                  <a:moveTo>
                    <a:pt x="1167892" y="274319"/>
                  </a:moveTo>
                  <a:lnTo>
                    <a:pt x="1136142" y="274319"/>
                  </a:lnTo>
                  <a:lnTo>
                    <a:pt x="1136142" y="287019"/>
                  </a:lnTo>
                  <a:lnTo>
                    <a:pt x="1161542" y="287019"/>
                  </a:lnTo>
                  <a:lnTo>
                    <a:pt x="1167892" y="274319"/>
                  </a:lnTo>
                  <a:close/>
                </a:path>
                <a:path w="1168400" h="350520">
                  <a:moveTo>
                    <a:pt x="12700" y="0"/>
                  </a:moveTo>
                  <a:lnTo>
                    <a:pt x="0" y="0"/>
                  </a:lnTo>
                  <a:lnTo>
                    <a:pt x="0" y="181609"/>
                  </a:lnTo>
                  <a:lnTo>
                    <a:pt x="1123442" y="181609"/>
                  </a:lnTo>
                  <a:lnTo>
                    <a:pt x="1123442" y="175259"/>
                  </a:lnTo>
                  <a:lnTo>
                    <a:pt x="12700" y="175259"/>
                  </a:lnTo>
                  <a:lnTo>
                    <a:pt x="6350" y="168909"/>
                  </a:lnTo>
                  <a:lnTo>
                    <a:pt x="12700" y="168909"/>
                  </a:lnTo>
                  <a:lnTo>
                    <a:pt x="12700" y="0"/>
                  </a:lnTo>
                  <a:close/>
                </a:path>
                <a:path w="1168400" h="350520">
                  <a:moveTo>
                    <a:pt x="1136142" y="168909"/>
                  </a:moveTo>
                  <a:lnTo>
                    <a:pt x="12700" y="168909"/>
                  </a:lnTo>
                  <a:lnTo>
                    <a:pt x="12700" y="175259"/>
                  </a:lnTo>
                  <a:lnTo>
                    <a:pt x="1123442" y="175259"/>
                  </a:lnTo>
                  <a:lnTo>
                    <a:pt x="1129792" y="181609"/>
                  </a:lnTo>
                  <a:lnTo>
                    <a:pt x="1136142" y="181609"/>
                  </a:lnTo>
                  <a:lnTo>
                    <a:pt x="1136142" y="168909"/>
                  </a:lnTo>
                  <a:close/>
                </a:path>
                <a:path w="1168400" h="350520">
                  <a:moveTo>
                    <a:pt x="12700" y="168909"/>
                  </a:moveTo>
                  <a:lnTo>
                    <a:pt x="6350" y="168909"/>
                  </a:lnTo>
                  <a:lnTo>
                    <a:pt x="12700" y="175259"/>
                  </a:lnTo>
                  <a:lnTo>
                    <a:pt x="12700" y="168909"/>
                  </a:lnTo>
                  <a:close/>
                </a:path>
              </a:pathLst>
            </a:custGeom>
            <a:solidFill>
              <a:srgbClr val="000000"/>
            </a:solidFill>
          </p:spPr>
          <p:txBody>
            <a:bodyPr wrap="square" lIns="0" tIns="0" rIns="0" bIns="0" rtlCol="0"/>
            <a:lstStyle/>
            <a:p>
              <a:endParaRPr/>
            </a:p>
          </p:txBody>
        </p:sp>
        <p:sp>
          <p:nvSpPr>
            <p:cNvPr id="31" name="object 31"/>
            <p:cNvSpPr/>
            <p:nvPr/>
          </p:nvSpPr>
          <p:spPr>
            <a:xfrm>
              <a:off x="8591550" y="3312414"/>
              <a:ext cx="1615440" cy="707390"/>
            </a:xfrm>
            <a:custGeom>
              <a:avLst/>
              <a:gdLst/>
              <a:ahLst/>
              <a:cxnLst/>
              <a:rect l="l" t="t" r="r" b="b"/>
              <a:pathLst>
                <a:path w="1615440" h="707389">
                  <a:moveTo>
                    <a:pt x="0" y="707136"/>
                  </a:moveTo>
                  <a:lnTo>
                    <a:pt x="1615440" y="707136"/>
                  </a:lnTo>
                  <a:lnTo>
                    <a:pt x="1615440" y="0"/>
                  </a:lnTo>
                  <a:lnTo>
                    <a:pt x="0" y="0"/>
                  </a:lnTo>
                  <a:lnTo>
                    <a:pt x="0" y="707136"/>
                  </a:lnTo>
                  <a:close/>
                </a:path>
              </a:pathLst>
            </a:custGeom>
            <a:ln w="28575">
              <a:solidFill>
                <a:srgbClr val="000000"/>
              </a:solidFill>
            </a:ln>
          </p:spPr>
          <p:txBody>
            <a:bodyPr wrap="square" lIns="0" tIns="0" rIns="0" bIns="0" rtlCol="0"/>
            <a:lstStyle/>
            <a:p>
              <a:endParaRPr/>
            </a:p>
          </p:txBody>
        </p:sp>
        <p:sp>
          <p:nvSpPr>
            <p:cNvPr id="32" name="object 32"/>
            <p:cNvSpPr/>
            <p:nvPr/>
          </p:nvSpPr>
          <p:spPr>
            <a:xfrm>
              <a:off x="4871212" y="2960369"/>
              <a:ext cx="4572000" cy="350520"/>
            </a:xfrm>
            <a:custGeom>
              <a:avLst/>
              <a:gdLst/>
              <a:ahLst/>
              <a:cxnLst/>
              <a:rect l="l" t="t" r="r" b="b"/>
              <a:pathLst>
                <a:path w="4572000" h="350520">
                  <a:moveTo>
                    <a:pt x="4571873" y="264795"/>
                  </a:moveTo>
                  <a:lnTo>
                    <a:pt x="4543298" y="264795"/>
                  </a:lnTo>
                  <a:lnTo>
                    <a:pt x="4543298" y="189611"/>
                  </a:lnTo>
                  <a:lnTo>
                    <a:pt x="4543298" y="161036"/>
                  </a:lnTo>
                  <a:lnTo>
                    <a:pt x="1237234" y="161036"/>
                  </a:lnTo>
                  <a:lnTo>
                    <a:pt x="1237234" y="160020"/>
                  </a:lnTo>
                  <a:lnTo>
                    <a:pt x="1237234" y="0"/>
                  </a:lnTo>
                  <a:lnTo>
                    <a:pt x="1236726" y="0"/>
                  </a:lnTo>
                  <a:lnTo>
                    <a:pt x="1208659" y="0"/>
                  </a:lnTo>
                  <a:lnTo>
                    <a:pt x="1208151" y="0"/>
                  </a:lnTo>
                  <a:lnTo>
                    <a:pt x="1208151" y="160020"/>
                  </a:lnTo>
                  <a:lnTo>
                    <a:pt x="28575" y="160020"/>
                  </a:lnTo>
                  <a:lnTo>
                    <a:pt x="28575" y="264795"/>
                  </a:lnTo>
                  <a:lnTo>
                    <a:pt x="0" y="264795"/>
                  </a:lnTo>
                  <a:lnTo>
                    <a:pt x="42926" y="350520"/>
                  </a:lnTo>
                  <a:lnTo>
                    <a:pt x="78549" y="279146"/>
                  </a:lnTo>
                  <a:lnTo>
                    <a:pt x="85725" y="264795"/>
                  </a:lnTo>
                  <a:lnTo>
                    <a:pt x="57150" y="264795"/>
                  </a:lnTo>
                  <a:lnTo>
                    <a:pt x="57150" y="188595"/>
                  </a:lnTo>
                  <a:lnTo>
                    <a:pt x="1208151" y="188595"/>
                  </a:lnTo>
                  <a:lnTo>
                    <a:pt x="1208151" y="189611"/>
                  </a:lnTo>
                  <a:lnTo>
                    <a:pt x="4514723" y="189611"/>
                  </a:lnTo>
                  <a:lnTo>
                    <a:pt x="4514723" y="264795"/>
                  </a:lnTo>
                  <a:lnTo>
                    <a:pt x="4486148" y="264795"/>
                  </a:lnTo>
                  <a:lnTo>
                    <a:pt x="4529074" y="350520"/>
                  </a:lnTo>
                  <a:lnTo>
                    <a:pt x="4564697" y="279146"/>
                  </a:lnTo>
                  <a:lnTo>
                    <a:pt x="4571873" y="264795"/>
                  </a:lnTo>
                  <a:close/>
                </a:path>
              </a:pathLst>
            </a:custGeom>
            <a:solidFill>
              <a:srgbClr val="000000"/>
            </a:solidFill>
          </p:spPr>
          <p:txBody>
            <a:bodyPr wrap="square" lIns="0" tIns="0" rIns="0" bIns="0" rtlCol="0"/>
            <a:lstStyle/>
            <a:p>
              <a:endParaRPr/>
            </a:p>
          </p:txBody>
        </p:sp>
      </p:grpSp>
      <p:sp>
        <p:nvSpPr>
          <p:cNvPr id="33" name="object 33"/>
          <p:cNvSpPr txBox="1"/>
          <p:nvPr/>
        </p:nvSpPr>
        <p:spPr>
          <a:xfrm>
            <a:off x="2053589" y="4421885"/>
            <a:ext cx="1291590" cy="574675"/>
          </a:xfrm>
          <a:prstGeom prst="rect">
            <a:avLst/>
          </a:prstGeom>
        </p:spPr>
        <p:txBody>
          <a:bodyPr vert="horz" wrap="square" lIns="0" tIns="12700" rIns="0" bIns="0" rtlCol="0">
            <a:spAutoFit/>
          </a:bodyPr>
          <a:lstStyle/>
          <a:p>
            <a:pPr marL="24765" marR="5080" indent="-12700">
              <a:lnSpc>
                <a:spcPct val="100000"/>
              </a:lnSpc>
              <a:spcBef>
                <a:spcPts val="100"/>
              </a:spcBef>
            </a:pPr>
            <a:r>
              <a:rPr sz="1800" spc="-5" dirty="0">
                <a:latin typeface="Carlito"/>
                <a:cs typeface="Carlito"/>
              </a:rPr>
              <a:t>Select </a:t>
            </a:r>
            <a:r>
              <a:rPr sz="1800" dirty="0">
                <a:latin typeface="Carlito"/>
                <a:cs typeface="Carlito"/>
              </a:rPr>
              <a:t>type</a:t>
            </a:r>
            <a:r>
              <a:rPr sz="1800" spc="-85" dirty="0">
                <a:latin typeface="Carlito"/>
                <a:cs typeface="Carlito"/>
              </a:rPr>
              <a:t> </a:t>
            </a:r>
            <a:r>
              <a:rPr sz="1800" spc="-5" dirty="0">
                <a:latin typeface="Carlito"/>
                <a:cs typeface="Carlito"/>
              </a:rPr>
              <a:t>of  </a:t>
            </a:r>
            <a:r>
              <a:rPr sz="1800" spc="-15" dirty="0">
                <a:latin typeface="Carlito"/>
                <a:cs typeface="Carlito"/>
              </a:rPr>
              <a:t>data </a:t>
            </a:r>
            <a:r>
              <a:rPr sz="1800" spc="-10" dirty="0">
                <a:latin typeface="Carlito"/>
                <a:cs typeface="Carlito"/>
              </a:rPr>
              <a:t>to</a:t>
            </a:r>
            <a:r>
              <a:rPr sz="1800" spc="-50" dirty="0">
                <a:latin typeface="Carlito"/>
                <a:cs typeface="Carlito"/>
              </a:rPr>
              <a:t> </a:t>
            </a:r>
            <a:r>
              <a:rPr sz="1800" spc="-5" dirty="0">
                <a:latin typeface="Carlito"/>
                <a:cs typeface="Carlito"/>
              </a:rPr>
              <a:t>insert</a:t>
            </a:r>
            <a:endParaRPr sz="1800">
              <a:latin typeface="Carlito"/>
              <a:cs typeface="Carlito"/>
            </a:endParaRPr>
          </a:p>
        </p:txBody>
      </p:sp>
      <p:grpSp>
        <p:nvGrpSpPr>
          <p:cNvPr id="34" name="object 34"/>
          <p:cNvGrpSpPr/>
          <p:nvPr/>
        </p:nvGrpSpPr>
        <p:grpSpPr>
          <a:xfrm>
            <a:off x="1877758" y="3989070"/>
            <a:ext cx="1651635" cy="1782445"/>
            <a:chOff x="1877758" y="3989070"/>
            <a:chExt cx="1651635" cy="1782445"/>
          </a:xfrm>
        </p:grpSpPr>
        <p:sp>
          <p:nvSpPr>
            <p:cNvPr id="35" name="object 35"/>
            <p:cNvSpPr/>
            <p:nvPr/>
          </p:nvSpPr>
          <p:spPr>
            <a:xfrm>
              <a:off x="1892045" y="4370070"/>
              <a:ext cx="1615440" cy="708660"/>
            </a:xfrm>
            <a:custGeom>
              <a:avLst/>
              <a:gdLst/>
              <a:ahLst/>
              <a:cxnLst/>
              <a:rect l="l" t="t" r="r" b="b"/>
              <a:pathLst>
                <a:path w="1615439" h="708660">
                  <a:moveTo>
                    <a:pt x="0" y="708659"/>
                  </a:moveTo>
                  <a:lnTo>
                    <a:pt x="1615440" y="708659"/>
                  </a:lnTo>
                  <a:lnTo>
                    <a:pt x="1615440" y="0"/>
                  </a:lnTo>
                  <a:lnTo>
                    <a:pt x="0" y="0"/>
                  </a:lnTo>
                  <a:lnTo>
                    <a:pt x="0" y="708659"/>
                  </a:lnTo>
                  <a:close/>
                </a:path>
              </a:pathLst>
            </a:custGeom>
            <a:ln w="28574">
              <a:solidFill>
                <a:srgbClr val="000000"/>
              </a:solidFill>
            </a:ln>
          </p:spPr>
          <p:txBody>
            <a:bodyPr wrap="square" lIns="0" tIns="0" rIns="0" bIns="0" rtlCol="0"/>
            <a:lstStyle/>
            <a:p>
              <a:endParaRPr/>
            </a:p>
          </p:txBody>
        </p:sp>
        <p:sp>
          <p:nvSpPr>
            <p:cNvPr id="36" name="object 36"/>
            <p:cNvSpPr/>
            <p:nvPr/>
          </p:nvSpPr>
          <p:spPr>
            <a:xfrm>
              <a:off x="2656966" y="3989070"/>
              <a:ext cx="85725" cy="412115"/>
            </a:xfrm>
            <a:custGeom>
              <a:avLst/>
              <a:gdLst/>
              <a:ahLst/>
              <a:cxnLst/>
              <a:rect l="l" t="t" r="r" b="b"/>
              <a:pathLst>
                <a:path w="85725" h="412114">
                  <a:moveTo>
                    <a:pt x="28575" y="326389"/>
                  </a:moveTo>
                  <a:lnTo>
                    <a:pt x="0" y="326389"/>
                  </a:lnTo>
                  <a:lnTo>
                    <a:pt x="42799" y="412114"/>
                  </a:lnTo>
                  <a:lnTo>
                    <a:pt x="78602" y="340613"/>
                  </a:lnTo>
                  <a:lnTo>
                    <a:pt x="28575" y="340613"/>
                  </a:lnTo>
                  <a:lnTo>
                    <a:pt x="28575" y="326389"/>
                  </a:lnTo>
                  <a:close/>
                </a:path>
                <a:path w="85725" h="412114">
                  <a:moveTo>
                    <a:pt x="57150" y="0"/>
                  </a:moveTo>
                  <a:lnTo>
                    <a:pt x="28575" y="0"/>
                  </a:lnTo>
                  <a:lnTo>
                    <a:pt x="28575" y="340613"/>
                  </a:lnTo>
                  <a:lnTo>
                    <a:pt x="57150" y="340613"/>
                  </a:lnTo>
                  <a:lnTo>
                    <a:pt x="57150" y="0"/>
                  </a:lnTo>
                  <a:close/>
                </a:path>
                <a:path w="85725" h="412114">
                  <a:moveTo>
                    <a:pt x="85725" y="326389"/>
                  </a:moveTo>
                  <a:lnTo>
                    <a:pt x="57150" y="326389"/>
                  </a:lnTo>
                  <a:lnTo>
                    <a:pt x="57150" y="340613"/>
                  </a:lnTo>
                  <a:lnTo>
                    <a:pt x="78602" y="340613"/>
                  </a:lnTo>
                  <a:lnTo>
                    <a:pt x="85725" y="326389"/>
                  </a:lnTo>
                  <a:close/>
                </a:path>
              </a:pathLst>
            </a:custGeom>
            <a:solidFill>
              <a:srgbClr val="000000"/>
            </a:solidFill>
          </p:spPr>
          <p:txBody>
            <a:bodyPr wrap="square" lIns="0" tIns="0" rIns="0" bIns="0" rtlCol="0"/>
            <a:lstStyle/>
            <a:p>
              <a:endParaRPr/>
            </a:p>
          </p:txBody>
        </p:sp>
        <p:sp>
          <p:nvSpPr>
            <p:cNvPr id="37" name="object 37"/>
            <p:cNvSpPr/>
            <p:nvPr/>
          </p:nvSpPr>
          <p:spPr>
            <a:xfrm>
              <a:off x="1899665" y="5467350"/>
              <a:ext cx="1615440" cy="289560"/>
            </a:xfrm>
            <a:custGeom>
              <a:avLst/>
              <a:gdLst/>
              <a:ahLst/>
              <a:cxnLst/>
              <a:rect l="l" t="t" r="r" b="b"/>
              <a:pathLst>
                <a:path w="1615439" h="289560">
                  <a:moveTo>
                    <a:pt x="0" y="289559"/>
                  </a:moveTo>
                  <a:lnTo>
                    <a:pt x="1615440" y="289559"/>
                  </a:lnTo>
                  <a:lnTo>
                    <a:pt x="1615440" y="0"/>
                  </a:lnTo>
                  <a:lnTo>
                    <a:pt x="0" y="0"/>
                  </a:lnTo>
                  <a:lnTo>
                    <a:pt x="0" y="289559"/>
                  </a:lnTo>
                  <a:close/>
                </a:path>
              </a:pathLst>
            </a:custGeom>
            <a:ln w="28575">
              <a:solidFill>
                <a:srgbClr val="000000"/>
              </a:solidFill>
            </a:ln>
          </p:spPr>
          <p:txBody>
            <a:bodyPr wrap="square" lIns="0" tIns="0" rIns="0" bIns="0" rtlCol="0"/>
            <a:lstStyle/>
            <a:p>
              <a:endParaRPr/>
            </a:p>
          </p:txBody>
        </p:sp>
        <p:sp>
          <p:nvSpPr>
            <p:cNvPr id="38" name="object 38"/>
            <p:cNvSpPr/>
            <p:nvPr/>
          </p:nvSpPr>
          <p:spPr>
            <a:xfrm>
              <a:off x="2662046" y="5078476"/>
              <a:ext cx="85725" cy="389255"/>
            </a:xfrm>
            <a:custGeom>
              <a:avLst/>
              <a:gdLst/>
              <a:ahLst/>
              <a:cxnLst/>
              <a:rect l="l" t="t" r="r" b="b"/>
              <a:pathLst>
                <a:path w="85725" h="389254">
                  <a:moveTo>
                    <a:pt x="28588" y="303826"/>
                  </a:moveTo>
                  <a:lnTo>
                    <a:pt x="0" y="304292"/>
                  </a:lnTo>
                  <a:lnTo>
                    <a:pt x="44195" y="389255"/>
                  </a:lnTo>
                  <a:lnTo>
                    <a:pt x="78396" y="318135"/>
                  </a:lnTo>
                  <a:lnTo>
                    <a:pt x="28828" y="318135"/>
                  </a:lnTo>
                  <a:lnTo>
                    <a:pt x="28588" y="303826"/>
                  </a:lnTo>
                  <a:close/>
                </a:path>
                <a:path w="85725" h="389254">
                  <a:moveTo>
                    <a:pt x="57037" y="303362"/>
                  </a:moveTo>
                  <a:lnTo>
                    <a:pt x="28588" y="303826"/>
                  </a:lnTo>
                  <a:lnTo>
                    <a:pt x="28828" y="318135"/>
                  </a:lnTo>
                  <a:lnTo>
                    <a:pt x="57276" y="317627"/>
                  </a:lnTo>
                  <a:lnTo>
                    <a:pt x="57037" y="303362"/>
                  </a:lnTo>
                  <a:close/>
                </a:path>
                <a:path w="85725" h="389254">
                  <a:moveTo>
                    <a:pt x="85725" y="302895"/>
                  </a:moveTo>
                  <a:lnTo>
                    <a:pt x="57037" y="303362"/>
                  </a:lnTo>
                  <a:lnTo>
                    <a:pt x="57276" y="317627"/>
                  </a:lnTo>
                  <a:lnTo>
                    <a:pt x="28828" y="318135"/>
                  </a:lnTo>
                  <a:lnTo>
                    <a:pt x="78396" y="318135"/>
                  </a:lnTo>
                  <a:lnTo>
                    <a:pt x="85725" y="302895"/>
                  </a:lnTo>
                  <a:close/>
                </a:path>
                <a:path w="85725" h="389254">
                  <a:moveTo>
                    <a:pt x="51942" y="0"/>
                  </a:moveTo>
                  <a:lnTo>
                    <a:pt x="23494" y="507"/>
                  </a:lnTo>
                  <a:lnTo>
                    <a:pt x="28588" y="303826"/>
                  </a:lnTo>
                  <a:lnTo>
                    <a:pt x="57037" y="303362"/>
                  </a:lnTo>
                  <a:lnTo>
                    <a:pt x="51942" y="0"/>
                  </a:lnTo>
                  <a:close/>
                </a:path>
              </a:pathLst>
            </a:custGeom>
            <a:solidFill>
              <a:srgbClr val="000000"/>
            </a:solidFill>
          </p:spPr>
          <p:txBody>
            <a:bodyPr wrap="square" lIns="0" tIns="0" rIns="0" bIns="0" rtlCol="0"/>
            <a:lstStyle/>
            <a:p>
              <a:endParaRPr/>
            </a:p>
          </p:txBody>
        </p:sp>
      </p:grpSp>
      <p:sp>
        <p:nvSpPr>
          <p:cNvPr id="39" name="object 39"/>
          <p:cNvSpPr txBox="1"/>
          <p:nvPr/>
        </p:nvSpPr>
        <p:spPr>
          <a:xfrm>
            <a:off x="4301490" y="4517517"/>
            <a:ext cx="124333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rlito"/>
                <a:cs typeface="Carlito"/>
              </a:rPr>
              <a:t>Co</a:t>
            </a:r>
            <a:r>
              <a:rPr sz="1800" spc="-25" dirty="0">
                <a:latin typeface="Carlito"/>
                <a:cs typeface="Carlito"/>
              </a:rPr>
              <a:t>n</a:t>
            </a:r>
            <a:r>
              <a:rPr sz="1800" spc="-10" dirty="0">
                <a:latin typeface="Carlito"/>
                <a:cs typeface="Carlito"/>
              </a:rPr>
              <a:t>v</a:t>
            </a:r>
            <a:r>
              <a:rPr sz="1800" dirty="0">
                <a:latin typeface="Carlito"/>
                <a:cs typeface="Carlito"/>
              </a:rPr>
              <a:t>e</a:t>
            </a:r>
            <a:r>
              <a:rPr sz="1800" spc="-40" dirty="0">
                <a:latin typeface="Carlito"/>
                <a:cs typeface="Carlito"/>
              </a:rPr>
              <a:t>r</a:t>
            </a:r>
            <a:r>
              <a:rPr sz="1800" spc="-5" dirty="0">
                <a:latin typeface="Carlito"/>
                <a:cs typeface="Carlito"/>
              </a:rPr>
              <a:t>s</a:t>
            </a:r>
            <a:r>
              <a:rPr sz="1800" spc="-10" dirty="0">
                <a:latin typeface="Carlito"/>
                <a:cs typeface="Carlito"/>
              </a:rPr>
              <a:t>a</a:t>
            </a:r>
            <a:r>
              <a:rPr sz="1800" dirty="0">
                <a:latin typeface="Carlito"/>
                <a:cs typeface="Carlito"/>
              </a:rPr>
              <a:t>t</a:t>
            </a:r>
            <a:r>
              <a:rPr sz="1800" spc="-10" dirty="0">
                <a:latin typeface="Carlito"/>
                <a:cs typeface="Carlito"/>
              </a:rPr>
              <a:t>i</a:t>
            </a:r>
            <a:r>
              <a:rPr sz="1800" spc="-5" dirty="0">
                <a:latin typeface="Carlito"/>
                <a:cs typeface="Carlito"/>
              </a:rPr>
              <a:t>on</a:t>
            </a:r>
            <a:endParaRPr sz="1800">
              <a:latin typeface="Carlito"/>
              <a:cs typeface="Carlito"/>
            </a:endParaRPr>
          </a:p>
        </p:txBody>
      </p:sp>
      <p:grpSp>
        <p:nvGrpSpPr>
          <p:cNvPr id="40" name="object 40"/>
          <p:cNvGrpSpPr/>
          <p:nvPr/>
        </p:nvGrpSpPr>
        <p:grpSpPr>
          <a:xfrm>
            <a:off x="1382394" y="2463292"/>
            <a:ext cx="9074150" cy="3832860"/>
            <a:chOff x="1382394" y="2463292"/>
            <a:chExt cx="9074150" cy="3832860"/>
          </a:xfrm>
        </p:grpSpPr>
        <p:sp>
          <p:nvSpPr>
            <p:cNvPr id="41" name="object 41"/>
            <p:cNvSpPr/>
            <p:nvPr/>
          </p:nvSpPr>
          <p:spPr>
            <a:xfrm>
              <a:off x="4100321" y="4501134"/>
              <a:ext cx="1617345" cy="1106805"/>
            </a:xfrm>
            <a:custGeom>
              <a:avLst/>
              <a:gdLst/>
              <a:ahLst/>
              <a:cxnLst/>
              <a:rect l="l" t="t" r="r" b="b"/>
              <a:pathLst>
                <a:path w="1617345" h="1106804">
                  <a:moveTo>
                    <a:pt x="1524" y="368807"/>
                  </a:moveTo>
                  <a:lnTo>
                    <a:pt x="1616964" y="368807"/>
                  </a:lnTo>
                  <a:lnTo>
                    <a:pt x="1616964" y="0"/>
                  </a:lnTo>
                  <a:lnTo>
                    <a:pt x="1524" y="0"/>
                  </a:lnTo>
                  <a:lnTo>
                    <a:pt x="1524" y="368807"/>
                  </a:lnTo>
                  <a:close/>
                </a:path>
                <a:path w="1617345" h="1106804">
                  <a:moveTo>
                    <a:pt x="0" y="1106423"/>
                  </a:moveTo>
                  <a:lnTo>
                    <a:pt x="1615439" y="1106423"/>
                  </a:lnTo>
                  <a:lnTo>
                    <a:pt x="1615439" y="736091"/>
                  </a:lnTo>
                  <a:lnTo>
                    <a:pt x="0" y="736091"/>
                  </a:lnTo>
                  <a:lnTo>
                    <a:pt x="0" y="1106423"/>
                  </a:lnTo>
                  <a:close/>
                </a:path>
              </a:pathLst>
            </a:custGeom>
            <a:ln w="28575">
              <a:solidFill>
                <a:srgbClr val="000000"/>
              </a:solidFill>
            </a:ln>
          </p:spPr>
          <p:txBody>
            <a:bodyPr wrap="square" lIns="0" tIns="0" rIns="0" bIns="0" rtlCol="0"/>
            <a:lstStyle/>
            <a:p>
              <a:endParaRPr/>
            </a:p>
          </p:txBody>
        </p:sp>
        <p:sp>
          <p:nvSpPr>
            <p:cNvPr id="42" name="object 42"/>
            <p:cNvSpPr/>
            <p:nvPr/>
          </p:nvSpPr>
          <p:spPr>
            <a:xfrm>
              <a:off x="4865624" y="4019422"/>
              <a:ext cx="87630" cy="1218565"/>
            </a:xfrm>
            <a:custGeom>
              <a:avLst/>
              <a:gdLst/>
              <a:ahLst/>
              <a:cxnLst/>
              <a:rect l="l" t="t" r="r" b="b"/>
              <a:pathLst>
                <a:path w="87629" h="1218564">
                  <a:moveTo>
                    <a:pt x="85725" y="1132713"/>
                  </a:moveTo>
                  <a:lnTo>
                    <a:pt x="57086" y="1132586"/>
                  </a:lnTo>
                  <a:lnTo>
                    <a:pt x="58420" y="850646"/>
                  </a:lnTo>
                  <a:lnTo>
                    <a:pt x="29845" y="850392"/>
                  </a:lnTo>
                  <a:lnTo>
                    <a:pt x="28511" y="1132459"/>
                  </a:lnTo>
                  <a:lnTo>
                    <a:pt x="0" y="1132332"/>
                  </a:lnTo>
                  <a:lnTo>
                    <a:pt x="42418" y="1218184"/>
                  </a:lnTo>
                  <a:lnTo>
                    <a:pt x="78574" y="1146810"/>
                  </a:lnTo>
                  <a:lnTo>
                    <a:pt x="85725" y="1132713"/>
                  </a:lnTo>
                  <a:close/>
                </a:path>
                <a:path w="87629" h="1218564">
                  <a:moveTo>
                    <a:pt x="87630" y="395732"/>
                  </a:moveTo>
                  <a:lnTo>
                    <a:pt x="59055" y="395490"/>
                  </a:lnTo>
                  <a:lnTo>
                    <a:pt x="62611" y="254"/>
                  </a:lnTo>
                  <a:lnTo>
                    <a:pt x="34036" y="0"/>
                  </a:lnTo>
                  <a:lnTo>
                    <a:pt x="30480" y="395236"/>
                  </a:lnTo>
                  <a:lnTo>
                    <a:pt x="1905" y="394970"/>
                  </a:lnTo>
                  <a:lnTo>
                    <a:pt x="43942" y="481076"/>
                  </a:lnTo>
                  <a:lnTo>
                    <a:pt x="80467" y="409702"/>
                  </a:lnTo>
                  <a:lnTo>
                    <a:pt x="87630" y="395732"/>
                  </a:lnTo>
                  <a:close/>
                </a:path>
              </a:pathLst>
            </a:custGeom>
            <a:solidFill>
              <a:srgbClr val="000000"/>
            </a:solidFill>
          </p:spPr>
          <p:txBody>
            <a:bodyPr wrap="square" lIns="0" tIns="0" rIns="0" bIns="0" rtlCol="0"/>
            <a:lstStyle/>
            <a:p>
              <a:endParaRPr/>
            </a:p>
          </p:txBody>
        </p:sp>
        <p:sp>
          <p:nvSpPr>
            <p:cNvPr id="43" name="object 43"/>
            <p:cNvSpPr/>
            <p:nvPr/>
          </p:nvSpPr>
          <p:spPr>
            <a:xfrm>
              <a:off x="6357366" y="4421886"/>
              <a:ext cx="4084320" cy="1010919"/>
            </a:xfrm>
            <a:custGeom>
              <a:avLst/>
              <a:gdLst/>
              <a:ahLst/>
              <a:cxnLst/>
              <a:rect l="l" t="t" r="r" b="b"/>
              <a:pathLst>
                <a:path w="4084320" h="1010920">
                  <a:moveTo>
                    <a:pt x="0" y="630936"/>
                  </a:moveTo>
                  <a:lnTo>
                    <a:pt x="1726691" y="630936"/>
                  </a:lnTo>
                  <a:lnTo>
                    <a:pt x="1726691" y="0"/>
                  </a:lnTo>
                  <a:lnTo>
                    <a:pt x="0" y="0"/>
                  </a:lnTo>
                  <a:lnTo>
                    <a:pt x="0" y="630936"/>
                  </a:lnTo>
                  <a:close/>
                </a:path>
                <a:path w="4084320" h="1010920">
                  <a:moveTo>
                    <a:pt x="1996439" y="1010411"/>
                  </a:moveTo>
                  <a:lnTo>
                    <a:pt x="4084319" y="1010411"/>
                  </a:lnTo>
                  <a:lnTo>
                    <a:pt x="4084319" y="25907"/>
                  </a:lnTo>
                  <a:lnTo>
                    <a:pt x="1996439" y="25907"/>
                  </a:lnTo>
                  <a:lnTo>
                    <a:pt x="1996439" y="1010411"/>
                  </a:lnTo>
                  <a:close/>
                </a:path>
              </a:pathLst>
            </a:custGeom>
            <a:ln w="28575">
              <a:solidFill>
                <a:srgbClr val="000000"/>
              </a:solidFill>
            </a:ln>
          </p:spPr>
          <p:txBody>
            <a:bodyPr wrap="square" lIns="0" tIns="0" rIns="0" bIns="0" rtlCol="0"/>
            <a:lstStyle/>
            <a:p>
              <a:endParaRPr/>
            </a:p>
          </p:txBody>
        </p:sp>
        <p:sp>
          <p:nvSpPr>
            <p:cNvPr id="44" name="object 44"/>
            <p:cNvSpPr/>
            <p:nvPr/>
          </p:nvSpPr>
          <p:spPr>
            <a:xfrm>
              <a:off x="1382395" y="2463291"/>
              <a:ext cx="8028940" cy="3832860"/>
            </a:xfrm>
            <a:custGeom>
              <a:avLst/>
              <a:gdLst/>
              <a:ahLst/>
              <a:cxnLst/>
              <a:rect l="l" t="t" r="r" b="b"/>
              <a:pathLst>
                <a:path w="8028940" h="3832860">
                  <a:moveTo>
                    <a:pt x="8028940" y="2967863"/>
                  </a:moveTo>
                  <a:lnTo>
                    <a:pt x="8000365" y="2967863"/>
                  </a:lnTo>
                  <a:lnTo>
                    <a:pt x="8000365" y="3803967"/>
                  </a:lnTo>
                  <a:lnTo>
                    <a:pt x="5851906" y="3803967"/>
                  </a:lnTo>
                  <a:lnTo>
                    <a:pt x="5851906" y="3802786"/>
                  </a:lnTo>
                  <a:lnTo>
                    <a:pt x="5851906" y="2588768"/>
                  </a:lnTo>
                  <a:lnTo>
                    <a:pt x="5823331" y="2588768"/>
                  </a:lnTo>
                  <a:lnTo>
                    <a:pt x="5823331" y="3802786"/>
                  </a:lnTo>
                  <a:lnTo>
                    <a:pt x="3539871" y="3802786"/>
                  </a:lnTo>
                  <a:lnTo>
                    <a:pt x="3539871" y="3802291"/>
                  </a:lnTo>
                  <a:lnTo>
                    <a:pt x="3539871" y="3142970"/>
                  </a:lnTo>
                  <a:lnTo>
                    <a:pt x="3511296" y="3142970"/>
                  </a:lnTo>
                  <a:lnTo>
                    <a:pt x="3511296" y="3802303"/>
                  </a:lnTo>
                  <a:lnTo>
                    <a:pt x="31623" y="3802303"/>
                  </a:lnTo>
                  <a:lnTo>
                    <a:pt x="31623" y="57150"/>
                  </a:lnTo>
                  <a:lnTo>
                    <a:pt x="4098290" y="57150"/>
                  </a:lnTo>
                  <a:lnTo>
                    <a:pt x="4098290" y="85725"/>
                  </a:lnTo>
                  <a:lnTo>
                    <a:pt x="4099560" y="85102"/>
                  </a:lnTo>
                  <a:lnTo>
                    <a:pt x="4099560" y="85725"/>
                  </a:lnTo>
                  <a:lnTo>
                    <a:pt x="4156786" y="57150"/>
                  </a:lnTo>
                  <a:lnTo>
                    <a:pt x="4185285" y="42926"/>
                  </a:lnTo>
                  <a:lnTo>
                    <a:pt x="4156621" y="28575"/>
                  </a:lnTo>
                  <a:lnTo>
                    <a:pt x="4099560" y="0"/>
                  </a:lnTo>
                  <a:lnTo>
                    <a:pt x="4099560" y="647"/>
                  </a:lnTo>
                  <a:lnTo>
                    <a:pt x="4098290" y="0"/>
                  </a:lnTo>
                  <a:lnTo>
                    <a:pt x="4098290" y="28575"/>
                  </a:lnTo>
                  <a:lnTo>
                    <a:pt x="3048" y="28575"/>
                  </a:lnTo>
                  <a:lnTo>
                    <a:pt x="127" y="28575"/>
                  </a:lnTo>
                  <a:lnTo>
                    <a:pt x="0" y="28575"/>
                  </a:lnTo>
                  <a:lnTo>
                    <a:pt x="0" y="3830866"/>
                  </a:lnTo>
                  <a:lnTo>
                    <a:pt x="127" y="3830866"/>
                  </a:lnTo>
                  <a:lnTo>
                    <a:pt x="127" y="3832529"/>
                  </a:lnTo>
                  <a:lnTo>
                    <a:pt x="8028940" y="3832529"/>
                  </a:lnTo>
                  <a:lnTo>
                    <a:pt x="8028940" y="3818242"/>
                  </a:lnTo>
                  <a:lnTo>
                    <a:pt x="8028940" y="3803967"/>
                  </a:lnTo>
                  <a:lnTo>
                    <a:pt x="8028940" y="2967863"/>
                  </a:lnTo>
                  <a:close/>
                </a:path>
              </a:pathLst>
            </a:custGeom>
            <a:solidFill>
              <a:srgbClr val="000000"/>
            </a:solidFill>
          </p:spPr>
          <p:txBody>
            <a:bodyPr wrap="square" lIns="0" tIns="0" rIns="0" bIns="0" rtlCol="0"/>
            <a:lstStyle/>
            <a:p>
              <a:endParaRPr/>
            </a:p>
          </p:txBody>
        </p:sp>
        <p:sp>
          <p:nvSpPr>
            <p:cNvPr id="45" name="object 45"/>
            <p:cNvSpPr/>
            <p:nvPr/>
          </p:nvSpPr>
          <p:spPr>
            <a:xfrm>
              <a:off x="4908041" y="5052822"/>
              <a:ext cx="2313305" cy="887094"/>
            </a:xfrm>
            <a:custGeom>
              <a:avLst/>
              <a:gdLst/>
              <a:ahLst/>
              <a:cxnLst/>
              <a:rect l="l" t="t" r="r" b="b"/>
              <a:pathLst>
                <a:path w="2313304" h="887095">
                  <a:moveTo>
                    <a:pt x="0" y="554253"/>
                  </a:moveTo>
                  <a:lnTo>
                    <a:pt x="0" y="886485"/>
                  </a:lnTo>
                  <a:lnTo>
                    <a:pt x="2313305" y="886485"/>
                  </a:lnTo>
                  <a:lnTo>
                    <a:pt x="2313305" y="0"/>
                  </a:lnTo>
                </a:path>
              </a:pathLst>
            </a:custGeom>
            <a:ln w="28575">
              <a:solidFill>
                <a:srgbClr val="000000"/>
              </a:solidFill>
            </a:ln>
          </p:spPr>
          <p:txBody>
            <a:bodyPr wrap="square" lIns="0" tIns="0" rIns="0" bIns="0" rtlCol="0"/>
            <a:lstStyle/>
            <a:p>
              <a:endParaRPr/>
            </a:p>
          </p:txBody>
        </p:sp>
        <p:sp>
          <p:nvSpPr>
            <p:cNvPr id="46" name="object 46"/>
            <p:cNvSpPr/>
            <p:nvPr/>
          </p:nvSpPr>
          <p:spPr>
            <a:xfrm>
              <a:off x="7338822" y="5052822"/>
              <a:ext cx="2059305" cy="725805"/>
            </a:xfrm>
            <a:custGeom>
              <a:avLst/>
              <a:gdLst/>
              <a:ahLst/>
              <a:cxnLst/>
              <a:rect l="l" t="t" r="r" b="b"/>
              <a:pathLst>
                <a:path w="2059304" h="725804">
                  <a:moveTo>
                    <a:pt x="2059304" y="379094"/>
                  </a:moveTo>
                  <a:lnTo>
                    <a:pt x="2059304" y="725576"/>
                  </a:lnTo>
                  <a:lnTo>
                    <a:pt x="5969" y="725576"/>
                  </a:lnTo>
                  <a:lnTo>
                    <a:pt x="5969" y="0"/>
                  </a:lnTo>
                  <a:lnTo>
                    <a:pt x="0" y="0"/>
                  </a:lnTo>
                </a:path>
              </a:pathLst>
            </a:custGeom>
            <a:ln w="28574">
              <a:solidFill>
                <a:srgbClr val="000000"/>
              </a:solidFill>
            </a:ln>
          </p:spPr>
          <p:txBody>
            <a:bodyPr wrap="square" lIns="0" tIns="0" rIns="0" bIns="0" rtlCol="0"/>
            <a:lstStyle/>
            <a:p>
              <a:endParaRPr/>
            </a:p>
          </p:txBody>
        </p:sp>
        <p:sp>
          <p:nvSpPr>
            <p:cNvPr id="47" name="object 47"/>
            <p:cNvSpPr/>
            <p:nvPr/>
          </p:nvSpPr>
          <p:spPr>
            <a:xfrm>
              <a:off x="2707386" y="5756910"/>
              <a:ext cx="0" cy="518159"/>
            </a:xfrm>
            <a:custGeom>
              <a:avLst/>
              <a:gdLst/>
              <a:ahLst/>
              <a:cxnLst/>
              <a:rect l="l" t="t" r="r" b="b"/>
              <a:pathLst>
                <a:path h="518160">
                  <a:moveTo>
                    <a:pt x="0" y="0"/>
                  </a:moveTo>
                  <a:lnTo>
                    <a:pt x="0" y="517956"/>
                  </a:lnTo>
                </a:path>
              </a:pathLst>
            </a:custGeom>
            <a:ln w="28575">
              <a:solidFill>
                <a:srgbClr val="000000"/>
              </a:solidFill>
            </a:ln>
          </p:spPr>
          <p:txBody>
            <a:bodyPr wrap="square" lIns="0" tIns="0" rIns="0" bIns="0" rtlCol="0"/>
            <a:lstStyle/>
            <a:p>
              <a:endParaRPr/>
            </a:p>
          </p:txBody>
        </p:sp>
      </p:grpSp>
      <p:sp>
        <p:nvSpPr>
          <p:cNvPr id="48" name="object 48"/>
          <p:cNvSpPr txBox="1"/>
          <p:nvPr/>
        </p:nvSpPr>
        <p:spPr>
          <a:xfrm>
            <a:off x="4019169" y="6390538"/>
            <a:ext cx="4107179"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rlito"/>
                <a:cs typeface="Carlito"/>
              </a:rPr>
              <a:t>[6.1] </a:t>
            </a:r>
            <a:r>
              <a:rPr sz="1800" spc="-15" dirty="0">
                <a:latin typeface="Carlito"/>
                <a:cs typeface="Carlito"/>
              </a:rPr>
              <a:t>System </a:t>
            </a:r>
            <a:r>
              <a:rPr sz="1800" spc="-10" dirty="0">
                <a:latin typeface="Carlito"/>
                <a:cs typeface="Carlito"/>
              </a:rPr>
              <a:t>Architecture </a:t>
            </a:r>
            <a:r>
              <a:rPr sz="1800" spc="-5" dirty="0">
                <a:latin typeface="Carlito"/>
                <a:cs typeface="Carlito"/>
              </a:rPr>
              <a:t>of </a:t>
            </a:r>
            <a:r>
              <a:rPr sz="1800" spc="-10" dirty="0">
                <a:latin typeface="Carlito"/>
                <a:cs typeface="Carlito"/>
              </a:rPr>
              <a:t>Aarogya Centre</a:t>
            </a:r>
            <a:endParaRPr sz="1800">
              <a:latin typeface="Carlito"/>
              <a:cs typeface="Carli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TotalTime>
  <Words>1964</Words>
  <Application>Microsoft Office PowerPoint</Application>
  <PresentationFormat>Widescreen</PresentationFormat>
  <Paragraphs>350</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Carlito</vt:lpstr>
      <vt:lpstr>Times New Roman</vt:lpstr>
      <vt:lpstr>Office Theme</vt:lpstr>
      <vt:lpstr>College of Engineering &amp; SSD IOM, Nashik</vt:lpstr>
      <vt:lpstr>Contents</vt:lpstr>
      <vt:lpstr>[1.1] With increasing birth rate and decreasing death rate due to advancement in the  medical field, it’s found that the number of doctors is less to serve the need of the  increasing population.</vt:lpstr>
      <vt:lpstr>PowerPoint Presentation</vt:lpstr>
      <vt:lpstr>PowerPoint Presentation</vt:lpstr>
      <vt:lpstr>PowerPoint Presentation</vt:lpstr>
      <vt:lpstr>PowerPoint Presentation</vt:lpstr>
      <vt:lpstr>In the proposed system, there will be three main features healthcare chatbot,  communicating with the doctor through messaging or video chatting, and appointment  booking. To access these features user will need to create his/her profile on the platform by  providing a few details. Additionally, there will be also a feature where the user can store  their previous medical records under his/her profile.</vt:lpstr>
      <vt:lpstr>PowerPoint Presentation</vt:lpstr>
      <vt:lpstr>PowerPoint Presentation</vt:lpstr>
      <vt:lpstr>Gather audio, video or other data stream  Obtain network information and exchange  with other clients Exchange information about media  Stream the audio, video or data</vt:lpstr>
      <vt:lpstr>Find Nearby Doctors or Hospitals  Search for availability of appointment  User can hold the appointment</vt:lpstr>
      <vt:lpstr>PowerPoint Presentation</vt:lpstr>
      <vt:lpstr>PowerPoint Presentation</vt:lpstr>
      <vt:lpstr>[8.1.1.4] Matrix Representation of Bag of Words Model:</vt:lpstr>
      <vt:lpstr>PowerPoint Presentation</vt:lpstr>
      <vt:lpstr>PowerPoint Presentation</vt:lpstr>
      <vt:lpstr>10</vt:lpstr>
      <vt:lpstr>11</vt:lpstr>
      <vt:lpstr>12</vt:lpstr>
      <vt:lpstr>13</vt:lpstr>
      <vt:lpstr>14</vt:lpstr>
      <vt:lpstr>14</vt:lpstr>
      <vt:lpstr>14</vt:lpstr>
      <vt:lpstr>14</vt:lpstr>
      <vt:lpstr>14</vt:lpstr>
      <vt:lpstr>14</vt:lpstr>
      <vt:lpstr>14</vt:lpstr>
      <vt:lpstr>14</vt:lpstr>
      <vt:lpstr>14</vt:lpstr>
      <vt:lpstr>15</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Prathamesh Lakawade</dc:creator>
  <cp:lastModifiedBy>Prathamesh Lakawade</cp:lastModifiedBy>
  <cp:revision>3</cp:revision>
  <dcterms:created xsi:type="dcterms:W3CDTF">2022-03-11T18:16:55Z</dcterms:created>
  <dcterms:modified xsi:type="dcterms:W3CDTF">2022-05-30T04:49:35Z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2021-12-29T00:00:00Z</vt:filetime>
  </property>
  <property fmtid="{D5CDD505-2E9C-101B-9397-08002B2CF9AE}" pid="3" name="Creator">
    <vt:lpwstr>Microsoft® PowerPoint® 2019</vt:lpwstr>
  </property>
  <property fmtid="{D5CDD505-2E9C-101B-9397-08002B2CF9AE}" pid="4" name="LastSaved">
    <vt:filetime>2022-03-11T00:00:00Z</vt:filetime>
  </property>
</Properties>
</file>