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15/02/2022</a:t>
            </a:r>
            <a:r>
              <a:rPr lang="en-GB" sz="1600" dirty="0"/>
              <a:t>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1570824" cy="5139622"/>
          </a:xfrm>
        </p:spPr>
        <p:txBody>
          <a:bodyPr/>
          <a:lstStyle/>
          <a:p>
            <a:r>
              <a:rPr lang="en-GB" sz="2400" dirty="0" smtClean="0">
                <a:latin typeface="+mn-lt"/>
              </a:rPr>
              <a:t>From cleaning </a:t>
            </a:r>
            <a:r>
              <a:rPr lang="en-GB" sz="2400" dirty="0" smtClean="0">
                <a:latin typeface="+mn-lt"/>
              </a:rPr>
              <a:t>2000 </a:t>
            </a:r>
            <a:r>
              <a:rPr lang="en-GB" sz="2400" dirty="0" smtClean="0">
                <a:latin typeface="+mn-lt"/>
              </a:rPr>
              <a:t>reviews given by the customers, we obtained</a:t>
            </a:r>
            <a:r>
              <a:rPr lang="en-GB" sz="2000" dirty="0" smtClean="0">
                <a:latin typeface="+mn-lt"/>
              </a:rPr>
              <a:t> </a:t>
            </a:r>
          </a:p>
          <a:p>
            <a:r>
              <a:rPr lang="en-US" sz="2000" dirty="0" smtClean="0">
                <a:solidFill>
                  <a:srgbClr val="92D050"/>
                </a:solidFill>
              </a:rPr>
              <a:t>Positive 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1096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Negative 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- 898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Neutral </a:t>
            </a:r>
            <a:r>
              <a:rPr lang="en-US" sz="2000" dirty="0">
                <a:solidFill>
                  <a:srgbClr val="FFC000"/>
                </a:solidFill>
              </a:rPr>
              <a:t>Reviews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8" y="3962788"/>
            <a:ext cx="4718869" cy="2465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32" y="2251881"/>
            <a:ext cx="3355539" cy="3175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9787" y="2223388"/>
            <a:ext cx="5331862" cy="30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Admin</cp:lastModifiedBy>
  <cp:revision>9</cp:revision>
  <cp:lastPrinted>2022-06-09T07:44:13Z</cp:lastPrinted>
  <dcterms:created xsi:type="dcterms:W3CDTF">2022-02-22T07:39:05Z</dcterms:created>
  <dcterms:modified xsi:type="dcterms:W3CDTF">2023-02-15T16:15:37Z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