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Prathamesh Mool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1719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prathamesh</cp:lastModifiedBy>
  <cp:revision>10</cp:revision>
  <dcterms:created xsi:type="dcterms:W3CDTF">2019-06-16T18:29:35Z</dcterms:created>
  <dcterms:modified xsi:type="dcterms:W3CDTF">2022-09-27T19:13:23Z</dcterms:modified>
</cp:coreProperties>
</file>