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6" r:id="rId6"/>
    <p:sldId id="268" r:id="rId7"/>
    <p:sldId id="272" r:id="rId8"/>
    <p:sldId id="278" r:id="rId9"/>
    <p:sldId id="273" r:id="rId10"/>
    <p:sldId id="274" r:id="rId11"/>
    <p:sldId id="275" r:id="rId12"/>
    <p:sldId id="27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 DIODE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Rfmw ise component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D346-381E-7E13-1624-B03A6362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421-5FB3-5C94-63ED-0228A6DC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Prathamesh Dixit		B-41</a:t>
            </a:r>
          </a:p>
          <a:p>
            <a:r>
              <a:rPr lang="en-IN" dirty="0"/>
              <a:t>Bharat Borhade		B-44</a:t>
            </a:r>
          </a:p>
        </p:txBody>
      </p:sp>
    </p:spTree>
    <p:extLst>
      <p:ext uri="{BB962C8B-B14F-4D97-AF65-F5344CB8AC3E}">
        <p14:creationId xmlns:p14="http://schemas.microsoft.com/office/powerpoint/2010/main" val="15722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526" y="548680"/>
            <a:ext cx="10360501" cy="1246809"/>
          </a:xfrm>
        </p:spPr>
        <p:txBody>
          <a:bodyPr/>
          <a:lstStyle/>
          <a:p>
            <a:r>
              <a:rPr lang="en-US" dirty="0"/>
              <a:t>BASICS OF </a:t>
            </a:r>
            <a:r>
              <a:rPr lang="en-US" b="1" i="1" dirty="0"/>
              <a:t>PIN</a:t>
            </a:r>
            <a:r>
              <a:rPr lang="en-US" dirty="0"/>
              <a:t> DIODE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3852" y="2276872"/>
            <a:ext cx="10360501" cy="4462272"/>
          </a:xfrm>
        </p:spPr>
        <p:txBody>
          <a:bodyPr/>
          <a:lstStyle/>
          <a:p>
            <a:r>
              <a:rPr lang="en-US" dirty="0"/>
              <a:t>PIN diode offers high resistance</a:t>
            </a:r>
          </a:p>
          <a:p>
            <a:r>
              <a:rPr lang="en-US" dirty="0"/>
              <a:t>IT has lower capacitance due to intrinsic layer</a:t>
            </a:r>
          </a:p>
          <a:p>
            <a:r>
              <a:rPr lang="en-US" dirty="0"/>
              <a:t>IT has Higher Reverse breakdown voltage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C0E9-0161-E48D-1DF2-192E749F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 AND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F5630-836D-DB7D-E588-3F3CC15CD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19" y="2132856"/>
            <a:ext cx="5057143" cy="37428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215BE-FEC1-DF24-1D9C-EE7233487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2132856"/>
            <a:ext cx="3384376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8894-560D-BFD4-355F-6CD3430A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B410-A45D-6C86-127F-4DB94A43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When the PIN diode is subjected to forward bias, the depletion region at the p-n junction reduces</a:t>
            </a:r>
          </a:p>
          <a:p>
            <a:r>
              <a:rPr lang="en-US" dirty="0"/>
              <a:t>The PIN diode acts as a variable resistance when operated in forward bias</a:t>
            </a:r>
          </a:p>
          <a:p>
            <a:r>
              <a:rPr lang="en-US" dirty="0"/>
              <a:t>When the pin diode is in reverse biased condition, the width of the depletion region increases</a:t>
            </a:r>
          </a:p>
          <a:p>
            <a:r>
              <a:rPr lang="en-US" dirty="0"/>
              <a:t>It acts as Variable capacitance in reverse bias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3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6802-1997-6A8F-6044-D18FF6A9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78412-6D69-2674-14A7-76AB09A23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056" y="1772816"/>
            <a:ext cx="6408711" cy="4464496"/>
          </a:xfrm>
        </p:spPr>
      </p:pic>
    </p:spTree>
    <p:extLst>
      <p:ext uri="{BB962C8B-B14F-4D97-AF65-F5344CB8AC3E}">
        <p14:creationId xmlns:p14="http://schemas.microsoft.com/office/powerpoint/2010/main" val="30958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39E-1CDC-0443-C1C5-BB9EC067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01F2-1CCE-C54D-2400-1B3B92D4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2121091"/>
            <a:ext cx="10360501" cy="4462272"/>
          </a:xfrm>
        </p:spPr>
        <p:txBody>
          <a:bodyPr/>
          <a:lstStyle/>
          <a:p>
            <a:r>
              <a:rPr lang="en-IN" dirty="0"/>
              <a:t>Low Capacitance</a:t>
            </a:r>
          </a:p>
          <a:p>
            <a:r>
              <a:rPr lang="en-IN" dirty="0"/>
              <a:t>High Breakdown Voltage</a:t>
            </a:r>
          </a:p>
          <a:p>
            <a:r>
              <a:rPr lang="en-IN" dirty="0"/>
              <a:t>Sensitive to Photodetection</a:t>
            </a:r>
          </a:p>
        </p:txBody>
      </p:sp>
    </p:spTree>
    <p:extLst>
      <p:ext uri="{BB962C8B-B14F-4D97-AF65-F5344CB8AC3E}">
        <p14:creationId xmlns:p14="http://schemas.microsoft.com/office/powerpoint/2010/main" val="24085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3140-CE09-931C-400E-46A7EA80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B0FD-41B1-4EF8-814E-44DCF6D4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Voltage Rectifier</a:t>
            </a:r>
          </a:p>
          <a:p>
            <a:r>
              <a:rPr lang="en-IN" dirty="0"/>
              <a:t>RF Switch</a:t>
            </a:r>
          </a:p>
          <a:p>
            <a:r>
              <a:rPr lang="en-IN" dirty="0"/>
              <a:t>Photo Detector</a:t>
            </a:r>
          </a:p>
          <a:p>
            <a:r>
              <a:rPr lang="en-IN" dirty="0"/>
              <a:t>Variable Attenuator</a:t>
            </a:r>
          </a:p>
        </p:txBody>
      </p:sp>
    </p:spTree>
    <p:extLst>
      <p:ext uri="{BB962C8B-B14F-4D97-AF65-F5344CB8AC3E}">
        <p14:creationId xmlns:p14="http://schemas.microsoft.com/office/powerpoint/2010/main" val="187353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4F59-7701-6EBC-D80E-B0B3206F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0715-8BD3-60C8-F2A6-46BFEE61F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5963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</TotalTime>
  <Words>123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PIN DIODE</vt:lpstr>
      <vt:lpstr>GROUP MEMBERS</vt:lpstr>
      <vt:lpstr>BASICS OF PIN DIODE</vt:lpstr>
      <vt:lpstr>SYMBOL AND COMPONENT</vt:lpstr>
      <vt:lpstr>BIASING</vt:lpstr>
      <vt:lpstr>INTERNAL STRUCTURE</vt:lpstr>
      <vt:lpstr>CHARACTERISTICS</vt:lpstr>
      <vt:lpstr>APPLICATIONS 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DIODE</dc:title>
  <dc:creator>prathamesh Dixit</dc:creator>
  <cp:lastModifiedBy>prathamesh Dixit</cp:lastModifiedBy>
  <cp:revision>1</cp:revision>
  <dcterms:created xsi:type="dcterms:W3CDTF">2022-11-16T14:52:57Z</dcterms:created>
  <dcterms:modified xsi:type="dcterms:W3CDTF">2022-11-16T15:18:24Z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