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6" r:id="rId6"/>
    <p:sldId id="275" r:id="rId7"/>
    <p:sldId id="278" r:id="rId8"/>
    <p:sldId id="281" r:id="rId9"/>
    <p:sldId id="279" r:id="rId10"/>
    <p:sldId id="280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44" autoAdjust="0"/>
    <p:restoredTop sz="95033" autoAdjust="0"/>
  </p:normalViewPr>
  <p:slideViewPr>
    <p:cSldViewPr snapToGrid="0" snapToObjects="1">
      <p:cViewPr varScale="1">
        <p:scale>
          <a:sx n="72" d="100"/>
          <a:sy n="72" d="100"/>
        </p:scale>
        <p:origin x="28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sz="6000" b="1" dirty="0"/>
              <a:t>mpeg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Motion picture expert group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6875E-8EDE-68B3-D25C-C1B629DCD5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Group members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C0DE3-011D-EEA7-DD2A-D5B48806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Prathamesh dixit  b41</a:t>
            </a:r>
          </a:p>
          <a:p>
            <a:r>
              <a:rPr lang="en-IN" dirty="0"/>
              <a:t>Bharat borhade b44</a:t>
            </a:r>
          </a:p>
        </p:txBody>
      </p:sp>
    </p:spTree>
    <p:extLst>
      <p:ext uri="{BB962C8B-B14F-4D97-AF65-F5344CB8AC3E}">
        <p14:creationId xmlns:p14="http://schemas.microsoft.com/office/powerpoint/2010/main" val="34539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8856-E480-3AFA-378A-7CA44AC1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F8DC6-C5FE-D4A3-727F-6ED229F9C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84259"/>
            <a:ext cx="10131425" cy="364913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2400" dirty="0"/>
              <a:t>It is “motion Picture Expert Group”</a:t>
            </a:r>
          </a:p>
          <a:p>
            <a:r>
              <a:rPr lang="en-IN" sz="2400" dirty="0"/>
              <a:t>It is standard for Encoding </a:t>
            </a:r>
          </a:p>
          <a:p>
            <a:r>
              <a:rPr lang="en-IN" sz="2400" dirty="0"/>
              <a:t>Evolving set of standards</a:t>
            </a:r>
          </a:p>
          <a:p>
            <a:pPr marL="457200" lvl="1" indent="0">
              <a:buNone/>
            </a:pPr>
            <a:r>
              <a:rPr lang="en-IN" sz="2400" dirty="0"/>
              <a:t>MPEG – 1 ,2 ,4 , 7 &amp; 21</a:t>
            </a:r>
          </a:p>
          <a:p>
            <a:r>
              <a:rPr lang="en-IN" sz="2600" dirty="0"/>
              <a:t>It is lossy compression technique</a:t>
            </a:r>
          </a:p>
        </p:txBody>
      </p:sp>
    </p:spTree>
    <p:extLst>
      <p:ext uri="{BB962C8B-B14F-4D97-AF65-F5344CB8AC3E}">
        <p14:creationId xmlns:p14="http://schemas.microsoft.com/office/powerpoint/2010/main" val="139859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644E5-D61F-ED73-9468-585B1882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Mpeg compression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8E2C3-4251-F4F1-421E-E0A8ACB5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10762"/>
            <a:ext cx="10131425" cy="364913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dirty="0"/>
              <a:t>Data Preparation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Data Processing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Quantization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Entropy Encoding</a:t>
            </a:r>
          </a:p>
        </p:txBody>
      </p:sp>
    </p:spTree>
    <p:extLst>
      <p:ext uri="{BB962C8B-B14F-4D97-AF65-F5344CB8AC3E}">
        <p14:creationId xmlns:p14="http://schemas.microsoft.com/office/powerpoint/2010/main" val="3207479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80BC-5D55-A198-9FDE-B0461894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42B95-3E02-3440-2904-4F0A241D6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3772"/>
            <a:ext cx="10131425" cy="3649133"/>
          </a:xfrm>
        </p:spPr>
        <p:txBody>
          <a:bodyPr>
            <a:normAutofit/>
          </a:bodyPr>
          <a:lstStyle/>
          <a:p>
            <a:r>
              <a:rPr lang="en-IN" sz="2400" dirty="0"/>
              <a:t>MPEG-1</a:t>
            </a:r>
          </a:p>
          <a:p>
            <a:r>
              <a:rPr lang="en-IN" sz="2400" dirty="0"/>
              <a:t>MPEG-2</a:t>
            </a:r>
          </a:p>
          <a:p>
            <a:r>
              <a:rPr lang="en-IN" sz="2400" dirty="0"/>
              <a:t>MPEG-4</a:t>
            </a:r>
          </a:p>
          <a:p>
            <a:r>
              <a:rPr lang="en-IN" sz="2400" dirty="0"/>
              <a:t>MPEG-7</a:t>
            </a:r>
          </a:p>
          <a:p>
            <a:r>
              <a:rPr lang="en-IN" sz="2400" dirty="0"/>
              <a:t>MPEG-21</a:t>
            </a:r>
          </a:p>
        </p:txBody>
      </p:sp>
    </p:spTree>
    <p:extLst>
      <p:ext uri="{BB962C8B-B14F-4D97-AF65-F5344CB8AC3E}">
        <p14:creationId xmlns:p14="http://schemas.microsoft.com/office/powerpoint/2010/main" val="418595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CE9F0-5330-646F-BF74-467ABB80D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99252-57EC-54C4-D1EA-20FD1D54F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332" y="1604433"/>
            <a:ext cx="10131425" cy="3649133"/>
          </a:xfrm>
        </p:spPr>
        <p:txBody>
          <a:bodyPr>
            <a:normAutofit/>
          </a:bodyPr>
          <a:lstStyle/>
          <a:p>
            <a:r>
              <a:rPr lang="en-US" sz="2400" dirty="0"/>
              <a:t>MPEG files produces duplicate of the original files which are of very high quality.</a:t>
            </a:r>
          </a:p>
          <a:p>
            <a:r>
              <a:rPr lang="en-US" sz="2400" dirty="0"/>
              <a:t>MPEG files format are compatible with most web browsers and can run on various platforms.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10409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00FF9-F3AD-39AF-AC10-61653687D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819DB-D4BC-705B-A9B0-9B36872DD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4433"/>
            <a:ext cx="10131425" cy="3649133"/>
          </a:xfrm>
        </p:spPr>
        <p:txBody>
          <a:bodyPr>
            <a:normAutofit/>
          </a:bodyPr>
          <a:lstStyle/>
          <a:p>
            <a:r>
              <a:rPr lang="en-US" sz="2400" dirty="0"/>
              <a:t>Low compression ratio.</a:t>
            </a:r>
          </a:p>
          <a:p>
            <a:r>
              <a:rPr lang="en-US" sz="2400" dirty="0"/>
              <a:t>Larger file sizes.</a:t>
            </a:r>
          </a:p>
          <a:p>
            <a:r>
              <a:rPr lang="en-US" sz="2400" dirty="0"/>
              <a:t>Longer to open as the file size is large.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45364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someone@example.com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83</TotalTime>
  <Words>124</Words>
  <Application>Microsoft Office PowerPoint</Application>
  <PresentationFormat>Widescreen</PresentationFormat>
  <Paragraphs>33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mpeg</vt:lpstr>
      <vt:lpstr>Group members</vt:lpstr>
      <vt:lpstr>Introduction</vt:lpstr>
      <vt:lpstr>Mpeg compression steps</vt:lpstr>
      <vt:lpstr>standards</vt:lpstr>
      <vt:lpstr>advantages</vt:lpstr>
      <vt:lpstr>disadvantages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mpeg</dc:title>
  <dc:creator>prathamesh Dixit</dc:creator>
  <cp:lastModifiedBy>prathamesh Dixit</cp:lastModifiedBy>
  <cp:revision>1</cp:revision>
  <dcterms:created xsi:type="dcterms:W3CDTF">2022-11-17T16:02:04Z</dcterms:created>
  <dcterms:modified xsi:type="dcterms:W3CDTF">2022-11-17T17:25:41Z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