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3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2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9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73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91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14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46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87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0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5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4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6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1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5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02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2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4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E26D-320E-4F32-A584-1E7180E2AB4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2544-82B1-4410-886C-B68525373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96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49F8-B9D9-AE6A-84D0-8B08F3F3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3123"/>
          </a:xfrm>
        </p:spPr>
        <p:txBody>
          <a:bodyPr/>
          <a:lstStyle/>
          <a:p>
            <a:r>
              <a:rPr lang="en-IN" dirty="0"/>
              <a:t>SQL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7DD63-68A8-01C6-C703-BBD504E25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52991"/>
          </a:xfrm>
        </p:spPr>
        <p:txBody>
          <a:bodyPr/>
          <a:lstStyle/>
          <a:p>
            <a:r>
              <a:rPr lang="en-IN" dirty="0"/>
              <a:t>CREATING EVERYTHING FROM SCRATCH</a:t>
            </a:r>
          </a:p>
          <a:p>
            <a:r>
              <a:rPr lang="en-IN" dirty="0"/>
              <a:t>USING POSTGRESQL </a:t>
            </a:r>
          </a:p>
        </p:txBody>
      </p:sp>
    </p:spTree>
    <p:extLst>
      <p:ext uri="{BB962C8B-B14F-4D97-AF65-F5344CB8AC3E}">
        <p14:creationId xmlns:p14="http://schemas.microsoft.com/office/powerpoint/2010/main" val="213018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52602-DFC6-6270-85C0-FA516C50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452022"/>
            <a:ext cx="9678751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7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18470-B8F8-9A71-D353-9FA2BBE3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" y="859970"/>
            <a:ext cx="10863072" cy="52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72E77-9E9C-1E73-CC59-95B610AB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2" y="519031"/>
            <a:ext cx="8904515" cy="58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1B528-9953-6E79-DB05-3B579E23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599680"/>
            <a:ext cx="5153744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52D4B-DBF2-D28A-7769-F822C9C3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72467"/>
            <a:ext cx="10145486" cy="49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5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E5661-0CC2-92D5-6B0F-502419AC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229034"/>
            <a:ext cx="10689771" cy="63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5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DE3F58-D3A2-A255-595C-9D5F298F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97" y="239486"/>
            <a:ext cx="5836205" cy="63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0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9D0D0-453D-6E80-0372-515145DB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0" y="105551"/>
            <a:ext cx="8839201" cy="66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4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29059-3FD9-ACAD-737B-BDE18BCF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22" y="217713"/>
            <a:ext cx="9238613" cy="62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5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A50B8-6AD6-D13B-FCEA-6C5D03034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142416"/>
            <a:ext cx="6068272" cy="636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2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SQL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Prathamesh Shinde</dc:creator>
  <cp:lastModifiedBy>Prathamesh Shinde</cp:lastModifiedBy>
  <cp:revision>1</cp:revision>
  <dcterms:created xsi:type="dcterms:W3CDTF">2024-08-05T13:48:06Z</dcterms:created>
  <dcterms:modified xsi:type="dcterms:W3CDTF">2024-08-05T13:48:42Z</dcterms:modified>
</cp:coreProperties>
</file>