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6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4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8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9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1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5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8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0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5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80CB-83FF-4919-A3A0-75323B7D70D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C4F99C-BABE-4A7F-B63D-71478970F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7063-53F7-9A4D-5762-EC5E2A834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8437"/>
          </a:xfrm>
        </p:spPr>
        <p:txBody>
          <a:bodyPr>
            <a:normAutofit/>
          </a:bodyPr>
          <a:lstStyle/>
          <a:p>
            <a:r>
              <a:rPr lang="en-IN" sz="7200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60A3-6593-8537-B6BA-E8E1F1806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4400" dirty="0"/>
              <a:t>Music Media Store</a:t>
            </a:r>
          </a:p>
          <a:p>
            <a:r>
              <a:rPr lang="en-IN" sz="4400" dirty="0"/>
              <a:t>Using PostgreSQL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0419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BCDBE-112F-778F-93B7-362E572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342469"/>
            <a:ext cx="854511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E64B6-8B60-9031-C771-0B3DC977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452022"/>
            <a:ext cx="806880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0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CFEB9-2A05-1C79-88F8-9592D4A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47153"/>
            <a:ext cx="6592220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EFF36-F14F-B359-E096-282E19A9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3" y="0"/>
            <a:ext cx="9035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48D62-76BC-FC3D-114A-EA45C9AF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51916"/>
            <a:ext cx="8049748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1D062-E300-E54E-95D2-5A20BF4F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22" y="0"/>
            <a:ext cx="8337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2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C0550-86D3-FD42-DC06-EB96F6C9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87" y="0"/>
            <a:ext cx="589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9AA06-5ABC-226A-438E-43E06039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1" y="0"/>
            <a:ext cx="9024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AC952-6933-8FFD-F855-DCDC0687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1" y="0"/>
            <a:ext cx="925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A3A84-E1F5-B4CE-63BC-FF65BF86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93" y="217714"/>
            <a:ext cx="85362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8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7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Shinde</dc:creator>
  <cp:lastModifiedBy>Prathamesh Shinde</cp:lastModifiedBy>
  <cp:revision>1</cp:revision>
  <dcterms:created xsi:type="dcterms:W3CDTF">2024-08-05T13:34:56Z</dcterms:created>
  <dcterms:modified xsi:type="dcterms:W3CDTF">2024-08-05T13:38:07Z</dcterms:modified>
</cp:coreProperties>
</file>