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solidFill>
          <a:srgbClr val="F2E5C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2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72;p2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857468" y="486137"/>
            <a:ext cx="5427600" cy="3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lay"/>
              <a:buNone/>
              <a:defRPr sz="4400" cap="none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"/>
          <p:cNvSpPr>
            <a:spLocks noGrp="1"/>
          </p:cNvSpPr>
          <p:nvPr>
            <p:ph type="pic" idx="2"/>
          </p:nvPr>
        </p:nvSpPr>
        <p:spPr>
          <a:xfrm>
            <a:off x="5624774" y="-6713"/>
            <a:ext cx="6578700" cy="689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lay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1143000" y="533401"/>
            <a:ext cx="9906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"/>
          </p:nvPr>
        </p:nvSpPr>
        <p:spPr>
          <a:xfrm>
            <a:off x="838200" y="1924493"/>
            <a:ext cx="5181600" cy="42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2"/>
          <p:cNvSpPr txBox="1">
            <a:spLocks noGrp="1"/>
          </p:cNvSpPr>
          <p:nvPr>
            <p:ph type="body" idx="2"/>
          </p:nvPr>
        </p:nvSpPr>
        <p:spPr>
          <a:xfrm>
            <a:off x="6172200" y="1924493"/>
            <a:ext cx="5181600" cy="42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12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body" idx="1"/>
          </p:nvPr>
        </p:nvSpPr>
        <p:spPr>
          <a:xfrm>
            <a:off x="839788" y="1734325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 b="1" cap="none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body" idx="2"/>
          </p:nvPr>
        </p:nvSpPr>
        <p:spPr>
          <a:xfrm>
            <a:off x="839788" y="2558237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body" idx="3"/>
          </p:nvPr>
        </p:nvSpPr>
        <p:spPr>
          <a:xfrm>
            <a:off x="6172200" y="1734325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 b="1" cap="none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 b="1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 b="1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5" name="Google Shape;155;p13"/>
          <p:cNvSpPr txBox="1">
            <a:spLocks noGrp="1"/>
          </p:cNvSpPr>
          <p:nvPr>
            <p:ph type="body" idx="4"/>
          </p:nvPr>
        </p:nvSpPr>
        <p:spPr>
          <a:xfrm>
            <a:off x="6172200" y="2558237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1143000" y="533401"/>
            <a:ext cx="9906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4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3200"/>
            </a:lvl1pPr>
            <a:lvl2pPr marL="914400" lvl="1" indent="-3708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40"/>
              <a:buChar char="•"/>
              <a:defRPr sz="2800"/>
            </a:lvl2pPr>
            <a:lvl3pPr marL="1371600" lvl="2" indent="-35051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 sz="2400"/>
            </a:lvl3pPr>
            <a:lvl4pPr marL="1828800" lvl="3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4pPr>
            <a:lvl5pPr marL="2286000" lvl="4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marL="9144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marL="13716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marL="1828800" lvl="3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marL="2286000" lvl="4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1143000" y="533401"/>
            <a:ext cx="9906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body" idx="1"/>
          </p:nvPr>
        </p:nvSpPr>
        <p:spPr>
          <a:xfrm rot="5400000">
            <a:off x="4083750" y="-931196"/>
            <a:ext cx="4024500" cy="9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marL="914400" lvl="1" indent="-32004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marL="1828800" lvl="3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marL="2286000" lvl="4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2">
  <p:cSld name="Content 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-42863" y="0"/>
            <a:ext cx="4658392" cy="6858000"/>
          </a:xfrm>
          <a:custGeom>
            <a:avLst/>
            <a:gdLst/>
            <a:ahLst/>
            <a:cxnLst/>
            <a:rect l="l" t="t" r="r" b="b"/>
            <a:pathLst>
              <a:path w="4658392" h="6858000" extrusionOk="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77" name="Google Shape;77;p3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" name="Google Shape;78;p3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" name="Google Shape;79;p3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838200" y="509286"/>
            <a:ext cx="3200400" cy="5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body" idx="1"/>
          </p:nvPr>
        </p:nvSpPr>
        <p:spPr>
          <a:xfrm>
            <a:off x="5023412" y="509286"/>
            <a:ext cx="4329000" cy="56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1pPr>
            <a:lvl2pPr marL="914400" lvl="1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2pPr>
            <a:lvl3pPr marL="1371600" lvl="2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3pPr>
            <a:lvl4pPr marL="1828800" lvl="3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4pPr>
            <a:lvl5pPr marL="2286000" lvl="4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"/>
          <p:cNvSpPr>
            <a:spLocks noGrp="1"/>
          </p:cNvSpPr>
          <p:nvPr>
            <p:ph type="pic" idx="2"/>
          </p:nvPr>
        </p:nvSpPr>
        <p:spPr>
          <a:xfrm>
            <a:off x="9548813" y="-22860"/>
            <a:ext cx="2651700" cy="69036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icture">
  <p:cSld name="Title + pictur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4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88;p4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p4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p4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4"/>
          <p:cNvSpPr txBox="1">
            <a:spLocks noGrp="1"/>
          </p:cNvSpPr>
          <p:nvPr>
            <p:ph type="ctrTitle"/>
          </p:nvPr>
        </p:nvSpPr>
        <p:spPr>
          <a:xfrm>
            <a:off x="1524000" y="743671"/>
            <a:ext cx="91440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"/>
          <p:cNvSpPr>
            <a:spLocks noGrp="1"/>
          </p:cNvSpPr>
          <p:nvPr>
            <p:ph type="pic" idx="2"/>
          </p:nvPr>
        </p:nvSpPr>
        <p:spPr>
          <a:xfrm>
            <a:off x="-7620" y="4766434"/>
            <a:ext cx="12207300" cy="2121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/>
          <p:nvPr/>
        </p:nvSpPr>
        <p:spPr>
          <a:xfrm>
            <a:off x="0" y="0"/>
            <a:ext cx="7470792" cy="6858000"/>
          </a:xfrm>
          <a:custGeom>
            <a:avLst/>
            <a:gdLst/>
            <a:ahLst/>
            <a:cxnLst/>
            <a:rect l="l" t="t" r="r" b="b"/>
            <a:pathLst>
              <a:path w="7470792" h="6858000" extrusionOk="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95" name="Google Shape;95;p5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5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5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5"/>
          <p:cNvCxnSpPr/>
          <p:nvPr/>
        </p:nvCxnSpPr>
        <p:spPr>
          <a:xfrm flipH="1">
            <a:off x="8463000" y="5848350"/>
            <a:ext cx="3729000" cy="1009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9" name="Google Shape;99;p5"/>
          <p:cNvCxnSpPr/>
          <p:nvPr/>
        </p:nvCxnSpPr>
        <p:spPr>
          <a:xfrm flipH="1">
            <a:off x="11543100" y="1647825"/>
            <a:ext cx="648900" cy="52101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5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5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5"/>
          <p:cNvSpPr txBox="1">
            <a:spLocks noGrp="1"/>
          </p:cNvSpPr>
          <p:nvPr>
            <p:ph type="ctrTitle"/>
          </p:nvPr>
        </p:nvSpPr>
        <p:spPr>
          <a:xfrm>
            <a:off x="1524000" y="685800"/>
            <a:ext cx="9144000" cy="3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Play"/>
              <a:buNone/>
              <a:defRPr sz="4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>
            <a:off x="1524000" y="3978800"/>
            <a:ext cx="91440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40"/>
              <a:buNone/>
              <a:defRPr sz="1800" b="1" cap="none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picture">
  <p:cSld name="Title + subtitle + pictur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6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6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6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6"/>
          <p:cNvSpPr txBox="1">
            <a:spLocks noGrp="1"/>
          </p:cNvSpPr>
          <p:nvPr>
            <p:ph type="ctrTitle"/>
          </p:nvPr>
        </p:nvSpPr>
        <p:spPr>
          <a:xfrm>
            <a:off x="1215072" y="528320"/>
            <a:ext cx="5028600" cy="3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type="subTitle" idx="1"/>
          </p:nvPr>
        </p:nvSpPr>
        <p:spPr>
          <a:xfrm>
            <a:off x="1215072" y="4027992"/>
            <a:ext cx="5028600" cy="18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40"/>
              <a:buNone/>
              <a:defRPr sz="1800" b="1" cap="none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6"/>
          <p:cNvSpPr>
            <a:spLocks noGrp="1"/>
          </p:cNvSpPr>
          <p:nvPr>
            <p:ph type="pic" idx="2"/>
          </p:nvPr>
        </p:nvSpPr>
        <p:spPr>
          <a:xfrm>
            <a:off x="7257326" y="-11576"/>
            <a:ext cx="4946100" cy="690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1143000" y="533401"/>
            <a:ext cx="9906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/>
            </a:lvl1pPr>
            <a:lvl2pPr marL="91440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/>
            </a:lvl2pPr>
            <a:lvl3pPr marL="1371600" lvl="2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marL="1828800" lvl="3" indent="-309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4pPr>
            <a:lvl5pPr marL="2286000" lvl="4" indent="-30987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">
  <p:cSld name="Content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8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8"/>
          <p:cNvCxnSpPr/>
          <p:nvPr/>
        </p:nvCxnSpPr>
        <p:spPr>
          <a:xfrm flipH="1">
            <a:off x="10911897" y="0"/>
            <a:ext cx="913500" cy="68580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3970117" y="185195"/>
            <a:ext cx="6930900" cy="15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8"/>
          <p:cNvSpPr>
            <a:spLocks noGrp="1"/>
          </p:cNvSpPr>
          <p:nvPr>
            <p:ph type="pic" idx="2"/>
          </p:nvPr>
        </p:nvSpPr>
        <p:spPr>
          <a:xfrm>
            <a:off x="-18788" y="-22860"/>
            <a:ext cx="3291900" cy="69036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3970116" y="2022395"/>
            <a:ext cx="6941700" cy="4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sz="1800"/>
            </a:lvl1pPr>
            <a:lvl2pPr marL="914400" lvl="1" indent="-32004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2pPr>
            <a:lvl3pPr marL="1371600" lvl="2" indent="-320039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3pPr>
            <a:lvl4pPr marL="1828800" lvl="3" indent="-320039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4pPr>
            <a:lvl5pPr marL="2286000" lvl="4" indent="-320039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 sz="1800"/>
            </a:lvl5pPr>
            <a:lvl6pPr marL="2743200" lvl="5" indent="-3429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">
  <p:cSld name="Content 3">
    <p:bg>
      <p:bgPr>
        <a:solidFill>
          <a:srgbClr val="F2E5C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9"/>
          <p:cNvCxnSpPr/>
          <p:nvPr/>
        </p:nvCxnSpPr>
        <p:spPr>
          <a:xfrm flipH="1">
            <a:off x="8463000" y="5848350"/>
            <a:ext cx="3729000" cy="10098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5" name="Google Shape;125;p9"/>
          <p:cNvCxnSpPr/>
          <p:nvPr/>
        </p:nvCxnSpPr>
        <p:spPr>
          <a:xfrm flipH="1">
            <a:off x="11543100" y="1647825"/>
            <a:ext cx="648900" cy="52101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6" name="Google Shape;126;p9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9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w="12700" cap="flat" cmpd="sng">
            <a:solidFill>
              <a:schemeClr val="accent3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8" name="Google Shape;128;p9"/>
          <p:cNvSpPr>
            <a:spLocks noGrp="1"/>
          </p:cNvSpPr>
          <p:nvPr>
            <p:ph type="pic" idx="2"/>
          </p:nvPr>
        </p:nvSpPr>
        <p:spPr>
          <a:xfrm>
            <a:off x="3810" y="0"/>
            <a:ext cx="78171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29" name="Google Shape;129;p9"/>
          <p:cNvSpPr txBox="1">
            <a:spLocks noGrp="1"/>
          </p:cNvSpPr>
          <p:nvPr>
            <p:ph type="title"/>
          </p:nvPr>
        </p:nvSpPr>
        <p:spPr>
          <a:xfrm>
            <a:off x="6080992" y="731562"/>
            <a:ext cx="4902900" cy="3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1"/>
          </p:nvPr>
        </p:nvSpPr>
        <p:spPr>
          <a:xfrm>
            <a:off x="6080992" y="4373217"/>
            <a:ext cx="4902900" cy="17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>
                <a:solidFill>
                  <a:schemeClr val="dk1"/>
                </a:solidFill>
              </a:defRPr>
            </a:lvl1pPr>
            <a:lvl2pPr marL="91440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>
                <a:solidFill>
                  <a:schemeClr val="dk1"/>
                </a:solidFill>
              </a:defRPr>
            </a:lvl3pPr>
            <a:lvl4pPr marL="182880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30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0"/>
          <p:cNvSpPr txBox="1"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 b="1" cap="none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4" name="Google Shape;134;p10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59;p1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60;p1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" name="Google Shape;61;p1"/>
          <p:cNvCxnSpPr/>
          <p:nvPr/>
        </p:nvCxnSpPr>
        <p:spPr>
          <a:xfrm flipH="1">
            <a:off x="8463000" y="5848350"/>
            <a:ext cx="3729000" cy="10098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62;p1"/>
          <p:cNvCxnSpPr/>
          <p:nvPr/>
        </p:nvCxnSpPr>
        <p:spPr>
          <a:xfrm flipH="1">
            <a:off x="11543100" y="1647825"/>
            <a:ext cx="648900" cy="52101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" name="Google Shape;64;p1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" name="Google Shape;65;p1"/>
          <p:cNvSpPr txBox="1">
            <a:spLocks noGrp="1"/>
          </p:cNvSpPr>
          <p:nvPr>
            <p:ph type="title"/>
          </p:nvPr>
        </p:nvSpPr>
        <p:spPr>
          <a:xfrm>
            <a:off x="1143000" y="533401"/>
            <a:ext cx="9906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sz="4400" b="0" i="1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"/>
          <p:cNvSpPr txBox="1"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052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marR="0" lvl="3" indent="-30988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marR="0" lvl="4" indent="-309879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7" name="Google Shape;67;p1"/>
          <p:cNvSpPr txBox="1">
            <a:spLocks noGrp="1"/>
          </p:cNvSpPr>
          <p:nvPr>
            <p:ph type="dt" idx="10"/>
          </p:nvPr>
        </p:nvSpPr>
        <p:spPr>
          <a:xfrm>
            <a:off x="7337102" y="6398878"/>
            <a:ext cx="419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8" name="Google Shape;68;p1"/>
          <p:cNvSpPr txBox="1">
            <a:spLocks noGrp="1"/>
          </p:cNvSpPr>
          <p:nvPr>
            <p:ph type="ftr" idx="11"/>
          </p:nvPr>
        </p:nvSpPr>
        <p:spPr>
          <a:xfrm>
            <a:off x="154429" y="6398878"/>
            <a:ext cx="4497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9" name="Google Shape;69;p1"/>
          <p:cNvSpPr txBox="1">
            <a:spLocks noGrp="1"/>
          </p:cNvSpPr>
          <p:nvPr>
            <p:ph type="sldNum" idx="12"/>
          </p:nvPr>
        </p:nvSpPr>
        <p:spPr>
          <a:xfrm>
            <a:off x="11602477" y="6398878"/>
            <a:ext cx="47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>
            <a:spLocks noGrp="1"/>
          </p:cNvSpPr>
          <p:nvPr>
            <p:ph type="ctrTitle"/>
          </p:nvPr>
        </p:nvSpPr>
        <p:spPr>
          <a:xfrm>
            <a:off x="710267" y="2189527"/>
            <a:ext cx="10866600" cy="3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415D"/>
              </a:buClr>
              <a:buSzPts val="5400"/>
              <a:buFont typeface="Arial"/>
              <a:buNone/>
            </a:pPr>
            <a:r>
              <a:rPr lang="en-US" sz="5400" b="1" i="0">
                <a:solidFill>
                  <a:srgbClr val="0A415D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br>
              <a:rPr lang="en-US" sz="5400" b="1" i="0">
                <a:solidFill>
                  <a:srgbClr val="0A415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5400" b="1" i="0">
                <a:solidFill>
                  <a:srgbClr val="0A415D"/>
                </a:solidFill>
                <a:latin typeface="Arial"/>
                <a:ea typeface="Arial"/>
                <a:cs typeface="Arial"/>
                <a:sym typeface="Arial"/>
              </a:rPr>
              <a:t>REVIEW 2</a:t>
            </a:r>
            <a:br>
              <a:rPr lang="en-US" sz="5400" b="1" i="0">
                <a:solidFill>
                  <a:srgbClr val="0A415D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5400" b="1" i="0">
                <a:solidFill>
                  <a:srgbClr val="0A415D"/>
                </a:solidFill>
                <a:latin typeface="Arial"/>
                <a:ea typeface="Arial"/>
                <a:cs typeface="Arial"/>
                <a:sym typeface="Arial"/>
              </a:rPr>
            </a:br>
            <a:endParaRPr sz="5400" b="1" i="0">
              <a:solidFill>
                <a:srgbClr val="0A41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1420770" y="4325825"/>
            <a:ext cx="9820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Prathamesh Chandrashekhar Patil</a:t>
            </a: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Prn :22220014</a:t>
            </a:r>
            <a:endParaRPr dirty="0"/>
          </a:p>
        </p:txBody>
      </p:sp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987650" cy="947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1" descr="Close-up of a bridge with wires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" r="19"/>
          <a:stretch/>
        </p:blipFill>
        <p:spPr>
          <a:xfrm>
            <a:off x="3810" y="0"/>
            <a:ext cx="78169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 txBox="1">
            <a:spLocks noGrp="1"/>
          </p:cNvSpPr>
          <p:nvPr>
            <p:ph type="title"/>
          </p:nvPr>
        </p:nvSpPr>
        <p:spPr>
          <a:xfrm>
            <a:off x="4633395" y="3367483"/>
            <a:ext cx="5785800" cy="14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Arial"/>
              <a:buNone/>
            </a:pPr>
            <a:r>
              <a:rPr lang="en-US" sz="6600" dirty="0">
                <a:latin typeface="Arial"/>
                <a:ea typeface="Arial"/>
                <a:cs typeface="Arial"/>
                <a:sym typeface="Arial"/>
              </a:rPr>
              <a:t>THANK YOU</a:t>
            </a:r>
            <a:endParaRPr dirty="0"/>
          </a:p>
        </p:txBody>
      </p:sp>
      <p:pic>
        <p:nvPicPr>
          <p:cNvPr id="296" name="Google Shape;29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"/>
            <a:ext cx="1829339" cy="872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>
            <a:spLocks noGrp="1"/>
          </p:cNvSpPr>
          <p:nvPr>
            <p:ph type="title"/>
          </p:nvPr>
        </p:nvSpPr>
        <p:spPr>
          <a:xfrm>
            <a:off x="680484" y="675166"/>
            <a:ext cx="2355000" cy="15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lay"/>
              <a:buNone/>
            </a:pPr>
            <a:r>
              <a:rPr lang="en-US" sz="2000"/>
              <a:t>AGENDA</a:t>
            </a:r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body" idx="1"/>
          </p:nvPr>
        </p:nvSpPr>
        <p:spPr>
          <a:xfrm>
            <a:off x="4345956" y="1228760"/>
            <a:ext cx="4720800" cy="51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Font typeface="Arial"/>
              <a:buChar char="•"/>
            </a:pPr>
            <a:r>
              <a:rPr lang="en-US" sz="3200"/>
              <a:t>Offline Training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Font typeface="Arial"/>
              <a:buChar char="•"/>
            </a:pPr>
            <a:r>
              <a:rPr lang="en-US" sz="3200"/>
              <a:t>Assessment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Font typeface="Arial"/>
              <a:buChar char="•"/>
            </a:pPr>
            <a:r>
              <a:rPr lang="en-US" sz="3200"/>
              <a:t>TalentNext Courses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Font typeface="Arial"/>
              <a:buChar char="•"/>
            </a:pPr>
            <a:r>
              <a:rPr lang="en-US" sz="3200"/>
              <a:t>Project Roadmap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Font typeface="Arial"/>
              <a:buChar char="•"/>
            </a:pPr>
            <a:r>
              <a:rPr lang="en-US" sz="3200"/>
              <a:t>Certificates</a:t>
            </a:r>
            <a:endParaRPr/>
          </a:p>
        </p:txBody>
      </p:sp>
      <p:pic>
        <p:nvPicPr>
          <p:cNvPr id="210" name="Google Shape;210;p21" descr="A city skylin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53359" b="3354"/>
          <a:stretch/>
        </p:blipFill>
        <p:spPr>
          <a:xfrm>
            <a:off x="8462965" y="10"/>
            <a:ext cx="3729037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168020" cy="103397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 txBox="1"/>
          <p:nvPr/>
        </p:nvSpPr>
        <p:spPr>
          <a:xfrm>
            <a:off x="807440" y="3277890"/>
            <a:ext cx="6128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Contents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22"/>
          <p:cNvCxnSpPr/>
          <p:nvPr/>
        </p:nvCxnSpPr>
        <p:spPr>
          <a:xfrm flipH="1">
            <a:off x="18" y="0"/>
            <a:ext cx="3119700" cy="6858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22"/>
          <p:cNvCxnSpPr/>
          <p:nvPr/>
        </p:nvCxnSpPr>
        <p:spPr>
          <a:xfrm flipH="1">
            <a:off x="-132" y="0"/>
            <a:ext cx="903900" cy="65436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22"/>
          <p:cNvCxnSpPr/>
          <p:nvPr/>
        </p:nvCxnSpPr>
        <p:spPr>
          <a:xfrm rot="10800000">
            <a:off x="-42862" y="5791201"/>
            <a:ext cx="6286500" cy="10668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1" name="Google Shape;221;p22"/>
          <p:cNvCxnSpPr/>
          <p:nvPr/>
        </p:nvCxnSpPr>
        <p:spPr>
          <a:xfrm flipH="1">
            <a:off x="8463000" y="5848350"/>
            <a:ext cx="3729000" cy="10098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2"/>
          <p:cNvCxnSpPr/>
          <p:nvPr/>
        </p:nvCxnSpPr>
        <p:spPr>
          <a:xfrm flipH="1">
            <a:off x="11543100" y="1647825"/>
            <a:ext cx="648900" cy="52101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2"/>
          <p:cNvCxnSpPr/>
          <p:nvPr/>
        </p:nvCxnSpPr>
        <p:spPr>
          <a:xfrm rot="10800000">
            <a:off x="10781700" y="140"/>
            <a:ext cx="1410300" cy="42582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4" name="Google Shape;224;p22"/>
          <p:cNvCxnSpPr/>
          <p:nvPr/>
        </p:nvCxnSpPr>
        <p:spPr>
          <a:xfrm rot="10800000">
            <a:off x="6529500" y="-4888"/>
            <a:ext cx="5662500" cy="9321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6" name="Google Shape;226;p22"/>
          <p:cNvSpPr/>
          <p:nvPr/>
        </p:nvSpPr>
        <p:spPr>
          <a:xfrm rot="10800000">
            <a:off x="-1670" y="-10171"/>
            <a:ext cx="3450094" cy="6926578"/>
          </a:xfrm>
          <a:custGeom>
            <a:avLst/>
            <a:gdLst/>
            <a:ahLst/>
            <a:cxnLst/>
            <a:rect l="l" t="t" r="r" b="b"/>
            <a:pathLst>
              <a:path w="6699211" h="6857998" extrusionOk="0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680484" y="675166"/>
            <a:ext cx="2355000" cy="15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lay"/>
              <a:buNone/>
            </a:pPr>
            <a:r>
              <a:rPr lang="en-US" sz="2000"/>
              <a:t>AGENDA</a:t>
            </a:r>
            <a:endParaRPr/>
          </a:p>
        </p:txBody>
      </p:sp>
      <p:cxnSp>
        <p:nvCxnSpPr>
          <p:cNvPr id="228" name="Google Shape;228;p22"/>
          <p:cNvCxnSpPr/>
          <p:nvPr/>
        </p:nvCxnSpPr>
        <p:spPr>
          <a:xfrm rot="10800000">
            <a:off x="0" y="5329500"/>
            <a:ext cx="6096000" cy="1528500"/>
          </a:xfrm>
          <a:prstGeom prst="straightConnector1">
            <a:avLst/>
          </a:prstGeom>
          <a:noFill/>
          <a:ln w="12700" cap="flat" cmpd="sng">
            <a:solidFill>
              <a:schemeClr val="accent2">
                <a:alpha val="6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9" name="Google Shape;229;p22"/>
          <p:cNvSpPr txBox="1"/>
          <p:nvPr/>
        </p:nvSpPr>
        <p:spPr>
          <a:xfrm>
            <a:off x="130472" y="1850505"/>
            <a:ext cx="6636000" cy="4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Prathamesh Chandrashekhar Patil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 No: 22220014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No: 432165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ID: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Prathamesh.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22220014@viit.ac.in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Email: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Prathamesh.patil2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@mphasis.com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Profile: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Trainee Associate Software Engineer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Stipend: Rs 15000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type: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On-Site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through: CTPO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Internship Location: </a:t>
            </a:r>
            <a:r>
              <a:rPr lang="en-US" sz="2000" b="1" i="0" u="none" strike="noStrike" cap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Mphasis Pvt Ltd</a:t>
            </a:r>
            <a:r>
              <a:rPr lang="en-US" sz="2000" b="0" i="0" u="none" strike="noStrike" cap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EON free Zone, Cluster C, </a:t>
            </a:r>
            <a:r>
              <a:rPr lang="en-US" sz="2000" b="0" i="0" u="none" strike="noStrike" cap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Kharadi</a:t>
            </a:r>
            <a:r>
              <a:rPr lang="en-US" sz="2000" b="0" i="0" u="none" strike="noStrike" cap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Knowledge Park, EON </a:t>
            </a:r>
            <a:r>
              <a:rPr lang="en-US" sz="2000" b="0" i="0" u="none" strike="noStrike" cap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Kharadi</a:t>
            </a:r>
            <a:r>
              <a:rPr lang="en-US" sz="2000" b="0" i="0" u="none" strike="noStrike" cap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Infrastructure Pvt. Ltd, SEZ Plot No. 1, </a:t>
            </a:r>
            <a:r>
              <a:rPr lang="en-US" sz="2000" b="0" i="0" u="none" strike="noStrike" cap="none" dirty="0" err="1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Kharadi</a:t>
            </a:r>
            <a:r>
              <a:rPr lang="en-US" sz="2000" b="0" i="0" u="none" strike="noStrike" cap="none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Pune</a:t>
            </a: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mentor: Prof.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Nilesh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Sabale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Mentor: Mr. Anadi Sharma</a:t>
            </a:r>
            <a:endParaRPr dirty="0"/>
          </a:p>
        </p:txBody>
      </p:sp>
      <p:pic>
        <p:nvPicPr>
          <p:cNvPr id="230" name="Google Shape;23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114"/>
            <a:ext cx="2718033" cy="129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l="26159" t="3720" r="45544" b="-3719"/>
          <a:stretch/>
        </p:blipFill>
        <p:spPr>
          <a:xfrm>
            <a:off x="6853806" y="-15811"/>
            <a:ext cx="5338194" cy="713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/>
        </p:nvSpPr>
        <p:spPr>
          <a:xfrm>
            <a:off x="1481295" y="2804902"/>
            <a:ext cx="9594600" cy="20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Mphasis Limited is an Indian multinational IT solutions provider specializing in cloud and cognitive services, helping enterprises transform businesses globally through next-generation technology.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purpose is </a:t>
            </a:r>
            <a:r>
              <a:rPr lang="en-US" sz="18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‘To be the Driver in the Driverless car'</a:t>
            </a:r>
            <a:r>
              <a:rPr lang="en-US" sz="18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Our Next Gen Design, Architecture and Engineering services, deliver scalable and sustainable software &amp; technology solutions to Global Enterprises.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671121" y="1887171"/>
            <a:ext cx="5214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ABOUT COMPANY</a:t>
            </a:r>
            <a:endParaRPr/>
          </a:p>
        </p:txBody>
      </p:sp>
      <p:pic>
        <p:nvPicPr>
          <p:cNvPr id="239" name="Google Shape;23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2600587" cy="1240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/>
        </p:nvSpPr>
        <p:spPr>
          <a:xfrm>
            <a:off x="1535185" y="3053593"/>
            <a:ext cx="44712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PERIOD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 feb- 30 march</a:t>
            </a:r>
            <a:br>
              <a:rPr lang="en-US" sz="32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sz="32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ctrTitle"/>
          </p:nvPr>
        </p:nvSpPr>
        <p:spPr>
          <a:xfrm>
            <a:off x="1879136" y="719083"/>
            <a:ext cx="89595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b="1" i="0" u="sng">
                <a:latin typeface="Arial"/>
                <a:ea typeface="Arial"/>
                <a:cs typeface="Arial"/>
                <a:sym typeface="Arial"/>
              </a:rPr>
              <a:t>TRAINING DESCRIPTION</a:t>
            </a:r>
            <a:endParaRPr/>
          </a:p>
        </p:txBody>
      </p:sp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2163546" cy="103184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1686187" y="2013358"/>
            <a:ext cx="7902300" cy="31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topics we have studied during our training period: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GIT/GITHUB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 Database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Java Fundamentals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JDBC, JSP and Servlet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JUNIT Testing and Apache Maven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Hibernate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boot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 and Typescript for Frontend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>
            <a:spLocks noGrp="1"/>
          </p:cNvSpPr>
          <p:nvPr>
            <p:ph type="title"/>
          </p:nvPr>
        </p:nvSpPr>
        <p:spPr>
          <a:xfrm>
            <a:off x="1143000" y="533401"/>
            <a:ext cx="9906000" cy="13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i="0">
                <a:latin typeface="Times New Roman"/>
                <a:ea typeface="Times New Roman"/>
                <a:cs typeface="Times New Roman"/>
                <a:sym typeface="Times New Roman"/>
              </a:rPr>
              <a:t>ASSESSMENT SCORES</a:t>
            </a:r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Two assessments were held during the training period on 13 march and 26 march whose passing criteria was 70%.</a:t>
            </a:r>
            <a:endParaRPr dirty="0"/>
          </a:p>
          <a:p>
            <a:pPr marL="228600" lvl="0" indent="-10667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Test 1 Score: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21/25(84%)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Test 2 Score: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22/25(88%)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F6154-F69B-DD7A-CC30-365464BFE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73" y="873842"/>
            <a:ext cx="4295775" cy="5217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27196F-ACBD-026A-8CC1-AE3C7DAE9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960" y="873842"/>
            <a:ext cx="4538356" cy="52172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 txBox="1"/>
          <p:nvPr/>
        </p:nvSpPr>
        <p:spPr>
          <a:xfrm>
            <a:off x="4371158" y="1532966"/>
            <a:ext cx="63045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Description</a:t>
            </a:r>
            <a:endParaRPr/>
          </a:p>
        </p:txBody>
      </p:sp>
      <p:sp>
        <p:nvSpPr>
          <p:cNvPr id="286" name="Google Shape;286;p30"/>
          <p:cNvSpPr txBox="1"/>
          <p:nvPr/>
        </p:nvSpPr>
        <p:spPr>
          <a:xfrm>
            <a:off x="2755641" y="2444291"/>
            <a:ext cx="66807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we are starting with our projects based on the java spring boot, angular and database where we will be implementing the above topics for completing the project.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team of 2 members will be created and project title will be allocated and tasks will be divided as frontend, backend, and database.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7" name="Google Shape;28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788" y="-22860"/>
            <a:ext cx="2145956" cy="1023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rgbClr val="000000"/>
      </a:dk1>
      <a:lt1>
        <a:srgbClr val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340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Open Sans Light</vt:lpstr>
      <vt:lpstr>Play</vt:lpstr>
      <vt:lpstr>Times New Roman</vt:lpstr>
      <vt:lpstr>AngleLinesVTI</vt:lpstr>
      <vt:lpstr>INTERNSHIP REVIEW 2  </vt:lpstr>
      <vt:lpstr>AGENDA</vt:lpstr>
      <vt:lpstr>AGENDA</vt:lpstr>
      <vt:lpstr>PowerPoint Presentation</vt:lpstr>
      <vt:lpstr>PowerPoint Presentation</vt:lpstr>
      <vt:lpstr>TRAINING DESCRIPTION</vt:lpstr>
      <vt:lpstr>ASSESSMENT SCORES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Prathamesh Patil2</dc:creator>
  <cp:lastModifiedBy>Prathamesh Patil2</cp:lastModifiedBy>
  <cp:revision>12</cp:revision>
  <dcterms:modified xsi:type="dcterms:W3CDTF">2025-05-06T04:51:47Z</dcterms:modified>
</cp:coreProperties>
</file>