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3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1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3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4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9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2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AFEACE7-764E-4FFC-964C-80BC86BDBB4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5E54B6-752D-4445-9A09-99573B44C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60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-547079"/>
            <a:ext cx="10572000" cy="2971051"/>
          </a:xfrm>
        </p:spPr>
        <p:txBody>
          <a:bodyPr/>
          <a:lstStyle/>
          <a:p>
            <a:r>
              <a:rPr lang="en-US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</a:t>
            </a:r>
            <a:r>
              <a:rPr lang="en-US" spc="-10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NDING </a:t>
            </a:r>
            <a:r>
              <a:rPr lang="en-US" spc="1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6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1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			  </a:t>
            </a:r>
            <a:r>
              <a:rPr lang="en-US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11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2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2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2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pc="-10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3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252951" cy="43497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2400" b="1" spc="2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1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PRATHMESH PARITHE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7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IN SQL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49" y="126483"/>
            <a:ext cx="5884545" cy="3235960"/>
            <a:chOff x="131049" y="126483"/>
            <a:chExt cx="5884545" cy="3235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49" y="126483"/>
              <a:ext cx="5884192" cy="32354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148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5279656" y="0"/>
                  </a:moveTo>
                  <a:lnTo>
                    <a:pt x="526072" y="0"/>
                  </a:lnTo>
                  <a:lnTo>
                    <a:pt x="478189" y="2150"/>
                  </a:lnTo>
                  <a:lnTo>
                    <a:pt x="431510" y="8477"/>
                  </a:lnTo>
                  <a:lnTo>
                    <a:pt x="386222" y="18796"/>
                  </a:lnTo>
                  <a:lnTo>
                    <a:pt x="342509" y="32919"/>
                  </a:lnTo>
                  <a:lnTo>
                    <a:pt x="300558" y="50662"/>
                  </a:lnTo>
                  <a:lnTo>
                    <a:pt x="260555" y="71839"/>
                  </a:lnTo>
                  <a:lnTo>
                    <a:pt x="222684" y="96264"/>
                  </a:lnTo>
                  <a:lnTo>
                    <a:pt x="187132" y="123751"/>
                  </a:lnTo>
                  <a:lnTo>
                    <a:pt x="154084" y="154114"/>
                  </a:lnTo>
                  <a:lnTo>
                    <a:pt x="123726" y="187168"/>
                  </a:lnTo>
                  <a:lnTo>
                    <a:pt x="96245" y="222726"/>
                  </a:lnTo>
                  <a:lnTo>
                    <a:pt x="71825" y="260604"/>
                  </a:lnTo>
                  <a:lnTo>
                    <a:pt x="50652" y="300614"/>
                  </a:lnTo>
                  <a:lnTo>
                    <a:pt x="32912" y="342572"/>
                  </a:lnTo>
                  <a:lnTo>
                    <a:pt x="18792" y="386291"/>
                  </a:lnTo>
                  <a:lnTo>
                    <a:pt x="8475" y="431586"/>
                  </a:lnTo>
                  <a:lnTo>
                    <a:pt x="2149" y="478271"/>
                  </a:lnTo>
                  <a:lnTo>
                    <a:pt x="0" y="526161"/>
                  </a:lnTo>
                  <a:lnTo>
                    <a:pt x="0" y="2630424"/>
                  </a:lnTo>
                  <a:lnTo>
                    <a:pt x="2149" y="2678293"/>
                  </a:lnTo>
                  <a:lnTo>
                    <a:pt x="8475" y="2724960"/>
                  </a:lnTo>
                  <a:lnTo>
                    <a:pt x="18792" y="2770239"/>
                  </a:lnTo>
                  <a:lnTo>
                    <a:pt x="32912" y="2813945"/>
                  </a:lnTo>
                  <a:lnTo>
                    <a:pt x="50652" y="2855891"/>
                  </a:lnTo>
                  <a:lnTo>
                    <a:pt x="71825" y="2895891"/>
                  </a:lnTo>
                  <a:lnTo>
                    <a:pt x="96245" y="2933760"/>
                  </a:lnTo>
                  <a:lnTo>
                    <a:pt x="123726" y="2969311"/>
                  </a:lnTo>
                  <a:lnTo>
                    <a:pt x="154084" y="3002359"/>
                  </a:lnTo>
                  <a:lnTo>
                    <a:pt x="187132" y="3032717"/>
                  </a:lnTo>
                  <a:lnTo>
                    <a:pt x="222684" y="3060201"/>
                  </a:lnTo>
                  <a:lnTo>
                    <a:pt x="260555" y="3084623"/>
                  </a:lnTo>
                  <a:lnTo>
                    <a:pt x="300558" y="3105797"/>
                  </a:lnTo>
                  <a:lnTo>
                    <a:pt x="342509" y="3123539"/>
                  </a:lnTo>
                  <a:lnTo>
                    <a:pt x="386222" y="3137662"/>
                  </a:lnTo>
                  <a:lnTo>
                    <a:pt x="431510" y="3147980"/>
                  </a:lnTo>
                  <a:lnTo>
                    <a:pt x="478189" y="3154307"/>
                  </a:lnTo>
                  <a:lnTo>
                    <a:pt x="526072" y="3156458"/>
                  </a:lnTo>
                  <a:lnTo>
                    <a:pt x="5279656" y="3156458"/>
                  </a:lnTo>
                  <a:lnTo>
                    <a:pt x="5327544" y="3154307"/>
                  </a:lnTo>
                  <a:lnTo>
                    <a:pt x="5374226" y="3147980"/>
                  </a:lnTo>
                  <a:lnTo>
                    <a:pt x="5419516" y="3137662"/>
                  </a:lnTo>
                  <a:lnTo>
                    <a:pt x="5463229" y="3123539"/>
                  </a:lnTo>
                  <a:lnTo>
                    <a:pt x="5505179" y="3105797"/>
                  </a:lnTo>
                  <a:lnTo>
                    <a:pt x="5545180" y="3084623"/>
                  </a:lnTo>
                  <a:lnTo>
                    <a:pt x="5583048" y="3060201"/>
                  </a:lnTo>
                  <a:lnTo>
                    <a:pt x="5618596" y="3032717"/>
                  </a:lnTo>
                  <a:lnTo>
                    <a:pt x="5651639" y="3002359"/>
                  </a:lnTo>
                  <a:lnTo>
                    <a:pt x="5681992" y="2969311"/>
                  </a:lnTo>
                  <a:lnTo>
                    <a:pt x="5709468" y="2933760"/>
                  </a:lnTo>
                  <a:lnTo>
                    <a:pt x="5733883" y="2895891"/>
                  </a:lnTo>
                  <a:lnTo>
                    <a:pt x="5755051" y="2855891"/>
                  </a:lnTo>
                  <a:lnTo>
                    <a:pt x="5772787" y="2813945"/>
                  </a:lnTo>
                  <a:lnTo>
                    <a:pt x="5786904" y="2770239"/>
                  </a:lnTo>
                  <a:lnTo>
                    <a:pt x="5797217" y="2724960"/>
                  </a:lnTo>
                  <a:lnTo>
                    <a:pt x="5803541" y="2678293"/>
                  </a:lnTo>
                  <a:lnTo>
                    <a:pt x="5805690" y="2630424"/>
                  </a:lnTo>
                  <a:lnTo>
                    <a:pt x="5805690" y="526161"/>
                  </a:lnTo>
                  <a:lnTo>
                    <a:pt x="5803541" y="478271"/>
                  </a:lnTo>
                  <a:lnTo>
                    <a:pt x="5797217" y="431586"/>
                  </a:lnTo>
                  <a:lnTo>
                    <a:pt x="5786904" y="386291"/>
                  </a:lnTo>
                  <a:lnTo>
                    <a:pt x="5772787" y="342572"/>
                  </a:lnTo>
                  <a:lnTo>
                    <a:pt x="5755051" y="300614"/>
                  </a:lnTo>
                  <a:lnTo>
                    <a:pt x="5733883" y="260604"/>
                  </a:lnTo>
                  <a:lnTo>
                    <a:pt x="5709468" y="222726"/>
                  </a:lnTo>
                  <a:lnTo>
                    <a:pt x="5681992" y="187168"/>
                  </a:lnTo>
                  <a:lnTo>
                    <a:pt x="5651639" y="154114"/>
                  </a:lnTo>
                  <a:lnTo>
                    <a:pt x="5618596" y="123751"/>
                  </a:lnTo>
                  <a:lnTo>
                    <a:pt x="5583048" y="96264"/>
                  </a:lnTo>
                  <a:lnTo>
                    <a:pt x="5545180" y="71839"/>
                  </a:lnTo>
                  <a:lnTo>
                    <a:pt x="5505179" y="50662"/>
                  </a:lnTo>
                  <a:lnTo>
                    <a:pt x="5463229" y="32919"/>
                  </a:lnTo>
                  <a:lnTo>
                    <a:pt x="5419516" y="18796"/>
                  </a:lnTo>
                  <a:lnTo>
                    <a:pt x="5374226" y="8477"/>
                  </a:lnTo>
                  <a:lnTo>
                    <a:pt x="5327544" y="2150"/>
                  </a:lnTo>
                  <a:lnTo>
                    <a:pt x="5279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148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0" y="526161"/>
                  </a:moveTo>
                  <a:lnTo>
                    <a:pt x="2149" y="478271"/>
                  </a:lnTo>
                  <a:lnTo>
                    <a:pt x="8475" y="431586"/>
                  </a:lnTo>
                  <a:lnTo>
                    <a:pt x="18792" y="386291"/>
                  </a:lnTo>
                  <a:lnTo>
                    <a:pt x="32912" y="342572"/>
                  </a:lnTo>
                  <a:lnTo>
                    <a:pt x="50652" y="300614"/>
                  </a:lnTo>
                  <a:lnTo>
                    <a:pt x="71825" y="260604"/>
                  </a:lnTo>
                  <a:lnTo>
                    <a:pt x="96245" y="222726"/>
                  </a:lnTo>
                  <a:lnTo>
                    <a:pt x="123726" y="187168"/>
                  </a:lnTo>
                  <a:lnTo>
                    <a:pt x="154084" y="154114"/>
                  </a:lnTo>
                  <a:lnTo>
                    <a:pt x="187132" y="123751"/>
                  </a:lnTo>
                  <a:lnTo>
                    <a:pt x="222684" y="96264"/>
                  </a:lnTo>
                  <a:lnTo>
                    <a:pt x="260555" y="71839"/>
                  </a:lnTo>
                  <a:lnTo>
                    <a:pt x="300558" y="50662"/>
                  </a:lnTo>
                  <a:lnTo>
                    <a:pt x="342509" y="32919"/>
                  </a:lnTo>
                  <a:lnTo>
                    <a:pt x="386222" y="18796"/>
                  </a:lnTo>
                  <a:lnTo>
                    <a:pt x="431510" y="8477"/>
                  </a:lnTo>
                  <a:lnTo>
                    <a:pt x="478189" y="2150"/>
                  </a:lnTo>
                  <a:lnTo>
                    <a:pt x="526072" y="0"/>
                  </a:lnTo>
                  <a:lnTo>
                    <a:pt x="5279656" y="0"/>
                  </a:lnTo>
                  <a:lnTo>
                    <a:pt x="5327544" y="2150"/>
                  </a:lnTo>
                  <a:lnTo>
                    <a:pt x="5374226" y="8477"/>
                  </a:lnTo>
                  <a:lnTo>
                    <a:pt x="5419516" y="18796"/>
                  </a:lnTo>
                  <a:lnTo>
                    <a:pt x="5463229" y="32919"/>
                  </a:lnTo>
                  <a:lnTo>
                    <a:pt x="5505179" y="50662"/>
                  </a:lnTo>
                  <a:lnTo>
                    <a:pt x="5545180" y="71839"/>
                  </a:lnTo>
                  <a:lnTo>
                    <a:pt x="5583048" y="96264"/>
                  </a:lnTo>
                  <a:lnTo>
                    <a:pt x="5618596" y="123751"/>
                  </a:lnTo>
                  <a:lnTo>
                    <a:pt x="5651639" y="154114"/>
                  </a:lnTo>
                  <a:lnTo>
                    <a:pt x="5681992" y="187168"/>
                  </a:lnTo>
                  <a:lnTo>
                    <a:pt x="5709468" y="222726"/>
                  </a:lnTo>
                  <a:lnTo>
                    <a:pt x="5733883" y="260604"/>
                  </a:lnTo>
                  <a:lnTo>
                    <a:pt x="5755051" y="300614"/>
                  </a:lnTo>
                  <a:lnTo>
                    <a:pt x="5772787" y="342572"/>
                  </a:lnTo>
                  <a:lnTo>
                    <a:pt x="5786904" y="386291"/>
                  </a:lnTo>
                  <a:lnTo>
                    <a:pt x="5797217" y="431586"/>
                  </a:lnTo>
                  <a:lnTo>
                    <a:pt x="5803541" y="478271"/>
                  </a:lnTo>
                  <a:lnTo>
                    <a:pt x="5805690" y="526161"/>
                  </a:lnTo>
                  <a:lnTo>
                    <a:pt x="5805690" y="2630424"/>
                  </a:lnTo>
                  <a:lnTo>
                    <a:pt x="5803541" y="2678293"/>
                  </a:lnTo>
                  <a:lnTo>
                    <a:pt x="5797217" y="2724960"/>
                  </a:lnTo>
                  <a:lnTo>
                    <a:pt x="5786904" y="2770239"/>
                  </a:lnTo>
                  <a:lnTo>
                    <a:pt x="5772787" y="2813945"/>
                  </a:lnTo>
                  <a:lnTo>
                    <a:pt x="5755051" y="2855891"/>
                  </a:lnTo>
                  <a:lnTo>
                    <a:pt x="5733883" y="2895891"/>
                  </a:lnTo>
                  <a:lnTo>
                    <a:pt x="5709468" y="2933760"/>
                  </a:lnTo>
                  <a:lnTo>
                    <a:pt x="5681992" y="2969311"/>
                  </a:lnTo>
                  <a:lnTo>
                    <a:pt x="5651639" y="3002359"/>
                  </a:lnTo>
                  <a:lnTo>
                    <a:pt x="5618596" y="3032717"/>
                  </a:lnTo>
                  <a:lnTo>
                    <a:pt x="5583048" y="3060201"/>
                  </a:lnTo>
                  <a:lnTo>
                    <a:pt x="5545180" y="3084623"/>
                  </a:lnTo>
                  <a:lnTo>
                    <a:pt x="5505179" y="3105797"/>
                  </a:lnTo>
                  <a:lnTo>
                    <a:pt x="5463229" y="3123539"/>
                  </a:lnTo>
                  <a:lnTo>
                    <a:pt x="5419516" y="3137662"/>
                  </a:lnTo>
                  <a:lnTo>
                    <a:pt x="5374226" y="3147980"/>
                  </a:lnTo>
                  <a:lnTo>
                    <a:pt x="5327544" y="3154307"/>
                  </a:lnTo>
                  <a:lnTo>
                    <a:pt x="5279656" y="3156458"/>
                  </a:lnTo>
                  <a:lnTo>
                    <a:pt x="526072" y="3156458"/>
                  </a:lnTo>
                  <a:lnTo>
                    <a:pt x="478189" y="3154307"/>
                  </a:lnTo>
                  <a:lnTo>
                    <a:pt x="431510" y="3147980"/>
                  </a:lnTo>
                  <a:lnTo>
                    <a:pt x="386222" y="3137662"/>
                  </a:lnTo>
                  <a:lnTo>
                    <a:pt x="342509" y="3123539"/>
                  </a:lnTo>
                  <a:lnTo>
                    <a:pt x="300558" y="3105797"/>
                  </a:lnTo>
                  <a:lnTo>
                    <a:pt x="260555" y="3084623"/>
                  </a:lnTo>
                  <a:lnTo>
                    <a:pt x="222684" y="3060201"/>
                  </a:lnTo>
                  <a:lnTo>
                    <a:pt x="187132" y="3032717"/>
                  </a:lnTo>
                  <a:lnTo>
                    <a:pt x="154084" y="3002359"/>
                  </a:lnTo>
                  <a:lnTo>
                    <a:pt x="123726" y="2969311"/>
                  </a:lnTo>
                  <a:lnTo>
                    <a:pt x="96245" y="2933760"/>
                  </a:lnTo>
                  <a:lnTo>
                    <a:pt x="71825" y="2895891"/>
                  </a:lnTo>
                  <a:lnTo>
                    <a:pt x="50652" y="2855891"/>
                  </a:lnTo>
                  <a:lnTo>
                    <a:pt x="32912" y="2813945"/>
                  </a:lnTo>
                  <a:lnTo>
                    <a:pt x="18792" y="2770239"/>
                  </a:lnTo>
                  <a:lnTo>
                    <a:pt x="8475" y="2724960"/>
                  </a:lnTo>
                  <a:lnTo>
                    <a:pt x="2149" y="2678293"/>
                  </a:lnTo>
                  <a:lnTo>
                    <a:pt x="0" y="2630424"/>
                  </a:lnTo>
                  <a:lnTo>
                    <a:pt x="0" y="526161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049" y="3546328"/>
            <a:ext cx="5884545" cy="3234055"/>
            <a:chOff x="131049" y="3546328"/>
            <a:chExt cx="5884545" cy="3234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49" y="3546328"/>
              <a:ext cx="5884192" cy="32339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5148" y="3560064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4">
                  <a:moveTo>
                    <a:pt x="5279656" y="0"/>
                  </a:moveTo>
                  <a:lnTo>
                    <a:pt x="526072" y="0"/>
                  </a:lnTo>
                  <a:lnTo>
                    <a:pt x="478187" y="2150"/>
                  </a:lnTo>
                  <a:lnTo>
                    <a:pt x="431507" y="8477"/>
                  </a:lnTo>
                  <a:lnTo>
                    <a:pt x="386218" y="18795"/>
                  </a:lnTo>
                  <a:lnTo>
                    <a:pt x="342504" y="32918"/>
                  </a:lnTo>
                  <a:lnTo>
                    <a:pt x="300553" y="50660"/>
                  </a:lnTo>
                  <a:lnTo>
                    <a:pt x="260549" y="71834"/>
                  </a:lnTo>
                  <a:lnTo>
                    <a:pt x="222678" y="96256"/>
                  </a:lnTo>
                  <a:lnTo>
                    <a:pt x="187126" y="123740"/>
                  </a:lnTo>
                  <a:lnTo>
                    <a:pt x="154079" y="154098"/>
                  </a:lnTo>
                  <a:lnTo>
                    <a:pt x="123722" y="187146"/>
                  </a:lnTo>
                  <a:lnTo>
                    <a:pt x="96241" y="222697"/>
                  </a:lnTo>
                  <a:lnTo>
                    <a:pt x="71822" y="260566"/>
                  </a:lnTo>
                  <a:lnTo>
                    <a:pt x="50650" y="300566"/>
                  </a:lnTo>
                  <a:lnTo>
                    <a:pt x="32911" y="342512"/>
                  </a:lnTo>
                  <a:lnTo>
                    <a:pt x="18791" y="386218"/>
                  </a:lnTo>
                  <a:lnTo>
                    <a:pt x="8475" y="431497"/>
                  </a:lnTo>
                  <a:lnTo>
                    <a:pt x="2149" y="478164"/>
                  </a:lnTo>
                  <a:lnTo>
                    <a:pt x="0" y="526034"/>
                  </a:lnTo>
                  <a:lnTo>
                    <a:pt x="0" y="2630347"/>
                  </a:lnTo>
                  <a:lnTo>
                    <a:pt x="2149" y="2678230"/>
                  </a:lnTo>
                  <a:lnTo>
                    <a:pt x="8475" y="2724908"/>
                  </a:lnTo>
                  <a:lnTo>
                    <a:pt x="18791" y="2770197"/>
                  </a:lnTo>
                  <a:lnTo>
                    <a:pt x="32911" y="2813909"/>
                  </a:lnTo>
                  <a:lnTo>
                    <a:pt x="50650" y="2855860"/>
                  </a:lnTo>
                  <a:lnTo>
                    <a:pt x="71822" y="2895864"/>
                  </a:lnTo>
                  <a:lnTo>
                    <a:pt x="96241" y="2933735"/>
                  </a:lnTo>
                  <a:lnTo>
                    <a:pt x="123722" y="2969287"/>
                  </a:lnTo>
                  <a:lnTo>
                    <a:pt x="154079" y="3002335"/>
                  </a:lnTo>
                  <a:lnTo>
                    <a:pt x="187126" y="3032693"/>
                  </a:lnTo>
                  <a:lnTo>
                    <a:pt x="222678" y="3060174"/>
                  </a:lnTo>
                  <a:lnTo>
                    <a:pt x="260549" y="3084594"/>
                  </a:lnTo>
                  <a:lnTo>
                    <a:pt x="300553" y="3105767"/>
                  </a:lnTo>
                  <a:lnTo>
                    <a:pt x="342504" y="3123507"/>
                  </a:lnTo>
                  <a:lnTo>
                    <a:pt x="386218" y="3137627"/>
                  </a:lnTo>
                  <a:lnTo>
                    <a:pt x="431507" y="3147944"/>
                  </a:lnTo>
                  <a:lnTo>
                    <a:pt x="478187" y="3154269"/>
                  </a:lnTo>
                  <a:lnTo>
                    <a:pt x="526072" y="3156419"/>
                  </a:lnTo>
                  <a:lnTo>
                    <a:pt x="5279656" y="3156419"/>
                  </a:lnTo>
                  <a:lnTo>
                    <a:pt x="5327544" y="3154269"/>
                  </a:lnTo>
                  <a:lnTo>
                    <a:pt x="5374226" y="3147944"/>
                  </a:lnTo>
                  <a:lnTo>
                    <a:pt x="5419516" y="3137627"/>
                  </a:lnTo>
                  <a:lnTo>
                    <a:pt x="5463229" y="3123507"/>
                  </a:lnTo>
                  <a:lnTo>
                    <a:pt x="5505179" y="3105767"/>
                  </a:lnTo>
                  <a:lnTo>
                    <a:pt x="5545180" y="3084594"/>
                  </a:lnTo>
                  <a:lnTo>
                    <a:pt x="5583048" y="3060174"/>
                  </a:lnTo>
                  <a:lnTo>
                    <a:pt x="5618596" y="3032693"/>
                  </a:lnTo>
                  <a:lnTo>
                    <a:pt x="5651639" y="3002335"/>
                  </a:lnTo>
                  <a:lnTo>
                    <a:pt x="5681992" y="2969287"/>
                  </a:lnTo>
                  <a:lnTo>
                    <a:pt x="5709468" y="2933735"/>
                  </a:lnTo>
                  <a:lnTo>
                    <a:pt x="5733883" y="2895864"/>
                  </a:lnTo>
                  <a:lnTo>
                    <a:pt x="5755051" y="2855860"/>
                  </a:lnTo>
                  <a:lnTo>
                    <a:pt x="5772787" y="2813909"/>
                  </a:lnTo>
                  <a:lnTo>
                    <a:pt x="5786904" y="2770197"/>
                  </a:lnTo>
                  <a:lnTo>
                    <a:pt x="5797217" y="2724908"/>
                  </a:lnTo>
                  <a:lnTo>
                    <a:pt x="5803541" y="2678230"/>
                  </a:lnTo>
                  <a:lnTo>
                    <a:pt x="5805690" y="2630347"/>
                  </a:lnTo>
                  <a:lnTo>
                    <a:pt x="5805690" y="526034"/>
                  </a:lnTo>
                  <a:lnTo>
                    <a:pt x="5803541" y="478164"/>
                  </a:lnTo>
                  <a:lnTo>
                    <a:pt x="5797217" y="431497"/>
                  </a:lnTo>
                  <a:lnTo>
                    <a:pt x="5786904" y="386218"/>
                  </a:lnTo>
                  <a:lnTo>
                    <a:pt x="5772787" y="342512"/>
                  </a:lnTo>
                  <a:lnTo>
                    <a:pt x="5755051" y="300566"/>
                  </a:lnTo>
                  <a:lnTo>
                    <a:pt x="5733883" y="260566"/>
                  </a:lnTo>
                  <a:lnTo>
                    <a:pt x="5709468" y="222697"/>
                  </a:lnTo>
                  <a:lnTo>
                    <a:pt x="5681992" y="187146"/>
                  </a:lnTo>
                  <a:lnTo>
                    <a:pt x="5651639" y="154098"/>
                  </a:lnTo>
                  <a:lnTo>
                    <a:pt x="5618596" y="123740"/>
                  </a:lnTo>
                  <a:lnTo>
                    <a:pt x="5583048" y="96256"/>
                  </a:lnTo>
                  <a:lnTo>
                    <a:pt x="5545180" y="71834"/>
                  </a:lnTo>
                  <a:lnTo>
                    <a:pt x="5505179" y="50660"/>
                  </a:lnTo>
                  <a:lnTo>
                    <a:pt x="5463229" y="32918"/>
                  </a:lnTo>
                  <a:lnTo>
                    <a:pt x="5419516" y="18795"/>
                  </a:lnTo>
                  <a:lnTo>
                    <a:pt x="5374226" y="8477"/>
                  </a:lnTo>
                  <a:lnTo>
                    <a:pt x="5327544" y="2150"/>
                  </a:lnTo>
                  <a:lnTo>
                    <a:pt x="5279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148" y="3560064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4">
                  <a:moveTo>
                    <a:pt x="0" y="526034"/>
                  </a:moveTo>
                  <a:lnTo>
                    <a:pt x="2149" y="478164"/>
                  </a:lnTo>
                  <a:lnTo>
                    <a:pt x="8475" y="431497"/>
                  </a:lnTo>
                  <a:lnTo>
                    <a:pt x="18791" y="386218"/>
                  </a:lnTo>
                  <a:lnTo>
                    <a:pt x="32911" y="342512"/>
                  </a:lnTo>
                  <a:lnTo>
                    <a:pt x="50650" y="300566"/>
                  </a:lnTo>
                  <a:lnTo>
                    <a:pt x="71822" y="260566"/>
                  </a:lnTo>
                  <a:lnTo>
                    <a:pt x="96241" y="222697"/>
                  </a:lnTo>
                  <a:lnTo>
                    <a:pt x="123722" y="187146"/>
                  </a:lnTo>
                  <a:lnTo>
                    <a:pt x="154079" y="154098"/>
                  </a:lnTo>
                  <a:lnTo>
                    <a:pt x="187126" y="123740"/>
                  </a:lnTo>
                  <a:lnTo>
                    <a:pt x="222678" y="96256"/>
                  </a:lnTo>
                  <a:lnTo>
                    <a:pt x="260549" y="71834"/>
                  </a:lnTo>
                  <a:lnTo>
                    <a:pt x="300553" y="50660"/>
                  </a:lnTo>
                  <a:lnTo>
                    <a:pt x="342504" y="32918"/>
                  </a:lnTo>
                  <a:lnTo>
                    <a:pt x="386218" y="18795"/>
                  </a:lnTo>
                  <a:lnTo>
                    <a:pt x="431507" y="8477"/>
                  </a:lnTo>
                  <a:lnTo>
                    <a:pt x="478187" y="2150"/>
                  </a:lnTo>
                  <a:lnTo>
                    <a:pt x="526072" y="0"/>
                  </a:lnTo>
                  <a:lnTo>
                    <a:pt x="5279656" y="0"/>
                  </a:lnTo>
                  <a:lnTo>
                    <a:pt x="5327544" y="2150"/>
                  </a:lnTo>
                  <a:lnTo>
                    <a:pt x="5374226" y="8477"/>
                  </a:lnTo>
                  <a:lnTo>
                    <a:pt x="5419516" y="18795"/>
                  </a:lnTo>
                  <a:lnTo>
                    <a:pt x="5463229" y="32918"/>
                  </a:lnTo>
                  <a:lnTo>
                    <a:pt x="5505179" y="50660"/>
                  </a:lnTo>
                  <a:lnTo>
                    <a:pt x="5545180" y="71834"/>
                  </a:lnTo>
                  <a:lnTo>
                    <a:pt x="5583048" y="96256"/>
                  </a:lnTo>
                  <a:lnTo>
                    <a:pt x="5618596" y="123740"/>
                  </a:lnTo>
                  <a:lnTo>
                    <a:pt x="5651639" y="154098"/>
                  </a:lnTo>
                  <a:lnTo>
                    <a:pt x="5681992" y="187146"/>
                  </a:lnTo>
                  <a:lnTo>
                    <a:pt x="5709468" y="222697"/>
                  </a:lnTo>
                  <a:lnTo>
                    <a:pt x="5733883" y="260566"/>
                  </a:lnTo>
                  <a:lnTo>
                    <a:pt x="5755051" y="300566"/>
                  </a:lnTo>
                  <a:lnTo>
                    <a:pt x="5772787" y="342512"/>
                  </a:lnTo>
                  <a:lnTo>
                    <a:pt x="5786904" y="386218"/>
                  </a:lnTo>
                  <a:lnTo>
                    <a:pt x="5797217" y="431497"/>
                  </a:lnTo>
                  <a:lnTo>
                    <a:pt x="5803541" y="478164"/>
                  </a:lnTo>
                  <a:lnTo>
                    <a:pt x="5805690" y="526034"/>
                  </a:lnTo>
                  <a:lnTo>
                    <a:pt x="5805690" y="2630347"/>
                  </a:lnTo>
                  <a:lnTo>
                    <a:pt x="5803541" y="2678230"/>
                  </a:lnTo>
                  <a:lnTo>
                    <a:pt x="5797217" y="2724908"/>
                  </a:lnTo>
                  <a:lnTo>
                    <a:pt x="5786904" y="2770197"/>
                  </a:lnTo>
                  <a:lnTo>
                    <a:pt x="5772787" y="2813909"/>
                  </a:lnTo>
                  <a:lnTo>
                    <a:pt x="5755051" y="2855860"/>
                  </a:lnTo>
                  <a:lnTo>
                    <a:pt x="5733883" y="2895864"/>
                  </a:lnTo>
                  <a:lnTo>
                    <a:pt x="5709468" y="2933735"/>
                  </a:lnTo>
                  <a:lnTo>
                    <a:pt x="5681992" y="2969287"/>
                  </a:lnTo>
                  <a:lnTo>
                    <a:pt x="5651639" y="3002335"/>
                  </a:lnTo>
                  <a:lnTo>
                    <a:pt x="5618596" y="3032693"/>
                  </a:lnTo>
                  <a:lnTo>
                    <a:pt x="5583048" y="3060174"/>
                  </a:lnTo>
                  <a:lnTo>
                    <a:pt x="5545180" y="3084594"/>
                  </a:lnTo>
                  <a:lnTo>
                    <a:pt x="5505179" y="3105767"/>
                  </a:lnTo>
                  <a:lnTo>
                    <a:pt x="5463229" y="3123507"/>
                  </a:lnTo>
                  <a:lnTo>
                    <a:pt x="5419516" y="3137627"/>
                  </a:lnTo>
                  <a:lnTo>
                    <a:pt x="5374226" y="3147944"/>
                  </a:lnTo>
                  <a:lnTo>
                    <a:pt x="5327544" y="3154269"/>
                  </a:lnTo>
                  <a:lnTo>
                    <a:pt x="5279656" y="3156419"/>
                  </a:lnTo>
                  <a:lnTo>
                    <a:pt x="526072" y="3156419"/>
                  </a:lnTo>
                  <a:lnTo>
                    <a:pt x="478187" y="3154269"/>
                  </a:lnTo>
                  <a:lnTo>
                    <a:pt x="431507" y="3147944"/>
                  </a:lnTo>
                  <a:lnTo>
                    <a:pt x="386218" y="3137627"/>
                  </a:lnTo>
                  <a:lnTo>
                    <a:pt x="342504" y="3123507"/>
                  </a:lnTo>
                  <a:lnTo>
                    <a:pt x="300553" y="3105767"/>
                  </a:lnTo>
                  <a:lnTo>
                    <a:pt x="260549" y="3084594"/>
                  </a:lnTo>
                  <a:lnTo>
                    <a:pt x="222678" y="3060174"/>
                  </a:lnTo>
                  <a:lnTo>
                    <a:pt x="187126" y="3032693"/>
                  </a:lnTo>
                  <a:lnTo>
                    <a:pt x="154079" y="3002335"/>
                  </a:lnTo>
                  <a:lnTo>
                    <a:pt x="123722" y="2969287"/>
                  </a:lnTo>
                  <a:lnTo>
                    <a:pt x="96241" y="2933735"/>
                  </a:lnTo>
                  <a:lnTo>
                    <a:pt x="71822" y="2895864"/>
                  </a:lnTo>
                  <a:lnTo>
                    <a:pt x="50650" y="2855860"/>
                  </a:lnTo>
                  <a:lnTo>
                    <a:pt x="32911" y="2813909"/>
                  </a:lnTo>
                  <a:lnTo>
                    <a:pt x="18791" y="2770197"/>
                  </a:lnTo>
                  <a:lnTo>
                    <a:pt x="8475" y="2724908"/>
                  </a:lnTo>
                  <a:lnTo>
                    <a:pt x="2149" y="2678230"/>
                  </a:lnTo>
                  <a:lnTo>
                    <a:pt x="0" y="2630347"/>
                  </a:lnTo>
                  <a:lnTo>
                    <a:pt x="0" y="526034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27049" y="126483"/>
            <a:ext cx="5884545" cy="3235960"/>
            <a:chOff x="6227049" y="126483"/>
            <a:chExt cx="5884545" cy="32359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7049" y="126483"/>
              <a:ext cx="5884192" cy="32354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41160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5279644" y="0"/>
                  </a:moveTo>
                  <a:lnTo>
                    <a:pt x="526034" y="0"/>
                  </a:lnTo>
                  <a:lnTo>
                    <a:pt x="478145" y="2150"/>
                  </a:lnTo>
                  <a:lnTo>
                    <a:pt x="431464" y="8477"/>
                  </a:lnTo>
                  <a:lnTo>
                    <a:pt x="386174" y="18796"/>
                  </a:lnTo>
                  <a:lnTo>
                    <a:pt x="342461" y="32919"/>
                  </a:lnTo>
                  <a:lnTo>
                    <a:pt x="300511" y="50662"/>
                  </a:lnTo>
                  <a:lnTo>
                    <a:pt x="260509" y="71839"/>
                  </a:lnTo>
                  <a:lnTo>
                    <a:pt x="222642" y="96264"/>
                  </a:lnTo>
                  <a:lnTo>
                    <a:pt x="187094" y="123751"/>
                  </a:lnTo>
                  <a:lnTo>
                    <a:pt x="154051" y="154114"/>
                  </a:lnTo>
                  <a:lnTo>
                    <a:pt x="123698" y="187168"/>
                  </a:lnTo>
                  <a:lnTo>
                    <a:pt x="96221" y="222726"/>
                  </a:lnTo>
                  <a:lnTo>
                    <a:pt x="71806" y="260604"/>
                  </a:lnTo>
                  <a:lnTo>
                    <a:pt x="50638" y="300614"/>
                  </a:lnTo>
                  <a:lnTo>
                    <a:pt x="32903" y="342572"/>
                  </a:lnTo>
                  <a:lnTo>
                    <a:pt x="18786" y="386291"/>
                  </a:lnTo>
                  <a:lnTo>
                    <a:pt x="8473" y="431586"/>
                  </a:lnTo>
                  <a:lnTo>
                    <a:pt x="2149" y="478271"/>
                  </a:lnTo>
                  <a:lnTo>
                    <a:pt x="0" y="526161"/>
                  </a:lnTo>
                  <a:lnTo>
                    <a:pt x="0" y="2630424"/>
                  </a:lnTo>
                  <a:lnTo>
                    <a:pt x="2149" y="2678293"/>
                  </a:lnTo>
                  <a:lnTo>
                    <a:pt x="8473" y="2724960"/>
                  </a:lnTo>
                  <a:lnTo>
                    <a:pt x="18786" y="2770239"/>
                  </a:lnTo>
                  <a:lnTo>
                    <a:pt x="32903" y="2813945"/>
                  </a:lnTo>
                  <a:lnTo>
                    <a:pt x="50638" y="2855891"/>
                  </a:lnTo>
                  <a:lnTo>
                    <a:pt x="71806" y="2895891"/>
                  </a:lnTo>
                  <a:lnTo>
                    <a:pt x="96221" y="2933760"/>
                  </a:lnTo>
                  <a:lnTo>
                    <a:pt x="123698" y="2969311"/>
                  </a:lnTo>
                  <a:lnTo>
                    <a:pt x="154051" y="3002359"/>
                  </a:lnTo>
                  <a:lnTo>
                    <a:pt x="187094" y="3032717"/>
                  </a:lnTo>
                  <a:lnTo>
                    <a:pt x="222642" y="3060201"/>
                  </a:lnTo>
                  <a:lnTo>
                    <a:pt x="260509" y="3084623"/>
                  </a:lnTo>
                  <a:lnTo>
                    <a:pt x="300511" y="3105797"/>
                  </a:lnTo>
                  <a:lnTo>
                    <a:pt x="342461" y="3123539"/>
                  </a:lnTo>
                  <a:lnTo>
                    <a:pt x="386174" y="3137662"/>
                  </a:lnTo>
                  <a:lnTo>
                    <a:pt x="431464" y="3147980"/>
                  </a:lnTo>
                  <a:lnTo>
                    <a:pt x="478145" y="3154307"/>
                  </a:lnTo>
                  <a:lnTo>
                    <a:pt x="526034" y="3156458"/>
                  </a:lnTo>
                  <a:lnTo>
                    <a:pt x="5279644" y="3156458"/>
                  </a:lnTo>
                  <a:lnTo>
                    <a:pt x="5327532" y="3154307"/>
                  </a:lnTo>
                  <a:lnTo>
                    <a:pt x="5374213" y="3147980"/>
                  </a:lnTo>
                  <a:lnTo>
                    <a:pt x="5419503" y="3137662"/>
                  </a:lnTo>
                  <a:lnTo>
                    <a:pt x="5463216" y="3123539"/>
                  </a:lnTo>
                  <a:lnTo>
                    <a:pt x="5505166" y="3105797"/>
                  </a:lnTo>
                  <a:lnTo>
                    <a:pt x="5545168" y="3084623"/>
                  </a:lnTo>
                  <a:lnTo>
                    <a:pt x="5583035" y="3060201"/>
                  </a:lnTo>
                  <a:lnTo>
                    <a:pt x="5618583" y="3032717"/>
                  </a:lnTo>
                  <a:lnTo>
                    <a:pt x="5651627" y="3002359"/>
                  </a:lnTo>
                  <a:lnTo>
                    <a:pt x="5681979" y="2969311"/>
                  </a:lnTo>
                  <a:lnTo>
                    <a:pt x="5709456" y="2933760"/>
                  </a:lnTo>
                  <a:lnTo>
                    <a:pt x="5733871" y="2895891"/>
                  </a:lnTo>
                  <a:lnTo>
                    <a:pt x="5755039" y="2855891"/>
                  </a:lnTo>
                  <a:lnTo>
                    <a:pt x="5772774" y="2813945"/>
                  </a:lnTo>
                  <a:lnTo>
                    <a:pt x="5786891" y="2770239"/>
                  </a:lnTo>
                  <a:lnTo>
                    <a:pt x="5797204" y="2724960"/>
                  </a:lnTo>
                  <a:lnTo>
                    <a:pt x="5803528" y="2678293"/>
                  </a:lnTo>
                  <a:lnTo>
                    <a:pt x="5805678" y="2630424"/>
                  </a:lnTo>
                  <a:lnTo>
                    <a:pt x="5805678" y="526161"/>
                  </a:lnTo>
                  <a:lnTo>
                    <a:pt x="5803528" y="478271"/>
                  </a:lnTo>
                  <a:lnTo>
                    <a:pt x="5797204" y="431586"/>
                  </a:lnTo>
                  <a:lnTo>
                    <a:pt x="5786891" y="386291"/>
                  </a:lnTo>
                  <a:lnTo>
                    <a:pt x="5772774" y="342572"/>
                  </a:lnTo>
                  <a:lnTo>
                    <a:pt x="5755039" y="300614"/>
                  </a:lnTo>
                  <a:lnTo>
                    <a:pt x="5733871" y="260604"/>
                  </a:lnTo>
                  <a:lnTo>
                    <a:pt x="5709456" y="222726"/>
                  </a:lnTo>
                  <a:lnTo>
                    <a:pt x="5681979" y="187168"/>
                  </a:lnTo>
                  <a:lnTo>
                    <a:pt x="5651626" y="154114"/>
                  </a:lnTo>
                  <a:lnTo>
                    <a:pt x="5618583" y="123751"/>
                  </a:lnTo>
                  <a:lnTo>
                    <a:pt x="5583035" y="96264"/>
                  </a:lnTo>
                  <a:lnTo>
                    <a:pt x="5545168" y="71839"/>
                  </a:lnTo>
                  <a:lnTo>
                    <a:pt x="5505166" y="50662"/>
                  </a:lnTo>
                  <a:lnTo>
                    <a:pt x="5463216" y="32919"/>
                  </a:lnTo>
                  <a:lnTo>
                    <a:pt x="5419503" y="18796"/>
                  </a:lnTo>
                  <a:lnTo>
                    <a:pt x="5374213" y="8477"/>
                  </a:lnTo>
                  <a:lnTo>
                    <a:pt x="5327532" y="2150"/>
                  </a:lnTo>
                  <a:lnTo>
                    <a:pt x="527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1160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0" y="526161"/>
                  </a:moveTo>
                  <a:lnTo>
                    <a:pt x="2149" y="478271"/>
                  </a:lnTo>
                  <a:lnTo>
                    <a:pt x="8473" y="431586"/>
                  </a:lnTo>
                  <a:lnTo>
                    <a:pt x="18786" y="386291"/>
                  </a:lnTo>
                  <a:lnTo>
                    <a:pt x="32903" y="342572"/>
                  </a:lnTo>
                  <a:lnTo>
                    <a:pt x="50638" y="300614"/>
                  </a:lnTo>
                  <a:lnTo>
                    <a:pt x="71806" y="260604"/>
                  </a:lnTo>
                  <a:lnTo>
                    <a:pt x="96221" y="222726"/>
                  </a:lnTo>
                  <a:lnTo>
                    <a:pt x="123698" y="187168"/>
                  </a:lnTo>
                  <a:lnTo>
                    <a:pt x="154051" y="154114"/>
                  </a:lnTo>
                  <a:lnTo>
                    <a:pt x="187094" y="123751"/>
                  </a:lnTo>
                  <a:lnTo>
                    <a:pt x="222642" y="96264"/>
                  </a:lnTo>
                  <a:lnTo>
                    <a:pt x="260509" y="71839"/>
                  </a:lnTo>
                  <a:lnTo>
                    <a:pt x="300511" y="50662"/>
                  </a:lnTo>
                  <a:lnTo>
                    <a:pt x="342461" y="32919"/>
                  </a:lnTo>
                  <a:lnTo>
                    <a:pt x="386174" y="18796"/>
                  </a:lnTo>
                  <a:lnTo>
                    <a:pt x="431464" y="8477"/>
                  </a:lnTo>
                  <a:lnTo>
                    <a:pt x="478145" y="2150"/>
                  </a:lnTo>
                  <a:lnTo>
                    <a:pt x="526034" y="0"/>
                  </a:lnTo>
                  <a:lnTo>
                    <a:pt x="5279644" y="0"/>
                  </a:lnTo>
                  <a:lnTo>
                    <a:pt x="5327532" y="2150"/>
                  </a:lnTo>
                  <a:lnTo>
                    <a:pt x="5374213" y="8477"/>
                  </a:lnTo>
                  <a:lnTo>
                    <a:pt x="5419503" y="18796"/>
                  </a:lnTo>
                  <a:lnTo>
                    <a:pt x="5463216" y="32919"/>
                  </a:lnTo>
                  <a:lnTo>
                    <a:pt x="5505166" y="50662"/>
                  </a:lnTo>
                  <a:lnTo>
                    <a:pt x="5545168" y="71839"/>
                  </a:lnTo>
                  <a:lnTo>
                    <a:pt x="5583035" y="96264"/>
                  </a:lnTo>
                  <a:lnTo>
                    <a:pt x="5618583" y="123751"/>
                  </a:lnTo>
                  <a:lnTo>
                    <a:pt x="5651626" y="154114"/>
                  </a:lnTo>
                  <a:lnTo>
                    <a:pt x="5681979" y="187168"/>
                  </a:lnTo>
                  <a:lnTo>
                    <a:pt x="5709456" y="222726"/>
                  </a:lnTo>
                  <a:lnTo>
                    <a:pt x="5733871" y="260604"/>
                  </a:lnTo>
                  <a:lnTo>
                    <a:pt x="5755039" y="300614"/>
                  </a:lnTo>
                  <a:lnTo>
                    <a:pt x="5772774" y="342572"/>
                  </a:lnTo>
                  <a:lnTo>
                    <a:pt x="5786891" y="386291"/>
                  </a:lnTo>
                  <a:lnTo>
                    <a:pt x="5797204" y="431586"/>
                  </a:lnTo>
                  <a:lnTo>
                    <a:pt x="5803528" y="478271"/>
                  </a:lnTo>
                  <a:lnTo>
                    <a:pt x="5805678" y="526161"/>
                  </a:lnTo>
                  <a:lnTo>
                    <a:pt x="5805678" y="2630424"/>
                  </a:lnTo>
                  <a:lnTo>
                    <a:pt x="5803528" y="2678293"/>
                  </a:lnTo>
                  <a:lnTo>
                    <a:pt x="5797204" y="2724960"/>
                  </a:lnTo>
                  <a:lnTo>
                    <a:pt x="5786891" y="2770239"/>
                  </a:lnTo>
                  <a:lnTo>
                    <a:pt x="5772774" y="2813945"/>
                  </a:lnTo>
                  <a:lnTo>
                    <a:pt x="5755039" y="2855891"/>
                  </a:lnTo>
                  <a:lnTo>
                    <a:pt x="5733871" y="2895891"/>
                  </a:lnTo>
                  <a:lnTo>
                    <a:pt x="5709456" y="2933760"/>
                  </a:lnTo>
                  <a:lnTo>
                    <a:pt x="5681979" y="2969311"/>
                  </a:lnTo>
                  <a:lnTo>
                    <a:pt x="5651627" y="3002359"/>
                  </a:lnTo>
                  <a:lnTo>
                    <a:pt x="5618583" y="3032717"/>
                  </a:lnTo>
                  <a:lnTo>
                    <a:pt x="5583035" y="3060201"/>
                  </a:lnTo>
                  <a:lnTo>
                    <a:pt x="5545168" y="3084623"/>
                  </a:lnTo>
                  <a:lnTo>
                    <a:pt x="5505166" y="3105797"/>
                  </a:lnTo>
                  <a:lnTo>
                    <a:pt x="5463216" y="3123539"/>
                  </a:lnTo>
                  <a:lnTo>
                    <a:pt x="5419503" y="3137662"/>
                  </a:lnTo>
                  <a:lnTo>
                    <a:pt x="5374213" y="3147980"/>
                  </a:lnTo>
                  <a:lnTo>
                    <a:pt x="5327532" y="3154307"/>
                  </a:lnTo>
                  <a:lnTo>
                    <a:pt x="5279644" y="3156458"/>
                  </a:lnTo>
                  <a:lnTo>
                    <a:pt x="526034" y="3156458"/>
                  </a:lnTo>
                  <a:lnTo>
                    <a:pt x="478145" y="3154307"/>
                  </a:lnTo>
                  <a:lnTo>
                    <a:pt x="431464" y="3147980"/>
                  </a:lnTo>
                  <a:lnTo>
                    <a:pt x="386174" y="3137662"/>
                  </a:lnTo>
                  <a:lnTo>
                    <a:pt x="342461" y="3123539"/>
                  </a:lnTo>
                  <a:lnTo>
                    <a:pt x="300511" y="3105797"/>
                  </a:lnTo>
                  <a:lnTo>
                    <a:pt x="260509" y="3084623"/>
                  </a:lnTo>
                  <a:lnTo>
                    <a:pt x="222642" y="3060201"/>
                  </a:lnTo>
                  <a:lnTo>
                    <a:pt x="187094" y="3032717"/>
                  </a:lnTo>
                  <a:lnTo>
                    <a:pt x="154051" y="3002359"/>
                  </a:lnTo>
                  <a:lnTo>
                    <a:pt x="123698" y="2969311"/>
                  </a:lnTo>
                  <a:lnTo>
                    <a:pt x="96221" y="2933760"/>
                  </a:lnTo>
                  <a:lnTo>
                    <a:pt x="71806" y="2895891"/>
                  </a:lnTo>
                  <a:lnTo>
                    <a:pt x="50638" y="2855891"/>
                  </a:lnTo>
                  <a:lnTo>
                    <a:pt x="32903" y="2813945"/>
                  </a:lnTo>
                  <a:lnTo>
                    <a:pt x="18786" y="2770239"/>
                  </a:lnTo>
                  <a:lnTo>
                    <a:pt x="8473" y="2724960"/>
                  </a:lnTo>
                  <a:lnTo>
                    <a:pt x="2149" y="2678293"/>
                  </a:lnTo>
                  <a:lnTo>
                    <a:pt x="0" y="2630424"/>
                  </a:lnTo>
                  <a:lnTo>
                    <a:pt x="0" y="526161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27049" y="3546328"/>
            <a:ext cx="5884545" cy="3234055"/>
            <a:chOff x="6227049" y="3546328"/>
            <a:chExt cx="5884545" cy="32340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49" y="3546328"/>
              <a:ext cx="5884192" cy="323396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1160" y="3560064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4">
                  <a:moveTo>
                    <a:pt x="5279644" y="0"/>
                  </a:moveTo>
                  <a:lnTo>
                    <a:pt x="526034" y="0"/>
                  </a:lnTo>
                  <a:lnTo>
                    <a:pt x="478145" y="2150"/>
                  </a:lnTo>
                  <a:lnTo>
                    <a:pt x="431464" y="8477"/>
                  </a:lnTo>
                  <a:lnTo>
                    <a:pt x="386174" y="18795"/>
                  </a:lnTo>
                  <a:lnTo>
                    <a:pt x="342461" y="32918"/>
                  </a:lnTo>
                  <a:lnTo>
                    <a:pt x="300511" y="50660"/>
                  </a:lnTo>
                  <a:lnTo>
                    <a:pt x="260509" y="71834"/>
                  </a:lnTo>
                  <a:lnTo>
                    <a:pt x="222642" y="96256"/>
                  </a:lnTo>
                  <a:lnTo>
                    <a:pt x="187094" y="123740"/>
                  </a:lnTo>
                  <a:lnTo>
                    <a:pt x="154051" y="154098"/>
                  </a:lnTo>
                  <a:lnTo>
                    <a:pt x="123698" y="187146"/>
                  </a:lnTo>
                  <a:lnTo>
                    <a:pt x="96221" y="222697"/>
                  </a:lnTo>
                  <a:lnTo>
                    <a:pt x="71806" y="260566"/>
                  </a:lnTo>
                  <a:lnTo>
                    <a:pt x="50638" y="300566"/>
                  </a:lnTo>
                  <a:lnTo>
                    <a:pt x="32903" y="342512"/>
                  </a:lnTo>
                  <a:lnTo>
                    <a:pt x="18786" y="386218"/>
                  </a:lnTo>
                  <a:lnTo>
                    <a:pt x="8473" y="431497"/>
                  </a:lnTo>
                  <a:lnTo>
                    <a:pt x="2149" y="478164"/>
                  </a:lnTo>
                  <a:lnTo>
                    <a:pt x="0" y="526034"/>
                  </a:lnTo>
                  <a:lnTo>
                    <a:pt x="0" y="2630347"/>
                  </a:lnTo>
                  <a:lnTo>
                    <a:pt x="2149" y="2678230"/>
                  </a:lnTo>
                  <a:lnTo>
                    <a:pt x="8473" y="2724908"/>
                  </a:lnTo>
                  <a:lnTo>
                    <a:pt x="18786" y="2770197"/>
                  </a:lnTo>
                  <a:lnTo>
                    <a:pt x="32903" y="2813909"/>
                  </a:lnTo>
                  <a:lnTo>
                    <a:pt x="50638" y="2855860"/>
                  </a:lnTo>
                  <a:lnTo>
                    <a:pt x="71806" y="2895864"/>
                  </a:lnTo>
                  <a:lnTo>
                    <a:pt x="96221" y="2933735"/>
                  </a:lnTo>
                  <a:lnTo>
                    <a:pt x="123698" y="2969287"/>
                  </a:lnTo>
                  <a:lnTo>
                    <a:pt x="154051" y="3002335"/>
                  </a:lnTo>
                  <a:lnTo>
                    <a:pt x="187094" y="3032693"/>
                  </a:lnTo>
                  <a:lnTo>
                    <a:pt x="222642" y="3060174"/>
                  </a:lnTo>
                  <a:lnTo>
                    <a:pt x="260509" y="3084594"/>
                  </a:lnTo>
                  <a:lnTo>
                    <a:pt x="300511" y="3105767"/>
                  </a:lnTo>
                  <a:lnTo>
                    <a:pt x="342461" y="3123507"/>
                  </a:lnTo>
                  <a:lnTo>
                    <a:pt x="386174" y="3137627"/>
                  </a:lnTo>
                  <a:lnTo>
                    <a:pt x="431464" y="3147944"/>
                  </a:lnTo>
                  <a:lnTo>
                    <a:pt x="478145" y="3154269"/>
                  </a:lnTo>
                  <a:lnTo>
                    <a:pt x="526034" y="3156419"/>
                  </a:lnTo>
                  <a:lnTo>
                    <a:pt x="5279644" y="3156419"/>
                  </a:lnTo>
                  <a:lnTo>
                    <a:pt x="5327532" y="3154269"/>
                  </a:lnTo>
                  <a:lnTo>
                    <a:pt x="5374213" y="3147944"/>
                  </a:lnTo>
                  <a:lnTo>
                    <a:pt x="5419503" y="3137627"/>
                  </a:lnTo>
                  <a:lnTo>
                    <a:pt x="5463216" y="3123507"/>
                  </a:lnTo>
                  <a:lnTo>
                    <a:pt x="5505166" y="3105767"/>
                  </a:lnTo>
                  <a:lnTo>
                    <a:pt x="5545168" y="3084594"/>
                  </a:lnTo>
                  <a:lnTo>
                    <a:pt x="5583035" y="3060174"/>
                  </a:lnTo>
                  <a:lnTo>
                    <a:pt x="5618583" y="3032693"/>
                  </a:lnTo>
                  <a:lnTo>
                    <a:pt x="5651627" y="3002335"/>
                  </a:lnTo>
                  <a:lnTo>
                    <a:pt x="5681979" y="2969287"/>
                  </a:lnTo>
                  <a:lnTo>
                    <a:pt x="5709456" y="2933735"/>
                  </a:lnTo>
                  <a:lnTo>
                    <a:pt x="5733871" y="2895864"/>
                  </a:lnTo>
                  <a:lnTo>
                    <a:pt x="5755039" y="2855860"/>
                  </a:lnTo>
                  <a:lnTo>
                    <a:pt x="5772774" y="2813909"/>
                  </a:lnTo>
                  <a:lnTo>
                    <a:pt x="5786891" y="2770197"/>
                  </a:lnTo>
                  <a:lnTo>
                    <a:pt x="5797204" y="2724908"/>
                  </a:lnTo>
                  <a:lnTo>
                    <a:pt x="5803528" y="2678230"/>
                  </a:lnTo>
                  <a:lnTo>
                    <a:pt x="5805678" y="2630347"/>
                  </a:lnTo>
                  <a:lnTo>
                    <a:pt x="5805678" y="526034"/>
                  </a:lnTo>
                  <a:lnTo>
                    <a:pt x="5803528" y="478164"/>
                  </a:lnTo>
                  <a:lnTo>
                    <a:pt x="5797204" y="431497"/>
                  </a:lnTo>
                  <a:lnTo>
                    <a:pt x="5786891" y="386218"/>
                  </a:lnTo>
                  <a:lnTo>
                    <a:pt x="5772774" y="342512"/>
                  </a:lnTo>
                  <a:lnTo>
                    <a:pt x="5755039" y="300566"/>
                  </a:lnTo>
                  <a:lnTo>
                    <a:pt x="5733871" y="260566"/>
                  </a:lnTo>
                  <a:lnTo>
                    <a:pt x="5709456" y="222697"/>
                  </a:lnTo>
                  <a:lnTo>
                    <a:pt x="5681979" y="187146"/>
                  </a:lnTo>
                  <a:lnTo>
                    <a:pt x="5651626" y="154098"/>
                  </a:lnTo>
                  <a:lnTo>
                    <a:pt x="5618583" y="123740"/>
                  </a:lnTo>
                  <a:lnTo>
                    <a:pt x="5583035" y="96256"/>
                  </a:lnTo>
                  <a:lnTo>
                    <a:pt x="5545168" y="71834"/>
                  </a:lnTo>
                  <a:lnTo>
                    <a:pt x="5505166" y="50660"/>
                  </a:lnTo>
                  <a:lnTo>
                    <a:pt x="5463216" y="32918"/>
                  </a:lnTo>
                  <a:lnTo>
                    <a:pt x="5419503" y="18795"/>
                  </a:lnTo>
                  <a:lnTo>
                    <a:pt x="5374213" y="8477"/>
                  </a:lnTo>
                  <a:lnTo>
                    <a:pt x="5327532" y="2150"/>
                  </a:lnTo>
                  <a:lnTo>
                    <a:pt x="5279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1160" y="3560064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4">
                  <a:moveTo>
                    <a:pt x="0" y="526034"/>
                  </a:moveTo>
                  <a:lnTo>
                    <a:pt x="2149" y="478164"/>
                  </a:lnTo>
                  <a:lnTo>
                    <a:pt x="8473" y="431497"/>
                  </a:lnTo>
                  <a:lnTo>
                    <a:pt x="18786" y="386218"/>
                  </a:lnTo>
                  <a:lnTo>
                    <a:pt x="32903" y="342512"/>
                  </a:lnTo>
                  <a:lnTo>
                    <a:pt x="50638" y="300566"/>
                  </a:lnTo>
                  <a:lnTo>
                    <a:pt x="71806" y="260566"/>
                  </a:lnTo>
                  <a:lnTo>
                    <a:pt x="96221" y="222697"/>
                  </a:lnTo>
                  <a:lnTo>
                    <a:pt x="123698" y="187146"/>
                  </a:lnTo>
                  <a:lnTo>
                    <a:pt x="154051" y="154098"/>
                  </a:lnTo>
                  <a:lnTo>
                    <a:pt x="187094" y="123740"/>
                  </a:lnTo>
                  <a:lnTo>
                    <a:pt x="222642" y="96256"/>
                  </a:lnTo>
                  <a:lnTo>
                    <a:pt x="260509" y="71834"/>
                  </a:lnTo>
                  <a:lnTo>
                    <a:pt x="300511" y="50660"/>
                  </a:lnTo>
                  <a:lnTo>
                    <a:pt x="342461" y="32918"/>
                  </a:lnTo>
                  <a:lnTo>
                    <a:pt x="386174" y="18795"/>
                  </a:lnTo>
                  <a:lnTo>
                    <a:pt x="431464" y="8477"/>
                  </a:lnTo>
                  <a:lnTo>
                    <a:pt x="478145" y="2150"/>
                  </a:lnTo>
                  <a:lnTo>
                    <a:pt x="526034" y="0"/>
                  </a:lnTo>
                  <a:lnTo>
                    <a:pt x="5279644" y="0"/>
                  </a:lnTo>
                  <a:lnTo>
                    <a:pt x="5327532" y="2150"/>
                  </a:lnTo>
                  <a:lnTo>
                    <a:pt x="5374213" y="8477"/>
                  </a:lnTo>
                  <a:lnTo>
                    <a:pt x="5419503" y="18795"/>
                  </a:lnTo>
                  <a:lnTo>
                    <a:pt x="5463216" y="32918"/>
                  </a:lnTo>
                  <a:lnTo>
                    <a:pt x="5505166" y="50660"/>
                  </a:lnTo>
                  <a:lnTo>
                    <a:pt x="5545168" y="71834"/>
                  </a:lnTo>
                  <a:lnTo>
                    <a:pt x="5583035" y="96256"/>
                  </a:lnTo>
                  <a:lnTo>
                    <a:pt x="5618583" y="123740"/>
                  </a:lnTo>
                  <a:lnTo>
                    <a:pt x="5651626" y="154098"/>
                  </a:lnTo>
                  <a:lnTo>
                    <a:pt x="5681979" y="187146"/>
                  </a:lnTo>
                  <a:lnTo>
                    <a:pt x="5709456" y="222697"/>
                  </a:lnTo>
                  <a:lnTo>
                    <a:pt x="5733871" y="260566"/>
                  </a:lnTo>
                  <a:lnTo>
                    <a:pt x="5755039" y="300566"/>
                  </a:lnTo>
                  <a:lnTo>
                    <a:pt x="5772774" y="342512"/>
                  </a:lnTo>
                  <a:lnTo>
                    <a:pt x="5786891" y="386218"/>
                  </a:lnTo>
                  <a:lnTo>
                    <a:pt x="5797204" y="431497"/>
                  </a:lnTo>
                  <a:lnTo>
                    <a:pt x="5803528" y="478164"/>
                  </a:lnTo>
                  <a:lnTo>
                    <a:pt x="5805678" y="526034"/>
                  </a:lnTo>
                  <a:lnTo>
                    <a:pt x="5805678" y="2630347"/>
                  </a:lnTo>
                  <a:lnTo>
                    <a:pt x="5803528" y="2678230"/>
                  </a:lnTo>
                  <a:lnTo>
                    <a:pt x="5797204" y="2724908"/>
                  </a:lnTo>
                  <a:lnTo>
                    <a:pt x="5786891" y="2770197"/>
                  </a:lnTo>
                  <a:lnTo>
                    <a:pt x="5772774" y="2813909"/>
                  </a:lnTo>
                  <a:lnTo>
                    <a:pt x="5755039" y="2855860"/>
                  </a:lnTo>
                  <a:lnTo>
                    <a:pt x="5733871" y="2895864"/>
                  </a:lnTo>
                  <a:lnTo>
                    <a:pt x="5709456" y="2933735"/>
                  </a:lnTo>
                  <a:lnTo>
                    <a:pt x="5681979" y="2969287"/>
                  </a:lnTo>
                  <a:lnTo>
                    <a:pt x="5651627" y="3002335"/>
                  </a:lnTo>
                  <a:lnTo>
                    <a:pt x="5618583" y="3032693"/>
                  </a:lnTo>
                  <a:lnTo>
                    <a:pt x="5583035" y="3060174"/>
                  </a:lnTo>
                  <a:lnTo>
                    <a:pt x="5545168" y="3084594"/>
                  </a:lnTo>
                  <a:lnTo>
                    <a:pt x="5505166" y="3105767"/>
                  </a:lnTo>
                  <a:lnTo>
                    <a:pt x="5463216" y="3123507"/>
                  </a:lnTo>
                  <a:lnTo>
                    <a:pt x="5419503" y="3137627"/>
                  </a:lnTo>
                  <a:lnTo>
                    <a:pt x="5374213" y="3147944"/>
                  </a:lnTo>
                  <a:lnTo>
                    <a:pt x="5327532" y="3154269"/>
                  </a:lnTo>
                  <a:lnTo>
                    <a:pt x="5279644" y="3156419"/>
                  </a:lnTo>
                  <a:lnTo>
                    <a:pt x="526034" y="3156419"/>
                  </a:lnTo>
                  <a:lnTo>
                    <a:pt x="478145" y="3154269"/>
                  </a:lnTo>
                  <a:lnTo>
                    <a:pt x="431464" y="3147944"/>
                  </a:lnTo>
                  <a:lnTo>
                    <a:pt x="386174" y="3137627"/>
                  </a:lnTo>
                  <a:lnTo>
                    <a:pt x="342461" y="3123507"/>
                  </a:lnTo>
                  <a:lnTo>
                    <a:pt x="300511" y="3105767"/>
                  </a:lnTo>
                  <a:lnTo>
                    <a:pt x="260509" y="3084594"/>
                  </a:lnTo>
                  <a:lnTo>
                    <a:pt x="222642" y="3060174"/>
                  </a:lnTo>
                  <a:lnTo>
                    <a:pt x="187094" y="3032693"/>
                  </a:lnTo>
                  <a:lnTo>
                    <a:pt x="154051" y="3002335"/>
                  </a:lnTo>
                  <a:lnTo>
                    <a:pt x="123698" y="2969287"/>
                  </a:lnTo>
                  <a:lnTo>
                    <a:pt x="96221" y="2933735"/>
                  </a:lnTo>
                  <a:lnTo>
                    <a:pt x="71806" y="2895864"/>
                  </a:lnTo>
                  <a:lnTo>
                    <a:pt x="50638" y="2855860"/>
                  </a:lnTo>
                  <a:lnTo>
                    <a:pt x="32903" y="2813909"/>
                  </a:lnTo>
                  <a:lnTo>
                    <a:pt x="18786" y="2770197"/>
                  </a:lnTo>
                  <a:lnTo>
                    <a:pt x="8473" y="2724908"/>
                  </a:lnTo>
                  <a:lnTo>
                    <a:pt x="2149" y="2678230"/>
                  </a:lnTo>
                  <a:lnTo>
                    <a:pt x="0" y="2630347"/>
                  </a:lnTo>
                  <a:lnTo>
                    <a:pt x="0" y="526034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567" y="335534"/>
            <a:ext cx="5442839" cy="27682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7535" y="335661"/>
            <a:ext cx="5417820" cy="271907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600" y="3686670"/>
            <a:ext cx="5130800" cy="298627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96811" y="3686581"/>
            <a:ext cx="5212588" cy="2887218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763640" y="318119"/>
            <a:ext cx="646430" cy="143510"/>
          </a:xfrm>
          <a:custGeom>
            <a:avLst/>
            <a:gdLst/>
            <a:ahLst/>
            <a:cxnLst/>
            <a:rect l="l" t="t" r="r" b="b"/>
            <a:pathLst>
              <a:path w="646429" h="143509">
                <a:moveTo>
                  <a:pt x="0" y="143144"/>
                </a:moveTo>
                <a:lnTo>
                  <a:pt x="33808" y="110768"/>
                </a:lnTo>
                <a:lnTo>
                  <a:pt x="70010" y="82512"/>
                </a:lnTo>
                <a:lnTo>
                  <a:pt x="108280" y="58385"/>
                </a:lnTo>
                <a:lnTo>
                  <a:pt x="148294" y="38395"/>
                </a:lnTo>
                <a:lnTo>
                  <a:pt x="189727" y="22553"/>
                </a:lnTo>
                <a:lnTo>
                  <a:pt x="232254" y="10867"/>
                </a:lnTo>
                <a:lnTo>
                  <a:pt x="275551" y="3346"/>
                </a:lnTo>
                <a:lnTo>
                  <a:pt x="319293" y="0"/>
                </a:lnTo>
                <a:lnTo>
                  <a:pt x="363156" y="837"/>
                </a:lnTo>
                <a:lnTo>
                  <a:pt x="406815" y="5867"/>
                </a:lnTo>
                <a:lnTo>
                  <a:pt x="449945" y="15098"/>
                </a:lnTo>
                <a:lnTo>
                  <a:pt x="492222" y="28541"/>
                </a:lnTo>
                <a:lnTo>
                  <a:pt x="533320" y="46203"/>
                </a:lnTo>
                <a:lnTo>
                  <a:pt x="572917" y="68095"/>
                </a:lnTo>
                <a:lnTo>
                  <a:pt x="610685" y="94225"/>
                </a:lnTo>
                <a:lnTo>
                  <a:pt x="646303" y="1246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7135" y="3875897"/>
            <a:ext cx="646430" cy="143510"/>
          </a:xfrm>
          <a:custGeom>
            <a:avLst/>
            <a:gdLst/>
            <a:ahLst/>
            <a:cxnLst/>
            <a:rect l="l" t="t" r="r" b="b"/>
            <a:pathLst>
              <a:path w="646429" h="143510">
                <a:moveTo>
                  <a:pt x="0" y="143144"/>
                </a:moveTo>
                <a:lnTo>
                  <a:pt x="33810" y="110768"/>
                </a:lnTo>
                <a:lnTo>
                  <a:pt x="70015" y="82512"/>
                </a:lnTo>
                <a:lnTo>
                  <a:pt x="108291" y="58385"/>
                </a:lnTo>
                <a:lnTo>
                  <a:pt x="148312" y="38395"/>
                </a:lnTo>
                <a:lnTo>
                  <a:pt x="189752" y="22553"/>
                </a:lnTo>
                <a:lnTo>
                  <a:pt x="232287" y="10867"/>
                </a:lnTo>
                <a:lnTo>
                  <a:pt x="275592" y="3346"/>
                </a:lnTo>
                <a:lnTo>
                  <a:pt x="319341" y="0"/>
                </a:lnTo>
                <a:lnTo>
                  <a:pt x="363209" y="837"/>
                </a:lnTo>
                <a:lnTo>
                  <a:pt x="406871" y="5867"/>
                </a:lnTo>
                <a:lnTo>
                  <a:pt x="450001" y="15098"/>
                </a:lnTo>
                <a:lnTo>
                  <a:pt x="492275" y="28541"/>
                </a:lnTo>
                <a:lnTo>
                  <a:pt x="533368" y="46203"/>
                </a:lnTo>
                <a:lnTo>
                  <a:pt x="572953" y="68095"/>
                </a:lnTo>
                <a:lnTo>
                  <a:pt x="610706" y="94225"/>
                </a:lnTo>
                <a:lnTo>
                  <a:pt x="646302" y="1246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3640" y="6141120"/>
            <a:ext cx="646430" cy="143510"/>
          </a:xfrm>
          <a:custGeom>
            <a:avLst/>
            <a:gdLst/>
            <a:ahLst/>
            <a:cxnLst/>
            <a:rect l="l" t="t" r="r" b="b"/>
            <a:pathLst>
              <a:path w="646429" h="143510">
                <a:moveTo>
                  <a:pt x="0" y="143106"/>
                </a:moveTo>
                <a:lnTo>
                  <a:pt x="33808" y="110741"/>
                </a:lnTo>
                <a:lnTo>
                  <a:pt x="70010" y="82493"/>
                </a:lnTo>
                <a:lnTo>
                  <a:pt x="108280" y="58373"/>
                </a:lnTo>
                <a:lnTo>
                  <a:pt x="148294" y="38388"/>
                </a:lnTo>
                <a:lnTo>
                  <a:pt x="189727" y="22549"/>
                </a:lnTo>
                <a:lnTo>
                  <a:pt x="232254" y="10865"/>
                </a:lnTo>
                <a:lnTo>
                  <a:pt x="275551" y="3346"/>
                </a:lnTo>
                <a:lnTo>
                  <a:pt x="319293" y="0"/>
                </a:lnTo>
                <a:lnTo>
                  <a:pt x="363156" y="836"/>
                </a:lnTo>
                <a:lnTo>
                  <a:pt x="406815" y="5866"/>
                </a:lnTo>
                <a:lnTo>
                  <a:pt x="449945" y="15097"/>
                </a:lnTo>
                <a:lnTo>
                  <a:pt x="492222" y="28538"/>
                </a:lnTo>
                <a:lnTo>
                  <a:pt x="533320" y="46201"/>
                </a:lnTo>
                <a:lnTo>
                  <a:pt x="572917" y="68092"/>
                </a:lnTo>
                <a:lnTo>
                  <a:pt x="610685" y="94223"/>
                </a:lnTo>
                <a:lnTo>
                  <a:pt x="646303" y="1246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4435" y="2773346"/>
            <a:ext cx="646430" cy="143510"/>
          </a:xfrm>
          <a:custGeom>
            <a:avLst/>
            <a:gdLst/>
            <a:ahLst/>
            <a:cxnLst/>
            <a:rect l="l" t="t" r="r" b="b"/>
            <a:pathLst>
              <a:path w="646429" h="143510">
                <a:moveTo>
                  <a:pt x="0" y="143081"/>
                </a:moveTo>
                <a:lnTo>
                  <a:pt x="33810" y="110726"/>
                </a:lnTo>
                <a:lnTo>
                  <a:pt x="70015" y="82485"/>
                </a:lnTo>
                <a:lnTo>
                  <a:pt x="108291" y="58369"/>
                </a:lnTo>
                <a:lnTo>
                  <a:pt x="148312" y="38387"/>
                </a:lnTo>
                <a:lnTo>
                  <a:pt x="189752" y="22549"/>
                </a:lnTo>
                <a:lnTo>
                  <a:pt x="232287" y="10866"/>
                </a:lnTo>
                <a:lnTo>
                  <a:pt x="275592" y="3346"/>
                </a:lnTo>
                <a:lnTo>
                  <a:pt x="319341" y="0"/>
                </a:lnTo>
                <a:lnTo>
                  <a:pt x="363209" y="837"/>
                </a:lnTo>
                <a:lnTo>
                  <a:pt x="406871" y="5868"/>
                </a:lnTo>
                <a:lnTo>
                  <a:pt x="450001" y="15102"/>
                </a:lnTo>
                <a:lnTo>
                  <a:pt x="492275" y="28549"/>
                </a:lnTo>
                <a:lnTo>
                  <a:pt x="533368" y="46219"/>
                </a:lnTo>
                <a:lnTo>
                  <a:pt x="572953" y="68122"/>
                </a:lnTo>
                <a:lnTo>
                  <a:pt x="610706" y="94268"/>
                </a:lnTo>
                <a:lnTo>
                  <a:pt x="646302" y="12466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747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6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8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6" y="257579"/>
            <a:ext cx="12082463" cy="59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7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3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321943"/>
            <a:ext cx="11951593" cy="61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" y="270458"/>
            <a:ext cx="11754439" cy="60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4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8</a:t>
            </a:r>
          </a:p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1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88642" y="309093"/>
            <a:ext cx="10740981" cy="6207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</a:t>
            </a:r>
            <a:endParaRPr lang="en-US" sz="2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the career aspirations of Generation Z (Gen-Z) and identify the challenges they face in achieving their desired roles. It also seeks to help employers better understand and attract Gen-Z talent by leveraging data analytics to bridge the gap between jobseekers and employers.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 Analytics Approach: Utilizes descriptive and prescriptive analytics to derive insights and recommendations for both Gen-Z job seekers and employers . Target Audience: Gen-Z Individuals (born between 1997-2012), known for their digital native and unique workplace expectations. Employers looking to attract, </a:t>
            </a:r>
            <a:r>
              <a:rPr 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retain,engage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Gen-Z employees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by providing the things which Gen-Z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Career Aspirations: Meaningful work, work-life balance, and professional growth. Job security, inclusive work culture, and alignment with social values.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46243" y="103031"/>
            <a:ext cx="3245476" cy="592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MAP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2124" y="1249251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problem statement to investigate and educate on the career aspirations of Gen-Z, focusing on challenges and personal insights.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13702" y="3614667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 an employer- focused project, providing actionable recommendations &amp; highlighting the role of storytelling in data-driven insights.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813702" y="1249249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exploratory data analysis using MySQL, addressing complex queries with Common Table Expressions (CTEs).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84136" y="3614668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Power BI dashboard summarizing Gen-Z's learning, mission, and manager-related aspirations.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84136" y="1249250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Standardization 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into MS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Excel, performed cleaning, and conducted high-level exploratory analysis using basic Excel functions.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41690" y="1249251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 Google Form with targeted questions to gather data on Gen-Z's career aspirations.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1690" y="3614669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 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pivot tables and developed interactive dashboards in Excel to visualize Gen-Z's career aspirations.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2124" y="3614670"/>
            <a:ext cx="2215166" cy="2060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in-depth data analysis in MySQL by solving assigned problem statements.</a:t>
            </a:r>
          </a:p>
        </p:txBody>
      </p:sp>
    </p:spTree>
    <p:extLst>
      <p:ext uri="{BB962C8B-B14F-4D97-AF65-F5344CB8AC3E}">
        <p14:creationId xmlns:p14="http://schemas.microsoft.com/office/powerpoint/2010/main" val="11937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064" y="244696"/>
            <a:ext cx="4675031" cy="566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problems do Gen Z face while choosing their employer?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Work-Life Balance as a Priority</a:t>
            </a:r>
            <a:r>
              <a:rPr lang="en-IN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65% of Gen Z prioritize work-life balance when selecting employers (Source: XYZ Survey 2023).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Alignment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Employer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: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seeks employers with a strong social impact and shared generational values like sustainability and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Natives :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prefers organizations that integrate technology seamlessly into workflows.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5172" y="244696"/>
            <a:ext cx="4675031" cy="566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the Gen Z trend start and develop?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Mid-to-Late 1990s: Beginning of Gen Z (birth cohort).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2000s: Rise of digital technologies, social media, and smartphones influenced their upbringing.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2010s: As Gen Z entered adulthood, trends like remote work and gig economy began shaping their career aspirations.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evolution is ongoing, but reports suggest that employers adopting flexible policies and mentorship programs are seeing better alignment. Predictions suggest significant strides in employer-Gen Z alignment by 2030.</a:t>
            </a:r>
          </a:p>
        </p:txBody>
      </p:sp>
    </p:spTree>
    <p:extLst>
      <p:ext uri="{BB962C8B-B14F-4D97-AF65-F5344CB8AC3E}">
        <p14:creationId xmlns:p14="http://schemas.microsoft.com/office/powerpoint/2010/main" val="24569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064" y="244696"/>
            <a:ext cx="4675031" cy="566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is Gen Z seeking their career opportunities?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Roles: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 like AI, data science, cyber security, UX/UI design, and software development are popular.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Creation: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Gen Z individuals pursue careers as influencers, content creators, and brand ambassadors on platforms like </a:t>
            </a:r>
            <a:r>
              <a:rPr lang="en-IN" b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Tik</a:t>
            </a: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b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and YouTube.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75172" y="244696"/>
            <a:ext cx="4675031" cy="566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influences Gen Z career decisions the most?</a:t>
            </a:r>
          </a:p>
          <a:p>
            <a:pPr lvl="0"/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Values: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Decisions are significantly shaped by personal goals, focusing on sustainability, diversity, and social impact.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Peers and Mentors: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 recommendations and mentorship programs often guide career trajectories.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Family: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family advice still plays a role, Gen Z feels empowered to diverge from traditional career paths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236508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7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49" y="126485"/>
            <a:ext cx="5884545" cy="4140835"/>
            <a:chOff x="131049" y="126485"/>
            <a:chExt cx="5884545" cy="414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49" y="126485"/>
              <a:ext cx="5884192" cy="41407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148" y="141477"/>
              <a:ext cx="5805805" cy="4053204"/>
            </a:xfrm>
            <a:custGeom>
              <a:avLst/>
              <a:gdLst/>
              <a:ahLst/>
              <a:cxnLst/>
              <a:rect l="l" t="t" r="r" b="b"/>
              <a:pathLst>
                <a:path w="5805805" h="4053204">
                  <a:moveTo>
                    <a:pt x="5130177" y="0"/>
                  </a:moveTo>
                  <a:lnTo>
                    <a:pt x="675525" y="0"/>
                  </a:lnTo>
                  <a:lnTo>
                    <a:pt x="627281" y="1696"/>
                  </a:lnTo>
                  <a:lnTo>
                    <a:pt x="579953" y="6709"/>
                  </a:lnTo>
                  <a:lnTo>
                    <a:pt x="533655" y="14925"/>
                  </a:lnTo>
                  <a:lnTo>
                    <a:pt x="488500" y="26228"/>
                  </a:lnTo>
                  <a:lnTo>
                    <a:pt x="444605" y="40505"/>
                  </a:lnTo>
                  <a:lnTo>
                    <a:pt x="402082" y="57641"/>
                  </a:lnTo>
                  <a:lnTo>
                    <a:pt x="361047" y="77522"/>
                  </a:lnTo>
                  <a:lnTo>
                    <a:pt x="321612" y="100033"/>
                  </a:lnTo>
                  <a:lnTo>
                    <a:pt x="283894" y="125059"/>
                  </a:lnTo>
                  <a:lnTo>
                    <a:pt x="248006" y="152487"/>
                  </a:lnTo>
                  <a:lnTo>
                    <a:pt x="214062" y="182202"/>
                  </a:lnTo>
                  <a:lnTo>
                    <a:pt x="182176" y="214089"/>
                  </a:lnTo>
                  <a:lnTo>
                    <a:pt x="152464" y="248035"/>
                  </a:lnTo>
                  <a:lnTo>
                    <a:pt x="125039" y="283924"/>
                  </a:lnTo>
                  <a:lnTo>
                    <a:pt x="100015" y="321643"/>
                  </a:lnTo>
                  <a:lnTo>
                    <a:pt x="77507" y="361076"/>
                  </a:lnTo>
                  <a:lnTo>
                    <a:pt x="57630" y="402110"/>
                  </a:lnTo>
                  <a:lnTo>
                    <a:pt x="40497" y="444629"/>
                  </a:lnTo>
                  <a:lnTo>
                    <a:pt x="26223" y="488520"/>
                  </a:lnTo>
                  <a:lnTo>
                    <a:pt x="14921" y="533669"/>
                  </a:lnTo>
                  <a:lnTo>
                    <a:pt x="6708" y="579960"/>
                  </a:lnTo>
                  <a:lnTo>
                    <a:pt x="1696" y="627279"/>
                  </a:lnTo>
                  <a:lnTo>
                    <a:pt x="0" y="675513"/>
                  </a:lnTo>
                  <a:lnTo>
                    <a:pt x="0" y="3377565"/>
                  </a:lnTo>
                  <a:lnTo>
                    <a:pt x="1696" y="3425814"/>
                  </a:lnTo>
                  <a:lnTo>
                    <a:pt x="6708" y="3473147"/>
                  </a:lnTo>
                  <a:lnTo>
                    <a:pt x="14921" y="3519452"/>
                  </a:lnTo>
                  <a:lnTo>
                    <a:pt x="26223" y="3564612"/>
                  </a:lnTo>
                  <a:lnTo>
                    <a:pt x="40497" y="3608514"/>
                  </a:lnTo>
                  <a:lnTo>
                    <a:pt x="57630" y="3651043"/>
                  </a:lnTo>
                  <a:lnTo>
                    <a:pt x="77507" y="3692085"/>
                  </a:lnTo>
                  <a:lnTo>
                    <a:pt x="100015" y="3731526"/>
                  </a:lnTo>
                  <a:lnTo>
                    <a:pt x="125039" y="3769251"/>
                  </a:lnTo>
                  <a:lnTo>
                    <a:pt x="152464" y="3805146"/>
                  </a:lnTo>
                  <a:lnTo>
                    <a:pt x="182176" y="3839096"/>
                  </a:lnTo>
                  <a:lnTo>
                    <a:pt x="214062" y="3870988"/>
                  </a:lnTo>
                  <a:lnTo>
                    <a:pt x="248006" y="3900706"/>
                  </a:lnTo>
                  <a:lnTo>
                    <a:pt x="283894" y="3928137"/>
                  </a:lnTo>
                  <a:lnTo>
                    <a:pt x="321612" y="3953166"/>
                  </a:lnTo>
                  <a:lnTo>
                    <a:pt x="361047" y="3975679"/>
                  </a:lnTo>
                  <a:lnTo>
                    <a:pt x="402082" y="3995561"/>
                  </a:lnTo>
                  <a:lnTo>
                    <a:pt x="444605" y="4012697"/>
                  </a:lnTo>
                  <a:lnTo>
                    <a:pt x="488500" y="4026975"/>
                  </a:lnTo>
                  <a:lnTo>
                    <a:pt x="533655" y="4038279"/>
                  </a:lnTo>
                  <a:lnTo>
                    <a:pt x="579953" y="4046495"/>
                  </a:lnTo>
                  <a:lnTo>
                    <a:pt x="627281" y="4051508"/>
                  </a:lnTo>
                  <a:lnTo>
                    <a:pt x="675525" y="4053204"/>
                  </a:lnTo>
                  <a:lnTo>
                    <a:pt x="5130177" y="4053204"/>
                  </a:lnTo>
                  <a:lnTo>
                    <a:pt x="5178426" y="4051508"/>
                  </a:lnTo>
                  <a:lnTo>
                    <a:pt x="5225757" y="4046495"/>
                  </a:lnTo>
                  <a:lnTo>
                    <a:pt x="5272058" y="4038279"/>
                  </a:lnTo>
                  <a:lnTo>
                    <a:pt x="5317214" y="4026975"/>
                  </a:lnTo>
                  <a:lnTo>
                    <a:pt x="5361111" y="4012697"/>
                  </a:lnTo>
                  <a:lnTo>
                    <a:pt x="5403634" y="3995561"/>
                  </a:lnTo>
                  <a:lnTo>
                    <a:pt x="5444670" y="3975679"/>
                  </a:lnTo>
                  <a:lnTo>
                    <a:pt x="5484103" y="3953166"/>
                  </a:lnTo>
                  <a:lnTo>
                    <a:pt x="5521821" y="3928137"/>
                  </a:lnTo>
                  <a:lnTo>
                    <a:pt x="5557708" y="3900706"/>
                  </a:lnTo>
                  <a:lnTo>
                    <a:pt x="5591650" y="3870988"/>
                  </a:lnTo>
                  <a:lnTo>
                    <a:pt x="5623533" y="3839096"/>
                  </a:lnTo>
                  <a:lnTo>
                    <a:pt x="5653243" y="3805146"/>
                  </a:lnTo>
                  <a:lnTo>
                    <a:pt x="5680666" y="3769251"/>
                  </a:lnTo>
                  <a:lnTo>
                    <a:pt x="5705687" y="3731526"/>
                  </a:lnTo>
                  <a:lnTo>
                    <a:pt x="5728192" y="3692085"/>
                  </a:lnTo>
                  <a:lnTo>
                    <a:pt x="5748068" y="3651043"/>
                  </a:lnTo>
                  <a:lnTo>
                    <a:pt x="5765199" y="3608514"/>
                  </a:lnTo>
                  <a:lnTo>
                    <a:pt x="5779471" y="3564612"/>
                  </a:lnTo>
                  <a:lnTo>
                    <a:pt x="5790771" y="3519452"/>
                  </a:lnTo>
                  <a:lnTo>
                    <a:pt x="5798983" y="3473147"/>
                  </a:lnTo>
                  <a:lnTo>
                    <a:pt x="5803994" y="3425814"/>
                  </a:lnTo>
                  <a:lnTo>
                    <a:pt x="5805690" y="3377565"/>
                  </a:lnTo>
                  <a:lnTo>
                    <a:pt x="5805690" y="675513"/>
                  </a:lnTo>
                  <a:lnTo>
                    <a:pt x="5803994" y="627279"/>
                  </a:lnTo>
                  <a:lnTo>
                    <a:pt x="5798983" y="579960"/>
                  </a:lnTo>
                  <a:lnTo>
                    <a:pt x="5790771" y="533669"/>
                  </a:lnTo>
                  <a:lnTo>
                    <a:pt x="5779471" y="488520"/>
                  </a:lnTo>
                  <a:lnTo>
                    <a:pt x="5765199" y="444629"/>
                  </a:lnTo>
                  <a:lnTo>
                    <a:pt x="5748068" y="402110"/>
                  </a:lnTo>
                  <a:lnTo>
                    <a:pt x="5728192" y="361076"/>
                  </a:lnTo>
                  <a:lnTo>
                    <a:pt x="5705687" y="321643"/>
                  </a:lnTo>
                  <a:lnTo>
                    <a:pt x="5680666" y="283924"/>
                  </a:lnTo>
                  <a:lnTo>
                    <a:pt x="5653243" y="248035"/>
                  </a:lnTo>
                  <a:lnTo>
                    <a:pt x="5623533" y="214089"/>
                  </a:lnTo>
                  <a:lnTo>
                    <a:pt x="5591650" y="182202"/>
                  </a:lnTo>
                  <a:lnTo>
                    <a:pt x="5557708" y="152487"/>
                  </a:lnTo>
                  <a:lnTo>
                    <a:pt x="5521821" y="125059"/>
                  </a:lnTo>
                  <a:lnTo>
                    <a:pt x="5484103" y="100033"/>
                  </a:lnTo>
                  <a:lnTo>
                    <a:pt x="5444670" y="77522"/>
                  </a:lnTo>
                  <a:lnTo>
                    <a:pt x="5403634" y="57641"/>
                  </a:lnTo>
                  <a:lnTo>
                    <a:pt x="5361111" y="40505"/>
                  </a:lnTo>
                  <a:lnTo>
                    <a:pt x="5317214" y="26228"/>
                  </a:lnTo>
                  <a:lnTo>
                    <a:pt x="5272058" y="14925"/>
                  </a:lnTo>
                  <a:lnTo>
                    <a:pt x="5225757" y="6709"/>
                  </a:lnTo>
                  <a:lnTo>
                    <a:pt x="5178426" y="1696"/>
                  </a:lnTo>
                  <a:lnTo>
                    <a:pt x="513017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148" y="141477"/>
              <a:ext cx="5805805" cy="4053204"/>
            </a:xfrm>
            <a:custGeom>
              <a:avLst/>
              <a:gdLst/>
              <a:ahLst/>
              <a:cxnLst/>
              <a:rect l="l" t="t" r="r" b="b"/>
              <a:pathLst>
                <a:path w="5805805" h="4053204">
                  <a:moveTo>
                    <a:pt x="0" y="675513"/>
                  </a:moveTo>
                  <a:lnTo>
                    <a:pt x="1696" y="627279"/>
                  </a:lnTo>
                  <a:lnTo>
                    <a:pt x="6708" y="579960"/>
                  </a:lnTo>
                  <a:lnTo>
                    <a:pt x="14921" y="533669"/>
                  </a:lnTo>
                  <a:lnTo>
                    <a:pt x="26223" y="488520"/>
                  </a:lnTo>
                  <a:lnTo>
                    <a:pt x="40497" y="444629"/>
                  </a:lnTo>
                  <a:lnTo>
                    <a:pt x="57630" y="402110"/>
                  </a:lnTo>
                  <a:lnTo>
                    <a:pt x="77507" y="361076"/>
                  </a:lnTo>
                  <a:lnTo>
                    <a:pt x="100015" y="321643"/>
                  </a:lnTo>
                  <a:lnTo>
                    <a:pt x="125039" y="283924"/>
                  </a:lnTo>
                  <a:lnTo>
                    <a:pt x="152464" y="248035"/>
                  </a:lnTo>
                  <a:lnTo>
                    <a:pt x="182176" y="214089"/>
                  </a:lnTo>
                  <a:lnTo>
                    <a:pt x="214062" y="182202"/>
                  </a:lnTo>
                  <a:lnTo>
                    <a:pt x="248006" y="152487"/>
                  </a:lnTo>
                  <a:lnTo>
                    <a:pt x="283894" y="125059"/>
                  </a:lnTo>
                  <a:lnTo>
                    <a:pt x="321612" y="100033"/>
                  </a:lnTo>
                  <a:lnTo>
                    <a:pt x="361047" y="77522"/>
                  </a:lnTo>
                  <a:lnTo>
                    <a:pt x="402082" y="57641"/>
                  </a:lnTo>
                  <a:lnTo>
                    <a:pt x="444605" y="40505"/>
                  </a:lnTo>
                  <a:lnTo>
                    <a:pt x="488500" y="26228"/>
                  </a:lnTo>
                  <a:lnTo>
                    <a:pt x="533655" y="14925"/>
                  </a:lnTo>
                  <a:lnTo>
                    <a:pt x="579953" y="6709"/>
                  </a:lnTo>
                  <a:lnTo>
                    <a:pt x="627281" y="1696"/>
                  </a:lnTo>
                  <a:lnTo>
                    <a:pt x="675525" y="0"/>
                  </a:lnTo>
                  <a:lnTo>
                    <a:pt x="5130177" y="0"/>
                  </a:lnTo>
                  <a:lnTo>
                    <a:pt x="5178426" y="1696"/>
                  </a:lnTo>
                  <a:lnTo>
                    <a:pt x="5225757" y="6709"/>
                  </a:lnTo>
                  <a:lnTo>
                    <a:pt x="5272058" y="14925"/>
                  </a:lnTo>
                  <a:lnTo>
                    <a:pt x="5317214" y="26228"/>
                  </a:lnTo>
                  <a:lnTo>
                    <a:pt x="5361111" y="40505"/>
                  </a:lnTo>
                  <a:lnTo>
                    <a:pt x="5403634" y="57641"/>
                  </a:lnTo>
                  <a:lnTo>
                    <a:pt x="5444670" y="77522"/>
                  </a:lnTo>
                  <a:lnTo>
                    <a:pt x="5484103" y="100033"/>
                  </a:lnTo>
                  <a:lnTo>
                    <a:pt x="5521821" y="125059"/>
                  </a:lnTo>
                  <a:lnTo>
                    <a:pt x="5557708" y="152487"/>
                  </a:lnTo>
                  <a:lnTo>
                    <a:pt x="5591650" y="182202"/>
                  </a:lnTo>
                  <a:lnTo>
                    <a:pt x="5623533" y="214089"/>
                  </a:lnTo>
                  <a:lnTo>
                    <a:pt x="5653243" y="248035"/>
                  </a:lnTo>
                  <a:lnTo>
                    <a:pt x="5680666" y="283924"/>
                  </a:lnTo>
                  <a:lnTo>
                    <a:pt x="5705687" y="321643"/>
                  </a:lnTo>
                  <a:lnTo>
                    <a:pt x="5728192" y="361076"/>
                  </a:lnTo>
                  <a:lnTo>
                    <a:pt x="5748068" y="402110"/>
                  </a:lnTo>
                  <a:lnTo>
                    <a:pt x="5765199" y="444629"/>
                  </a:lnTo>
                  <a:lnTo>
                    <a:pt x="5779471" y="488520"/>
                  </a:lnTo>
                  <a:lnTo>
                    <a:pt x="5790771" y="533669"/>
                  </a:lnTo>
                  <a:lnTo>
                    <a:pt x="5798983" y="579960"/>
                  </a:lnTo>
                  <a:lnTo>
                    <a:pt x="5803994" y="627279"/>
                  </a:lnTo>
                  <a:lnTo>
                    <a:pt x="5805690" y="675513"/>
                  </a:lnTo>
                  <a:lnTo>
                    <a:pt x="5805690" y="3377565"/>
                  </a:lnTo>
                  <a:lnTo>
                    <a:pt x="5803994" y="3425814"/>
                  </a:lnTo>
                  <a:lnTo>
                    <a:pt x="5798983" y="3473147"/>
                  </a:lnTo>
                  <a:lnTo>
                    <a:pt x="5790771" y="3519452"/>
                  </a:lnTo>
                  <a:lnTo>
                    <a:pt x="5779471" y="3564612"/>
                  </a:lnTo>
                  <a:lnTo>
                    <a:pt x="5765199" y="3608514"/>
                  </a:lnTo>
                  <a:lnTo>
                    <a:pt x="5748068" y="3651043"/>
                  </a:lnTo>
                  <a:lnTo>
                    <a:pt x="5728192" y="3692085"/>
                  </a:lnTo>
                  <a:lnTo>
                    <a:pt x="5705687" y="3731526"/>
                  </a:lnTo>
                  <a:lnTo>
                    <a:pt x="5680666" y="3769251"/>
                  </a:lnTo>
                  <a:lnTo>
                    <a:pt x="5653243" y="3805146"/>
                  </a:lnTo>
                  <a:lnTo>
                    <a:pt x="5623533" y="3839096"/>
                  </a:lnTo>
                  <a:lnTo>
                    <a:pt x="5591650" y="3870988"/>
                  </a:lnTo>
                  <a:lnTo>
                    <a:pt x="5557708" y="3900706"/>
                  </a:lnTo>
                  <a:lnTo>
                    <a:pt x="5521821" y="3928137"/>
                  </a:lnTo>
                  <a:lnTo>
                    <a:pt x="5484103" y="3953166"/>
                  </a:lnTo>
                  <a:lnTo>
                    <a:pt x="5444670" y="3975679"/>
                  </a:lnTo>
                  <a:lnTo>
                    <a:pt x="5403634" y="3995561"/>
                  </a:lnTo>
                  <a:lnTo>
                    <a:pt x="5361111" y="4012697"/>
                  </a:lnTo>
                  <a:lnTo>
                    <a:pt x="5317214" y="4026975"/>
                  </a:lnTo>
                  <a:lnTo>
                    <a:pt x="5272058" y="4038279"/>
                  </a:lnTo>
                  <a:lnTo>
                    <a:pt x="5225757" y="4046495"/>
                  </a:lnTo>
                  <a:lnTo>
                    <a:pt x="5178426" y="4051508"/>
                  </a:lnTo>
                  <a:lnTo>
                    <a:pt x="5130177" y="4053204"/>
                  </a:lnTo>
                  <a:lnTo>
                    <a:pt x="675525" y="4053204"/>
                  </a:lnTo>
                  <a:lnTo>
                    <a:pt x="627281" y="4051508"/>
                  </a:lnTo>
                  <a:lnTo>
                    <a:pt x="579953" y="4046495"/>
                  </a:lnTo>
                  <a:lnTo>
                    <a:pt x="533655" y="4038279"/>
                  </a:lnTo>
                  <a:lnTo>
                    <a:pt x="488500" y="4026975"/>
                  </a:lnTo>
                  <a:lnTo>
                    <a:pt x="444605" y="4012697"/>
                  </a:lnTo>
                  <a:lnTo>
                    <a:pt x="402082" y="3995561"/>
                  </a:lnTo>
                  <a:lnTo>
                    <a:pt x="361047" y="3975679"/>
                  </a:lnTo>
                  <a:lnTo>
                    <a:pt x="321612" y="3953166"/>
                  </a:lnTo>
                  <a:lnTo>
                    <a:pt x="283894" y="3928137"/>
                  </a:lnTo>
                  <a:lnTo>
                    <a:pt x="248006" y="3900706"/>
                  </a:lnTo>
                  <a:lnTo>
                    <a:pt x="214062" y="3870988"/>
                  </a:lnTo>
                  <a:lnTo>
                    <a:pt x="182176" y="3839096"/>
                  </a:lnTo>
                  <a:lnTo>
                    <a:pt x="152464" y="3805146"/>
                  </a:lnTo>
                  <a:lnTo>
                    <a:pt x="125039" y="3769251"/>
                  </a:lnTo>
                  <a:lnTo>
                    <a:pt x="100015" y="3731526"/>
                  </a:lnTo>
                  <a:lnTo>
                    <a:pt x="77507" y="3692085"/>
                  </a:lnTo>
                  <a:lnTo>
                    <a:pt x="57630" y="3651043"/>
                  </a:lnTo>
                  <a:lnTo>
                    <a:pt x="40497" y="3608514"/>
                  </a:lnTo>
                  <a:lnTo>
                    <a:pt x="26223" y="3564612"/>
                  </a:lnTo>
                  <a:lnTo>
                    <a:pt x="14921" y="3519452"/>
                  </a:lnTo>
                  <a:lnTo>
                    <a:pt x="6708" y="3473147"/>
                  </a:lnTo>
                  <a:lnTo>
                    <a:pt x="1696" y="3425814"/>
                  </a:lnTo>
                  <a:lnTo>
                    <a:pt x="0" y="3377565"/>
                  </a:lnTo>
                  <a:lnTo>
                    <a:pt x="0" y="6755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362" y="391921"/>
              <a:ext cx="5476240" cy="352056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105130" y="126485"/>
            <a:ext cx="5884545" cy="4140835"/>
            <a:chOff x="6105130" y="126485"/>
            <a:chExt cx="5884545" cy="41408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5130" y="126485"/>
              <a:ext cx="5884192" cy="41407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19495" y="141477"/>
              <a:ext cx="5805805" cy="4053204"/>
            </a:xfrm>
            <a:custGeom>
              <a:avLst/>
              <a:gdLst/>
              <a:ahLst/>
              <a:cxnLst/>
              <a:rect l="l" t="t" r="r" b="b"/>
              <a:pathLst>
                <a:path w="5805805" h="4053204">
                  <a:moveTo>
                    <a:pt x="5130164" y="0"/>
                  </a:moveTo>
                  <a:lnTo>
                    <a:pt x="675512" y="0"/>
                  </a:lnTo>
                  <a:lnTo>
                    <a:pt x="627264" y="1696"/>
                  </a:lnTo>
                  <a:lnTo>
                    <a:pt x="579932" y="6709"/>
                  </a:lnTo>
                  <a:lnTo>
                    <a:pt x="533631" y="14925"/>
                  </a:lnTo>
                  <a:lnTo>
                    <a:pt x="488475" y="26228"/>
                  </a:lnTo>
                  <a:lnTo>
                    <a:pt x="444578" y="40505"/>
                  </a:lnTo>
                  <a:lnTo>
                    <a:pt x="402055" y="57641"/>
                  </a:lnTo>
                  <a:lnTo>
                    <a:pt x="361020" y="77522"/>
                  </a:lnTo>
                  <a:lnTo>
                    <a:pt x="321586" y="100033"/>
                  </a:lnTo>
                  <a:lnTo>
                    <a:pt x="283869" y="125059"/>
                  </a:lnTo>
                  <a:lnTo>
                    <a:pt x="247982" y="152487"/>
                  </a:lnTo>
                  <a:lnTo>
                    <a:pt x="214040" y="182202"/>
                  </a:lnTo>
                  <a:lnTo>
                    <a:pt x="182157" y="214089"/>
                  </a:lnTo>
                  <a:lnTo>
                    <a:pt x="152446" y="248035"/>
                  </a:lnTo>
                  <a:lnTo>
                    <a:pt x="125024" y="283924"/>
                  </a:lnTo>
                  <a:lnTo>
                    <a:pt x="100003" y="321643"/>
                  </a:lnTo>
                  <a:lnTo>
                    <a:pt x="77497" y="361076"/>
                  </a:lnTo>
                  <a:lnTo>
                    <a:pt x="57622" y="402110"/>
                  </a:lnTo>
                  <a:lnTo>
                    <a:pt x="40491" y="444629"/>
                  </a:lnTo>
                  <a:lnTo>
                    <a:pt x="26219" y="488520"/>
                  </a:lnTo>
                  <a:lnTo>
                    <a:pt x="14919" y="533669"/>
                  </a:lnTo>
                  <a:lnTo>
                    <a:pt x="6707" y="579960"/>
                  </a:lnTo>
                  <a:lnTo>
                    <a:pt x="1695" y="627279"/>
                  </a:lnTo>
                  <a:lnTo>
                    <a:pt x="0" y="675513"/>
                  </a:lnTo>
                  <a:lnTo>
                    <a:pt x="0" y="3377565"/>
                  </a:lnTo>
                  <a:lnTo>
                    <a:pt x="1695" y="3425814"/>
                  </a:lnTo>
                  <a:lnTo>
                    <a:pt x="6707" y="3473147"/>
                  </a:lnTo>
                  <a:lnTo>
                    <a:pt x="14919" y="3519452"/>
                  </a:lnTo>
                  <a:lnTo>
                    <a:pt x="26219" y="3564612"/>
                  </a:lnTo>
                  <a:lnTo>
                    <a:pt x="40491" y="3608514"/>
                  </a:lnTo>
                  <a:lnTo>
                    <a:pt x="57622" y="3651043"/>
                  </a:lnTo>
                  <a:lnTo>
                    <a:pt x="77497" y="3692085"/>
                  </a:lnTo>
                  <a:lnTo>
                    <a:pt x="100003" y="3731526"/>
                  </a:lnTo>
                  <a:lnTo>
                    <a:pt x="125024" y="3769251"/>
                  </a:lnTo>
                  <a:lnTo>
                    <a:pt x="152446" y="3805146"/>
                  </a:lnTo>
                  <a:lnTo>
                    <a:pt x="182157" y="3839096"/>
                  </a:lnTo>
                  <a:lnTo>
                    <a:pt x="214040" y="3870988"/>
                  </a:lnTo>
                  <a:lnTo>
                    <a:pt x="247982" y="3900706"/>
                  </a:lnTo>
                  <a:lnTo>
                    <a:pt x="283869" y="3928137"/>
                  </a:lnTo>
                  <a:lnTo>
                    <a:pt x="321586" y="3953166"/>
                  </a:lnTo>
                  <a:lnTo>
                    <a:pt x="361020" y="3975679"/>
                  </a:lnTo>
                  <a:lnTo>
                    <a:pt x="402055" y="3995561"/>
                  </a:lnTo>
                  <a:lnTo>
                    <a:pt x="444578" y="4012697"/>
                  </a:lnTo>
                  <a:lnTo>
                    <a:pt x="488475" y="4026975"/>
                  </a:lnTo>
                  <a:lnTo>
                    <a:pt x="533631" y="4038279"/>
                  </a:lnTo>
                  <a:lnTo>
                    <a:pt x="579932" y="4046495"/>
                  </a:lnTo>
                  <a:lnTo>
                    <a:pt x="627264" y="4051508"/>
                  </a:lnTo>
                  <a:lnTo>
                    <a:pt x="675512" y="4053204"/>
                  </a:lnTo>
                  <a:lnTo>
                    <a:pt x="5130164" y="4053204"/>
                  </a:lnTo>
                  <a:lnTo>
                    <a:pt x="5178413" y="4051508"/>
                  </a:lnTo>
                  <a:lnTo>
                    <a:pt x="5225745" y="4046495"/>
                  </a:lnTo>
                  <a:lnTo>
                    <a:pt x="5272046" y="4038279"/>
                  </a:lnTo>
                  <a:lnTo>
                    <a:pt x="5317202" y="4026975"/>
                  </a:lnTo>
                  <a:lnTo>
                    <a:pt x="5361099" y="4012697"/>
                  </a:lnTo>
                  <a:lnTo>
                    <a:pt x="5403622" y="3995561"/>
                  </a:lnTo>
                  <a:lnTo>
                    <a:pt x="5444657" y="3975679"/>
                  </a:lnTo>
                  <a:lnTo>
                    <a:pt x="5484091" y="3953166"/>
                  </a:lnTo>
                  <a:lnTo>
                    <a:pt x="5521808" y="3928137"/>
                  </a:lnTo>
                  <a:lnTo>
                    <a:pt x="5557695" y="3900706"/>
                  </a:lnTo>
                  <a:lnTo>
                    <a:pt x="5591637" y="3870988"/>
                  </a:lnTo>
                  <a:lnTo>
                    <a:pt x="5623520" y="3839096"/>
                  </a:lnTo>
                  <a:lnTo>
                    <a:pt x="5653231" y="3805146"/>
                  </a:lnTo>
                  <a:lnTo>
                    <a:pt x="5680653" y="3769251"/>
                  </a:lnTo>
                  <a:lnTo>
                    <a:pt x="5705674" y="3731526"/>
                  </a:lnTo>
                  <a:lnTo>
                    <a:pt x="5728180" y="3692085"/>
                  </a:lnTo>
                  <a:lnTo>
                    <a:pt x="5748055" y="3651043"/>
                  </a:lnTo>
                  <a:lnTo>
                    <a:pt x="5765186" y="3608514"/>
                  </a:lnTo>
                  <a:lnTo>
                    <a:pt x="5779458" y="3564612"/>
                  </a:lnTo>
                  <a:lnTo>
                    <a:pt x="5790758" y="3519452"/>
                  </a:lnTo>
                  <a:lnTo>
                    <a:pt x="5798970" y="3473147"/>
                  </a:lnTo>
                  <a:lnTo>
                    <a:pt x="5803982" y="3425814"/>
                  </a:lnTo>
                  <a:lnTo>
                    <a:pt x="5805678" y="3377565"/>
                  </a:lnTo>
                  <a:lnTo>
                    <a:pt x="5805678" y="675513"/>
                  </a:lnTo>
                  <a:lnTo>
                    <a:pt x="5803982" y="627279"/>
                  </a:lnTo>
                  <a:lnTo>
                    <a:pt x="5798970" y="579960"/>
                  </a:lnTo>
                  <a:lnTo>
                    <a:pt x="5790758" y="533669"/>
                  </a:lnTo>
                  <a:lnTo>
                    <a:pt x="5779458" y="488520"/>
                  </a:lnTo>
                  <a:lnTo>
                    <a:pt x="5765186" y="444629"/>
                  </a:lnTo>
                  <a:lnTo>
                    <a:pt x="5748055" y="402110"/>
                  </a:lnTo>
                  <a:lnTo>
                    <a:pt x="5728180" y="361076"/>
                  </a:lnTo>
                  <a:lnTo>
                    <a:pt x="5705674" y="321643"/>
                  </a:lnTo>
                  <a:lnTo>
                    <a:pt x="5680653" y="283924"/>
                  </a:lnTo>
                  <a:lnTo>
                    <a:pt x="5653231" y="248035"/>
                  </a:lnTo>
                  <a:lnTo>
                    <a:pt x="5623520" y="214089"/>
                  </a:lnTo>
                  <a:lnTo>
                    <a:pt x="5591637" y="182202"/>
                  </a:lnTo>
                  <a:lnTo>
                    <a:pt x="5557695" y="152487"/>
                  </a:lnTo>
                  <a:lnTo>
                    <a:pt x="5521808" y="125059"/>
                  </a:lnTo>
                  <a:lnTo>
                    <a:pt x="5484091" y="100033"/>
                  </a:lnTo>
                  <a:lnTo>
                    <a:pt x="5444657" y="77522"/>
                  </a:lnTo>
                  <a:lnTo>
                    <a:pt x="5403622" y="57641"/>
                  </a:lnTo>
                  <a:lnTo>
                    <a:pt x="5361099" y="40505"/>
                  </a:lnTo>
                  <a:lnTo>
                    <a:pt x="5317202" y="26228"/>
                  </a:lnTo>
                  <a:lnTo>
                    <a:pt x="5272046" y="14925"/>
                  </a:lnTo>
                  <a:lnTo>
                    <a:pt x="5225745" y="6709"/>
                  </a:lnTo>
                  <a:lnTo>
                    <a:pt x="5178413" y="1696"/>
                  </a:lnTo>
                  <a:lnTo>
                    <a:pt x="5130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9495" y="141477"/>
              <a:ext cx="5805805" cy="4053204"/>
            </a:xfrm>
            <a:custGeom>
              <a:avLst/>
              <a:gdLst/>
              <a:ahLst/>
              <a:cxnLst/>
              <a:rect l="l" t="t" r="r" b="b"/>
              <a:pathLst>
                <a:path w="5805805" h="4053204">
                  <a:moveTo>
                    <a:pt x="0" y="675513"/>
                  </a:moveTo>
                  <a:lnTo>
                    <a:pt x="1695" y="627279"/>
                  </a:lnTo>
                  <a:lnTo>
                    <a:pt x="6707" y="579960"/>
                  </a:lnTo>
                  <a:lnTo>
                    <a:pt x="14919" y="533669"/>
                  </a:lnTo>
                  <a:lnTo>
                    <a:pt x="26219" y="488520"/>
                  </a:lnTo>
                  <a:lnTo>
                    <a:pt x="40491" y="444629"/>
                  </a:lnTo>
                  <a:lnTo>
                    <a:pt x="57622" y="402110"/>
                  </a:lnTo>
                  <a:lnTo>
                    <a:pt x="77497" y="361076"/>
                  </a:lnTo>
                  <a:lnTo>
                    <a:pt x="100003" y="321643"/>
                  </a:lnTo>
                  <a:lnTo>
                    <a:pt x="125024" y="283924"/>
                  </a:lnTo>
                  <a:lnTo>
                    <a:pt x="152446" y="248035"/>
                  </a:lnTo>
                  <a:lnTo>
                    <a:pt x="182157" y="214089"/>
                  </a:lnTo>
                  <a:lnTo>
                    <a:pt x="214040" y="182202"/>
                  </a:lnTo>
                  <a:lnTo>
                    <a:pt x="247982" y="152487"/>
                  </a:lnTo>
                  <a:lnTo>
                    <a:pt x="283869" y="125059"/>
                  </a:lnTo>
                  <a:lnTo>
                    <a:pt x="321586" y="100033"/>
                  </a:lnTo>
                  <a:lnTo>
                    <a:pt x="361020" y="77522"/>
                  </a:lnTo>
                  <a:lnTo>
                    <a:pt x="402055" y="57641"/>
                  </a:lnTo>
                  <a:lnTo>
                    <a:pt x="444578" y="40505"/>
                  </a:lnTo>
                  <a:lnTo>
                    <a:pt x="488475" y="26228"/>
                  </a:lnTo>
                  <a:lnTo>
                    <a:pt x="533631" y="14925"/>
                  </a:lnTo>
                  <a:lnTo>
                    <a:pt x="579932" y="6709"/>
                  </a:lnTo>
                  <a:lnTo>
                    <a:pt x="627264" y="1696"/>
                  </a:lnTo>
                  <a:lnTo>
                    <a:pt x="675512" y="0"/>
                  </a:lnTo>
                  <a:lnTo>
                    <a:pt x="5130164" y="0"/>
                  </a:lnTo>
                  <a:lnTo>
                    <a:pt x="5178413" y="1696"/>
                  </a:lnTo>
                  <a:lnTo>
                    <a:pt x="5225745" y="6709"/>
                  </a:lnTo>
                  <a:lnTo>
                    <a:pt x="5272046" y="14925"/>
                  </a:lnTo>
                  <a:lnTo>
                    <a:pt x="5317202" y="26228"/>
                  </a:lnTo>
                  <a:lnTo>
                    <a:pt x="5361099" y="40505"/>
                  </a:lnTo>
                  <a:lnTo>
                    <a:pt x="5403622" y="57641"/>
                  </a:lnTo>
                  <a:lnTo>
                    <a:pt x="5444657" y="77522"/>
                  </a:lnTo>
                  <a:lnTo>
                    <a:pt x="5484091" y="100033"/>
                  </a:lnTo>
                  <a:lnTo>
                    <a:pt x="5521808" y="125059"/>
                  </a:lnTo>
                  <a:lnTo>
                    <a:pt x="5557695" y="152487"/>
                  </a:lnTo>
                  <a:lnTo>
                    <a:pt x="5591637" y="182202"/>
                  </a:lnTo>
                  <a:lnTo>
                    <a:pt x="5623520" y="214089"/>
                  </a:lnTo>
                  <a:lnTo>
                    <a:pt x="5653231" y="248035"/>
                  </a:lnTo>
                  <a:lnTo>
                    <a:pt x="5680653" y="283924"/>
                  </a:lnTo>
                  <a:lnTo>
                    <a:pt x="5705674" y="321643"/>
                  </a:lnTo>
                  <a:lnTo>
                    <a:pt x="5728180" y="361076"/>
                  </a:lnTo>
                  <a:lnTo>
                    <a:pt x="5748055" y="402110"/>
                  </a:lnTo>
                  <a:lnTo>
                    <a:pt x="5765186" y="444629"/>
                  </a:lnTo>
                  <a:lnTo>
                    <a:pt x="5779458" y="488520"/>
                  </a:lnTo>
                  <a:lnTo>
                    <a:pt x="5790758" y="533669"/>
                  </a:lnTo>
                  <a:lnTo>
                    <a:pt x="5798970" y="579960"/>
                  </a:lnTo>
                  <a:lnTo>
                    <a:pt x="5803982" y="627279"/>
                  </a:lnTo>
                  <a:lnTo>
                    <a:pt x="5805678" y="675513"/>
                  </a:lnTo>
                  <a:lnTo>
                    <a:pt x="5805678" y="3377565"/>
                  </a:lnTo>
                  <a:lnTo>
                    <a:pt x="5803982" y="3425814"/>
                  </a:lnTo>
                  <a:lnTo>
                    <a:pt x="5798970" y="3473147"/>
                  </a:lnTo>
                  <a:lnTo>
                    <a:pt x="5790758" y="3519452"/>
                  </a:lnTo>
                  <a:lnTo>
                    <a:pt x="5779458" y="3564612"/>
                  </a:lnTo>
                  <a:lnTo>
                    <a:pt x="5765186" y="3608514"/>
                  </a:lnTo>
                  <a:lnTo>
                    <a:pt x="5748055" y="3651043"/>
                  </a:lnTo>
                  <a:lnTo>
                    <a:pt x="5728180" y="3692085"/>
                  </a:lnTo>
                  <a:lnTo>
                    <a:pt x="5705674" y="3731526"/>
                  </a:lnTo>
                  <a:lnTo>
                    <a:pt x="5680653" y="3769251"/>
                  </a:lnTo>
                  <a:lnTo>
                    <a:pt x="5653231" y="3805146"/>
                  </a:lnTo>
                  <a:lnTo>
                    <a:pt x="5623520" y="3839096"/>
                  </a:lnTo>
                  <a:lnTo>
                    <a:pt x="5591637" y="3870988"/>
                  </a:lnTo>
                  <a:lnTo>
                    <a:pt x="5557695" y="3900706"/>
                  </a:lnTo>
                  <a:lnTo>
                    <a:pt x="5521808" y="3928137"/>
                  </a:lnTo>
                  <a:lnTo>
                    <a:pt x="5484091" y="3953166"/>
                  </a:lnTo>
                  <a:lnTo>
                    <a:pt x="5444657" y="3975679"/>
                  </a:lnTo>
                  <a:lnTo>
                    <a:pt x="5403622" y="3995561"/>
                  </a:lnTo>
                  <a:lnTo>
                    <a:pt x="5361099" y="4012697"/>
                  </a:lnTo>
                  <a:lnTo>
                    <a:pt x="5317202" y="4026975"/>
                  </a:lnTo>
                  <a:lnTo>
                    <a:pt x="5272046" y="4038279"/>
                  </a:lnTo>
                  <a:lnTo>
                    <a:pt x="5225745" y="4046495"/>
                  </a:lnTo>
                  <a:lnTo>
                    <a:pt x="5178413" y="4051508"/>
                  </a:lnTo>
                  <a:lnTo>
                    <a:pt x="5130164" y="4053204"/>
                  </a:lnTo>
                  <a:lnTo>
                    <a:pt x="675512" y="4053204"/>
                  </a:lnTo>
                  <a:lnTo>
                    <a:pt x="627264" y="4051508"/>
                  </a:lnTo>
                  <a:lnTo>
                    <a:pt x="579932" y="4046495"/>
                  </a:lnTo>
                  <a:lnTo>
                    <a:pt x="533631" y="4038279"/>
                  </a:lnTo>
                  <a:lnTo>
                    <a:pt x="488475" y="4026975"/>
                  </a:lnTo>
                  <a:lnTo>
                    <a:pt x="444578" y="4012697"/>
                  </a:lnTo>
                  <a:lnTo>
                    <a:pt x="402055" y="3995561"/>
                  </a:lnTo>
                  <a:lnTo>
                    <a:pt x="361020" y="3975679"/>
                  </a:lnTo>
                  <a:lnTo>
                    <a:pt x="321586" y="3953166"/>
                  </a:lnTo>
                  <a:lnTo>
                    <a:pt x="283869" y="3928137"/>
                  </a:lnTo>
                  <a:lnTo>
                    <a:pt x="247982" y="3900706"/>
                  </a:lnTo>
                  <a:lnTo>
                    <a:pt x="214040" y="3870988"/>
                  </a:lnTo>
                  <a:lnTo>
                    <a:pt x="182157" y="3839096"/>
                  </a:lnTo>
                  <a:lnTo>
                    <a:pt x="152446" y="3805146"/>
                  </a:lnTo>
                  <a:lnTo>
                    <a:pt x="125024" y="3769251"/>
                  </a:lnTo>
                  <a:lnTo>
                    <a:pt x="100003" y="3731526"/>
                  </a:lnTo>
                  <a:lnTo>
                    <a:pt x="77497" y="3692085"/>
                  </a:lnTo>
                  <a:lnTo>
                    <a:pt x="57622" y="3651043"/>
                  </a:lnTo>
                  <a:lnTo>
                    <a:pt x="40491" y="3608514"/>
                  </a:lnTo>
                  <a:lnTo>
                    <a:pt x="26219" y="3564612"/>
                  </a:lnTo>
                  <a:lnTo>
                    <a:pt x="14919" y="3519452"/>
                  </a:lnTo>
                  <a:lnTo>
                    <a:pt x="6707" y="3473147"/>
                  </a:lnTo>
                  <a:lnTo>
                    <a:pt x="1695" y="3425814"/>
                  </a:lnTo>
                  <a:lnTo>
                    <a:pt x="0" y="3377565"/>
                  </a:lnTo>
                  <a:lnTo>
                    <a:pt x="0" y="6755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838" y="749935"/>
              <a:ext cx="5684773" cy="28361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1049" y="4430205"/>
            <a:ext cx="5884545" cy="2350770"/>
            <a:chOff x="131049" y="4430205"/>
            <a:chExt cx="5884545" cy="23507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49" y="4430205"/>
              <a:ext cx="5884192" cy="23501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5148" y="4445000"/>
              <a:ext cx="5805805" cy="2272030"/>
            </a:xfrm>
            <a:custGeom>
              <a:avLst/>
              <a:gdLst/>
              <a:ahLst/>
              <a:cxnLst/>
              <a:rect l="l" t="t" r="r" b="b"/>
              <a:pathLst>
                <a:path w="5805805" h="2272029">
                  <a:moveTo>
                    <a:pt x="5427103" y="0"/>
                  </a:moveTo>
                  <a:lnTo>
                    <a:pt x="378586" y="0"/>
                  </a:lnTo>
                  <a:lnTo>
                    <a:pt x="331096" y="2950"/>
                  </a:lnTo>
                  <a:lnTo>
                    <a:pt x="285367" y="11565"/>
                  </a:lnTo>
                  <a:lnTo>
                    <a:pt x="241753" y="25488"/>
                  </a:lnTo>
                  <a:lnTo>
                    <a:pt x="200609" y="44366"/>
                  </a:lnTo>
                  <a:lnTo>
                    <a:pt x="162289" y="67842"/>
                  </a:lnTo>
                  <a:lnTo>
                    <a:pt x="127150" y="95562"/>
                  </a:lnTo>
                  <a:lnTo>
                    <a:pt x="95545" y="127170"/>
                  </a:lnTo>
                  <a:lnTo>
                    <a:pt x="67828" y="162312"/>
                  </a:lnTo>
                  <a:lnTo>
                    <a:pt x="44356" y="200631"/>
                  </a:lnTo>
                  <a:lnTo>
                    <a:pt x="25482" y="241774"/>
                  </a:lnTo>
                  <a:lnTo>
                    <a:pt x="11562" y="285384"/>
                  </a:lnTo>
                  <a:lnTo>
                    <a:pt x="2949" y="331106"/>
                  </a:lnTo>
                  <a:lnTo>
                    <a:pt x="0" y="378587"/>
                  </a:lnTo>
                  <a:lnTo>
                    <a:pt x="0" y="1892896"/>
                  </a:lnTo>
                  <a:lnTo>
                    <a:pt x="2949" y="1940387"/>
                  </a:lnTo>
                  <a:lnTo>
                    <a:pt x="11562" y="1986116"/>
                  </a:lnTo>
                  <a:lnTo>
                    <a:pt x="25482" y="2029730"/>
                  </a:lnTo>
                  <a:lnTo>
                    <a:pt x="44356" y="2070874"/>
                  </a:lnTo>
                  <a:lnTo>
                    <a:pt x="67828" y="2109193"/>
                  </a:lnTo>
                  <a:lnTo>
                    <a:pt x="95545" y="2144333"/>
                  </a:lnTo>
                  <a:lnTo>
                    <a:pt x="127150" y="2175938"/>
                  </a:lnTo>
                  <a:lnTo>
                    <a:pt x="162289" y="2203655"/>
                  </a:lnTo>
                  <a:lnTo>
                    <a:pt x="200609" y="2227127"/>
                  </a:lnTo>
                  <a:lnTo>
                    <a:pt x="241753" y="2246001"/>
                  </a:lnTo>
                  <a:lnTo>
                    <a:pt x="285367" y="2259921"/>
                  </a:lnTo>
                  <a:lnTo>
                    <a:pt x="331096" y="2268534"/>
                  </a:lnTo>
                  <a:lnTo>
                    <a:pt x="378586" y="2271483"/>
                  </a:lnTo>
                  <a:lnTo>
                    <a:pt x="5427103" y="2271483"/>
                  </a:lnTo>
                  <a:lnTo>
                    <a:pt x="5474583" y="2268534"/>
                  </a:lnTo>
                  <a:lnTo>
                    <a:pt x="5520306" y="2259921"/>
                  </a:lnTo>
                  <a:lnTo>
                    <a:pt x="5563916" y="2246001"/>
                  </a:lnTo>
                  <a:lnTo>
                    <a:pt x="5605059" y="2227127"/>
                  </a:lnTo>
                  <a:lnTo>
                    <a:pt x="5643378" y="2203655"/>
                  </a:lnTo>
                  <a:lnTo>
                    <a:pt x="5678519" y="2175938"/>
                  </a:lnTo>
                  <a:lnTo>
                    <a:pt x="5710128" y="2144333"/>
                  </a:lnTo>
                  <a:lnTo>
                    <a:pt x="5737848" y="2109193"/>
                  </a:lnTo>
                  <a:lnTo>
                    <a:pt x="5761324" y="2070874"/>
                  </a:lnTo>
                  <a:lnTo>
                    <a:pt x="5780201" y="2029730"/>
                  </a:lnTo>
                  <a:lnTo>
                    <a:pt x="5794125" y="1986116"/>
                  </a:lnTo>
                  <a:lnTo>
                    <a:pt x="5802740" y="1940387"/>
                  </a:lnTo>
                  <a:lnTo>
                    <a:pt x="5805690" y="1892896"/>
                  </a:lnTo>
                  <a:lnTo>
                    <a:pt x="5805690" y="378587"/>
                  </a:lnTo>
                  <a:lnTo>
                    <a:pt x="5802740" y="331106"/>
                  </a:lnTo>
                  <a:lnTo>
                    <a:pt x="5794125" y="285384"/>
                  </a:lnTo>
                  <a:lnTo>
                    <a:pt x="5780201" y="241774"/>
                  </a:lnTo>
                  <a:lnTo>
                    <a:pt x="5761324" y="200631"/>
                  </a:lnTo>
                  <a:lnTo>
                    <a:pt x="5737848" y="162312"/>
                  </a:lnTo>
                  <a:lnTo>
                    <a:pt x="5710128" y="127170"/>
                  </a:lnTo>
                  <a:lnTo>
                    <a:pt x="5678519" y="95562"/>
                  </a:lnTo>
                  <a:lnTo>
                    <a:pt x="5643378" y="67842"/>
                  </a:lnTo>
                  <a:lnTo>
                    <a:pt x="5605059" y="44366"/>
                  </a:lnTo>
                  <a:lnTo>
                    <a:pt x="5563916" y="25488"/>
                  </a:lnTo>
                  <a:lnTo>
                    <a:pt x="5520306" y="11565"/>
                  </a:lnTo>
                  <a:lnTo>
                    <a:pt x="5474583" y="2950"/>
                  </a:lnTo>
                  <a:lnTo>
                    <a:pt x="54271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5148" y="4445000"/>
              <a:ext cx="5805805" cy="2272030"/>
            </a:xfrm>
            <a:custGeom>
              <a:avLst/>
              <a:gdLst/>
              <a:ahLst/>
              <a:cxnLst/>
              <a:rect l="l" t="t" r="r" b="b"/>
              <a:pathLst>
                <a:path w="5805805" h="2272029">
                  <a:moveTo>
                    <a:pt x="0" y="378587"/>
                  </a:moveTo>
                  <a:lnTo>
                    <a:pt x="2949" y="331106"/>
                  </a:lnTo>
                  <a:lnTo>
                    <a:pt x="11562" y="285384"/>
                  </a:lnTo>
                  <a:lnTo>
                    <a:pt x="25482" y="241774"/>
                  </a:lnTo>
                  <a:lnTo>
                    <a:pt x="44356" y="200631"/>
                  </a:lnTo>
                  <a:lnTo>
                    <a:pt x="67828" y="162312"/>
                  </a:lnTo>
                  <a:lnTo>
                    <a:pt x="95545" y="127170"/>
                  </a:lnTo>
                  <a:lnTo>
                    <a:pt x="127150" y="95562"/>
                  </a:lnTo>
                  <a:lnTo>
                    <a:pt x="162289" y="67842"/>
                  </a:lnTo>
                  <a:lnTo>
                    <a:pt x="200609" y="44366"/>
                  </a:lnTo>
                  <a:lnTo>
                    <a:pt x="241753" y="25488"/>
                  </a:lnTo>
                  <a:lnTo>
                    <a:pt x="285367" y="11565"/>
                  </a:lnTo>
                  <a:lnTo>
                    <a:pt x="331096" y="2950"/>
                  </a:lnTo>
                  <a:lnTo>
                    <a:pt x="378586" y="0"/>
                  </a:lnTo>
                  <a:lnTo>
                    <a:pt x="5427103" y="0"/>
                  </a:lnTo>
                  <a:lnTo>
                    <a:pt x="5474583" y="2950"/>
                  </a:lnTo>
                  <a:lnTo>
                    <a:pt x="5520306" y="11565"/>
                  </a:lnTo>
                  <a:lnTo>
                    <a:pt x="5563916" y="25488"/>
                  </a:lnTo>
                  <a:lnTo>
                    <a:pt x="5605059" y="44366"/>
                  </a:lnTo>
                  <a:lnTo>
                    <a:pt x="5643378" y="67842"/>
                  </a:lnTo>
                  <a:lnTo>
                    <a:pt x="5678519" y="95562"/>
                  </a:lnTo>
                  <a:lnTo>
                    <a:pt x="5710128" y="127170"/>
                  </a:lnTo>
                  <a:lnTo>
                    <a:pt x="5737848" y="162312"/>
                  </a:lnTo>
                  <a:lnTo>
                    <a:pt x="5761324" y="200631"/>
                  </a:lnTo>
                  <a:lnTo>
                    <a:pt x="5780201" y="241774"/>
                  </a:lnTo>
                  <a:lnTo>
                    <a:pt x="5794125" y="285384"/>
                  </a:lnTo>
                  <a:lnTo>
                    <a:pt x="5802740" y="331106"/>
                  </a:lnTo>
                  <a:lnTo>
                    <a:pt x="5805690" y="378587"/>
                  </a:lnTo>
                  <a:lnTo>
                    <a:pt x="5805690" y="1892896"/>
                  </a:lnTo>
                  <a:lnTo>
                    <a:pt x="5802740" y="1940387"/>
                  </a:lnTo>
                  <a:lnTo>
                    <a:pt x="5794125" y="1986116"/>
                  </a:lnTo>
                  <a:lnTo>
                    <a:pt x="5780201" y="2029730"/>
                  </a:lnTo>
                  <a:lnTo>
                    <a:pt x="5761324" y="2070874"/>
                  </a:lnTo>
                  <a:lnTo>
                    <a:pt x="5737848" y="2109193"/>
                  </a:lnTo>
                  <a:lnTo>
                    <a:pt x="5710128" y="2144333"/>
                  </a:lnTo>
                  <a:lnTo>
                    <a:pt x="5678519" y="2175938"/>
                  </a:lnTo>
                  <a:lnTo>
                    <a:pt x="5643378" y="2203655"/>
                  </a:lnTo>
                  <a:lnTo>
                    <a:pt x="5605059" y="2227127"/>
                  </a:lnTo>
                  <a:lnTo>
                    <a:pt x="5563916" y="2246001"/>
                  </a:lnTo>
                  <a:lnTo>
                    <a:pt x="5520306" y="2259921"/>
                  </a:lnTo>
                  <a:lnTo>
                    <a:pt x="5474583" y="2268534"/>
                  </a:lnTo>
                  <a:lnTo>
                    <a:pt x="5427103" y="2271483"/>
                  </a:lnTo>
                  <a:lnTo>
                    <a:pt x="378586" y="2271483"/>
                  </a:lnTo>
                  <a:lnTo>
                    <a:pt x="331096" y="2268534"/>
                  </a:lnTo>
                  <a:lnTo>
                    <a:pt x="285367" y="2259921"/>
                  </a:lnTo>
                  <a:lnTo>
                    <a:pt x="241753" y="2246001"/>
                  </a:lnTo>
                  <a:lnTo>
                    <a:pt x="200609" y="2227127"/>
                  </a:lnTo>
                  <a:lnTo>
                    <a:pt x="162289" y="2203655"/>
                  </a:lnTo>
                  <a:lnTo>
                    <a:pt x="127150" y="2175938"/>
                  </a:lnTo>
                  <a:lnTo>
                    <a:pt x="95545" y="2144333"/>
                  </a:lnTo>
                  <a:lnTo>
                    <a:pt x="67828" y="2109193"/>
                  </a:lnTo>
                  <a:lnTo>
                    <a:pt x="44356" y="2070874"/>
                  </a:lnTo>
                  <a:lnTo>
                    <a:pt x="25482" y="2029730"/>
                  </a:lnTo>
                  <a:lnTo>
                    <a:pt x="11562" y="1986116"/>
                  </a:lnTo>
                  <a:lnTo>
                    <a:pt x="2949" y="1940387"/>
                  </a:lnTo>
                  <a:lnTo>
                    <a:pt x="0" y="1892896"/>
                  </a:lnTo>
                  <a:lnTo>
                    <a:pt x="0" y="378587"/>
                  </a:lnTo>
                  <a:close/>
                </a:path>
              </a:pathLst>
            </a:custGeom>
            <a:ln w="126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082265" y="4430205"/>
            <a:ext cx="5892165" cy="2350770"/>
            <a:chOff x="6082265" y="4430205"/>
            <a:chExt cx="5892165" cy="235077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2265" y="4430205"/>
              <a:ext cx="5891812" cy="23501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95999" y="4445000"/>
              <a:ext cx="5805805" cy="2272030"/>
            </a:xfrm>
            <a:custGeom>
              <a:avLst/>
              <a:gdLst/>
              <a:ahLst/>
              <a:cxnLst/>
              <a:rect l="l" t="t" r="r" b="b"/>
              <a:pathLst>
                <a:path w="5805805" h="2272029">
                  <a:moveTo>
                    <a:pt x="5427091" y="0"/>
                  </a:moveTo>
                  <a:lnTo>
                    <a:pt x="378587" y="0"/>
                  </a:lnTo>
                  <a:lnTo>
                    <a:pt x="331106" y="2950"/>
                  </a:lnTo>
                  <a:lnTo>
                    <a:pt x="285384" y="11565"/>
                  </a:lnTo>
                  <a:lnTo>
                    <a:pt x="241774" y="25488"/>
                  </a:lnTo>
                  <a:lnTo>
                    <a:pt x="200631" y="44366"/>
                  </a:lnTo>
                  <a:lnTo>
                    <a:pt x="162312" y="67842"/>
                  </a:lnTo>
                  <a:lnTo>
                    <a:pt x="127170" y="95562"/>
                  </a:lnTo>
                  <a:lnTo>
                    <a:pt x="95562" y="127170"/>
                  </a:lnTo>
                  <a:lnTo>
                    <a:pt x="67842" y="162312"/>
                  </a:lnTo>
                  <a:lnTo>
                    <a:pt x="44366" y="200631"/>
                  </a:lnTo>
                  <a:lnTo>
                    <a:pt x="25488" y="241774"/>
                  </a:lnTo>
                  <a:lnTo>
                    <a:pt x="11565" y="285384"/>
                  </a:lnTo>
                  <a:lnTo>
                    <a:pt x="2950" y="331106"/>
                  </a:lnTo>
                  <a:lnTo>
                    <a:pt x="0" y="378587"/>
                  </a:lnTo>
                  <a:lnTo>
                    <a:pt x="0" y="1892896"/>
                  </a:lnTo>
                  <a:lnTo>
                    <a:pt x="2950" y="1940387"/>
                  </a:lnTo>
                  <a:lnTo>
                    <a:pt x="11565" y="1986116"/>
                  </a:lnTo>
                  <a:lnTo>
                    <a:pt x="25488" y="2029730"/>
                  </a:lnTo>
                  <a:lnTo>
                    <a:pt x="44366" y="2070874"/>
                  </a:lnTo>
                  <a:lnTo>
                    <a:pt x="67842" y="2109193"/>
                  </a:lnTo>
                  <a:lnTo>
                    <a:pt x="95562" y="2144333"/>
                  </a:lnTo>
                  <a:lnTo>
                    <a:pt x="127170" y="2175938"/>
                  </a:lnTo>
                  <a:lnTo>
                    <a:pt x="162312" y="2203655"/>
                  </a:lnTo>
                  <a:lnTo>
                    <a:pt x="200631" y="2227127"/>
                  </a:lnTo>
                  <a:lnTo>
                    <a:pt x="241774" y="2246001"/>
                  </a:lnTo>
                  <a:lnTo>
                    <a:pt x="285384" y="2259921"/>
                  </a:lnTo>
                  <a:lnTo>
                    <a:pt x="331106" y="2268534"/>
                  </a:lnTo>
                  <a:lnTo>
                    <a:pt x="378587" y="2271483"/>
                  </a:lnTo>
                  <a:lnTo>
                    <a:pt x="5427091" y="2271483"/>
                  </a:lnTo>
                  <a:lnTo>
                    <a:pt x="5474596" y="2268534"/>
                  </a:lnTo>
                  <a:lnTo>
                    <a:pt x="5520335" y="2259921"/>
                  </a:lnTo>
                  <a:lnTo>
                    <a:pt x="5563956" y="2246001"/>
                  </a:lnTo>
                  <a:lnTo>
                    <a:pt x="5605102" y="2227127"/>
                  </a:lnTo>
                  <a:lnTo>
                    <a:pt x="5643421" y="2203655"/>
                  </a:lnTo>
                  <a:lnTo>
                    <a:pt x="5678558" y="2175938"/>
                  </a:lnTo>
                  <a:lnTo>
                    <a:pt x="5710159" y="2144333"/>
                  </a:lnTo>
                  <a:lnTo>
                    <a:pt x="5737870" y="2109193"/>
                  </a:lnTo>
                  <a:lnTo>
                    <a:pt x="5761336" y="2070874"/>
                  </a:lnTo>
                  <a:lnTo>
                    <a:pt x="5780204" y="2029730"/>
                  </a:lnTo>
                  <a:lnTo>
                    <a:pt x="5794120" y="1986116"/>
                  </a:lnTo>
                  <a:lnTo>
                    <a:pt x="5802729" y="1940387"/>
                  </a:lnTo>
                  <a:lnTo>
                    <a:pt x="5805678" y="1892896"/>
                  </a:lnTo>
                  <a:lnTo>
                    <a:pt x="5805678" y="378587"/>
                  </a:lnTo>
                  <a:lnTo>
                    <a:pt x="5802729" y="331106"/>
                  </a:lnTo>
                  <a:lnTo>
                    <a:pt x="5794120" y="285384"/>
                  </a:lnTo>
                  <a:lnTo>
                    <a:pt x="5780204" y="241774"/>
                  </a:lnTo>
                  <a:lnTo>
                    <a:pt x="5761336" y="200631"/>
                  </a:lnTo>
                  <a:lnTo>
                    <a:pt x="5737870" y="162312"/>
                  </a:lnTo>
                  <a:lnTo>
                    <a:pt x="5710159" y="127170"/>
                  </a:lnTo>
                  <a:lnTo>
                    <a:pt x="5678558" y="95562"/>
                  </a:lnTo>
                  <a:lnTo>
                    <a:pt x="5643421" y="67842"/>
                  </a:lnTo>
                  <a:lnTo>
                    <a:pt x="5605102" y="44366"/>
                  </a:lnTo>
                  <a:lnTo>
                    <a:pt x="5563956" y="25488"/>
                  </a:lnTo>
                  <a:lnTo>
                    <a:pt x="5520335" y="11565"/>
                  </a:lnTo>
                  <a:lnTo>
                    <a:pt x="5474596" y="2950"/>
                  </a:lnTo>
                  <a:lnTo>
                    <a:pt x="542709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9" y="4445000"/>
              <a:ext cx="5805805" cy="2272030"/>
            </a:xfrm>
            <a:custGeom>
              <a:avLst/>
              <a:gdLst/>
              <a:ahLst/>
              <a:cxnLst/>
              <a:rect l="l" t="t" r="r" b="b"/>
              <a:pathLst>
                <a:path w="5805805" h="2272029">
                  <a:moveTo>
                    <a:pt x="0" y="378587"/>
                  </a:moveTo>
                  <a:lnTo>
                    <a:pt x="2950" y="331106"/>
                  </a:lnTo>
                  <a:lnTo>
                    <a:pt x="11565" y="285384"/>
                  </a:lnTo>
                  <a:lnTo>
                    <a:pt x="25488" y="241774"/>
                  </a:lnTo>
                  <a:lnTo>
                    <a:pt x="44366" y="200631"/>
                  </a:lnTo>
                  <a:lnTo>
                    <a:pt x="67842" y="162312"/>
                  </a:lnTo>
                  <a:lnTo>
                    <a:pt x="95562" y="127170"/>
                  </a:lnTo>
                  <a:lnTo>
                    <a:pt x="127170" y="95562"/>
                  </a:lnTo>
                  <a:lnTo>
                    <a:pt x="162312" y="67842"/>
                  </a:lnTo>
                  <a:lnTo>
                    <a:pt x="200631" y="44366"/>
                  </a:lnTo>
                  <a:lnTo>
                    <a:pt x="241774" y="25488"/>
                  </a:lnTo>
                  <a:lnTo>
                    <a:pt x="285384" y="11565"/>
                  </a:lnTo>
                  <a:lnTo>
                    <a:pt x="331106" y="2950"/>
                  </a:lnTo>
                  <a:lnTo>
                    <a:pt x="378587" y="0"/>
                  </a:lnTo>
                  <a:lnTo>
                    <a:pt x="5427091" y="0"/>
                  </a:lnTo>
                  <a:lnTo>
                    <a:pt x="5474596" y="2950"/>
                  </a:lnTo>
                  <a:lnTo>
                    <a:pt x="5520335" y="11565"/>
                  </a:lnTo>
                  <a:lnTo>
                    <a:pt x="5563956" y="25488"/>
                  </a:lnTo>
                  <a:lnTo>
                    <a:pt x="5605102" y="44366"/>
                  </a:lnTo>
                  <a:lnTo>
                    <a:pt x="5643421" y="67842"/>
                  </a:lnTo>
                  <a:lnTo>
                    <a:pt x="5678558" y="95562"/>
                  </a:lnTo>
                  <a:lnTo>
                    <a:pt x="5710159" y="127170"/>
                  </a:lnTo>
                  <a:lnTo>
                    <a:pt x="5737870" y="162312"/>
                  </a:lnTo>
                  <a:lnTo>
                    <a:pt x="5761336" y="200631"/>
                  </a:lnTo>
                  <a:lnTo>
                    <a:pt x="5780204" y="241774"/>
                  </a:lnTo>
                  <a:lnTo>
                    <a:pt x="5794120" y="285384"/>
                  </a:lnTo>
                  <a:lnTo>
                    <a:pt x="5802729" y="331106"/>
                  </a:lnTo>
                  <a:lnTo>
                    <a:pt x="5805678" y="378587"/>
                  </a:lnTo>
                  <a:lnTo>
                    <a:pt x="5805678" y="1892896"/>
                  </a:lnTo>
                  <a:lnTo>
                    <a:pt x="5802729" y="1940387"/>
                  </a:lnTo>
                  <a:lnTo>
                    <a:pt x="5794120" y="1986116"/>
                  </a:lnTo>
                  <a:lnTo>
                    <a:pt x="5780204" y="2029730"/>
                  </a:lnTo>
                  <a:lnTo>
                    <a:pt x="5761336" y="2070874"/>
                  </a:lnTo>
                  <a:lnTo>
                    <a:pt x="5737870" y="2109193"/>
                  </a:lnTo>
                  <a:lnTo>
                    <a:pt x="5710159" y="2144333"/>
                  </a:lnTo>
                  <a:lnTo>
                    <a:pt x="5678558" y="2175938"/>
                  </a:lnTo>
                  <a:lnTo>
                    <a:pt x="5643421" y="2203655"/>
                  </a:lnTo>
                  <a:lnTo>
                    <a:pt x="5605102" y="2227127"/>
                  </a:lnTo>
                  <a:lnTo>
                    <a:pt x="5563956" y="2246001"/>
                  </a:lnTo>
                  <a:lnTo>
                    <a:pt x="5520335" y="2259921"/>
                  </a:lnTo>
                  <a:lnTo>
                    <a:pt x="5474596" y="2268534"/>
                  </a:lnTo>
                  <a:lnTo>
                    <a:pt x="5427091" y="2271483"/>
                  </a:lnTo>
                  <a:lnTo>
                    <a:pt x="378587" y="2271483"/>
                  </a:lnTo>
                  <a:lnTo>
                    <a:pt x="331106" y="2268534"/>
                  </a:lnTo>
                  <a:lnTo>
                    <a:pt x="285384" y="2259921"/>
                  </a:lnTo>
                  <a:lnTo>
                    <a:pt x="241774" y="2246001"/>
                  </a:lnTo>
                  <a:lnTo>
                    <a:pt x="200631" y="2227127"/>
                  </a:lnTo>
                  <a:lnTo>
                    <a:pt x="162312" y="2203655"/>
                  </a:lnTo>
                  <a:lnTo>
                    <a:pt x="127170" y="2175938"/>
                  </a:lnTo>
                  <a:lnTo>
                    <a:pt x="95562" y="2144333"/>
                  </a:lnTo>
                  <a:lnTo>
                    <a:pt x="67842" y="2109193"/>
                  </a:lnTo>
                  <a:lnTo>
                    <a:pt x="44366" y="2070874"/>
                  </a:lnTo>
                  <a:lnTo>
                    <a:pt x="25488" y="2029730"/>
                  </a:lnTo>
                  <a:lnTo>
                    <a:pt x="11565" y="1986116"/>
                  </a:lnTo>
                  <a:lnTo>
                    <a:pt x="2950" y="1940387"/>
                  </a:lnTo>
                  <a:lnTo>
                    <a:pt x="0" y="1892896"/>
                  </a:lnTo>
                  <a:lnTo>
                    <a:pt x="0" y="378587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948" y="4479937"/>
            <a:ext cx="5196078" cy="220167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39560" y="4991976"/>
            <a:ext cx="5762117" cy="11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1" y="850006"/>
            <a:ext cx="8976574" cy="3374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STANDARDISATION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5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274" y="204206"/>
            <a:ext cx="11888739" cy="6653794"/>
            <a:chOff x="131049" y="126483"/>
            <a:chExt cx="11888739" cy="66537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49" y="126483"/>
              <a:ext cx="5884192" cy="32354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5148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5279656" y="0"/>
                  </a:moveTo>
                  <a:lnTo>
                    <a:pt x="526072" y="0"/>
                  </a:lnTo>
                  <a:lnTo>
                    <a:pt x="478189" y="2150"/>
                  </a:lnTo>
                  <a:lnTo>
                    <a:pt x="431510" y="8477"/>
                  </a:lnTo>
                  <a:lnTo>
                    <a:pt x="386222" y="18796"/>
                  </a:lnTo>
                  <a:lnTo>
                    <a:pt x="342509" y="32919"/>
                  </a:lnTo>
                  <a:lnTo>
                    <a:pt x="300558" y="50662"/>
                  </a:lnTo>
                  <a:lnTo>
                    <a:pt x="260555" y="71839"/>
                  </a:lnTo>
                  <a:lnTo>
                    <a:pt x="222684" y="96264"/>
                  </a:lnTo>
                  <a:lnTo>
                    <a:pt x="187132" y="123751"/>
                  </a:lnTo>
                  <a:lnTo>
                    <a:pt x="154084" y="154114"/>
                  </a:lnTo>
                  <a:lnTo>
                    <a:pt x="123726" y="187168"/>
                  </a:lnTo>
                  <a:lnTo>
                    <a:pt x="96245" y="222726"/>
                  </a:lnTo>
                  <a:lnTo>
                    <a:pt x="71825" y="260604"/>
                  </a:lnTo>
                  <a:lnTo>
                    <a:pt x="50652" y="300614"/>
                  </a:lnTo>
                  <a:lnTo>
                    <a:pt x="32912" y="342572"/>
                  </a:lnTo>
                  <a:lnTo>
                    <a:pt x="18792" y="386291"/>
                  </a:lnTo>
                  <a:lnTo>
                    <a:pt x="8475" y="431586"/>
                  </a:lnTo>
                  <a:lnTo>
                    <a:pt x="2149" y="478271"/>
                  </a:lnTo>
                  <a:lnTo>
                    <a:pt x="0" y="526161"/>
                  </a:lnTo>
                  <a:lnTo>
                    <a:pt x="0" y="2630424"/>
                  </a:lnTo>
                  <a:lnTo>
                    <a:pt x="2149" y="2678293"/>
                  </a:lnTo>
                  <a:lnTo>
                    <a:pt x="8475" y="2724960"/>
                  </a:lnTo>
                  <a:lnTo>
                    <a:pt x="18792" y="2770239"/>
                  </a:lnTo>
                  <a:lnTo>
                    <a:pt x="32912" y="2813945"/>
                  </a:lnTo>
                  <a:lnTo>
                    <a:pt x="50652" y="2855891"/>
                  </a:lnTo>
                  <a:lnTo>
                    <a:pt x="71825" y="2895891"/>
                  </a:lnTo>
                  <a:lnTo>
                    <a:pt x="96245" y="2933760"/>
                  </a:lnTo>
                  <a:lnTo>
                    <a:pt x="123726" y="2969311"/>
                  </a:lnTo>
                  <a:lnTo>
                    <a:pt x="154084" y="3002359"/>
                  </a:lnTo>
                  <a:lnTo>
                    <a:pt x="187132" y="3032717"/>
                  </a:lnTo>
                  <a:lnTo>
                    <a:pt x="222684" y="3060201"/>
                  </a:lnTo>
                  <a:lnTo>
                    <a:pt x="260555" y="3084623"/>
                  </a:lnTo>
                  <a:lnTo>
                    <a:pt x="300558" y="3105797"/>
                  </a:lnTo>
                  <a:lnTo>
                    <a:pt x="342509" y="3123539"/>
                  </a:lnTo>
                  <a:lnTo>
                    <a:pt x="386222" y="3137662"/>
                  </a:lnTo>
                  <a:lnTo>
                    <a:pt x="431510" y="3147980"/>
                  </a:lnTo>
                  <a:lnTo>
                    <a:pt x="478189" y="3154307"/>
                  </a:lnTo>
                  <a:lnTo>
                    <a:pt x="526072" y="3156458"/>
                  </a:lnTo>
                  <a:lnTo>
                    <a:pt x="5279656" y="3156458"/>
                  </a:lnTo>
                  <a:lnTo>
                    <a:pt x="5327544" y="3154307"/>
                  </a:lnTo>
                  <a:lnTo>
                    <a:pt x="5374226" y="3147980"/>
                  </a:lnTo>
                  <a:lnTo>
                    <a:pt x="5419516" y="3137662"/>
                  </a:lnTo>
                  <a:lnTo>
                    <a:pt x="5463229" y="3123539"/>
                  </a:lnTo>
                  <a:lnTo>
                    <a:pt x="5505179" y="3105797"/>
                  </a:lnTo>
                  <a:lnTo>
                    <a:pt x="5545180" y="3084623"/>
                  </a:lnTo>
                  <a:lnTo>
                    <a:pt x="5583048" y="3060201"/>
                  </a:lnTo>
                  <a:lnTo>
                    <a:pt x="5618596" y="3032717"/>
                  </a:lnTo>
                  <a:lnTo>
                    <a:pt x="5651639" y="3002359"/>
                  </a:lnTo>
                  <a:lnTo>
                    <a:pt x="5681992" y="2969311"/>
                  </a:lnTo>
                  <a:lnTo>
                    <a:pt x="5709468" y="2933760"/>
                  </a:lnTo>
                  <a:lnTo>
                    <a:pt x="5733883" y="2895891"/>
                  </a:lnTo>
                  <a:lnTo>
                    <a:pt x="5755051" y="2855891"/>
                  </a:lnTo>
                  <a:lnTo>
                    <a:pt x="5772787" y="2813945"/>
                  </a:lnTo>
                  <a:lnTo>
                    <a:pt x="5786904" y="2770239"/>
                  </a:lnTo>
                  <a:lnTo>
                    <a:pt x="5797217" y="2724960"/>
                  </a:lnTo>
                  <a:lnTo>
                    <a:pt x="5803541" y="2678293"/>
                  </a:lnTo>
                  <a:lnTo>
                    <a:pt x="5805690" y="2630424"/>
                  </a:lnTo>
                  <a:lnTo>
                    <a:pt x="5805690" y="526161"/>
                  </a:lnTo>
                  <a:lnTo>
                    <a:pt x="5803541" y="478271"/>
                  </a:lnTo>
                  <a:lnTo>
                    <a:pt x="5797217" y="431586"/>
                  </a:lnTo>
                  <a:lnTo>
                    <a:pt x="5786904" y="386291"/>
                  </a:lnTo>
                  <a:lnTo>
                    <a:pt x="5772787" y="342572"/>
                  </a:lnTo>
                  <a:lnTo>
                    <a:pt x="5755051" y="300614"/>
                  </a:lnTo>
                  <a:lnTo>
                    <a:pt x="5733883" y="260604"/>
                  </a:lnTo>
                  <a:lnTo>
                    <a:pt x="5709468" y="222726"/>
                  </a:lnTo>
                  <a:lnTo>
                    <a:pt x="5681992" y="187168"/>
                  </a:lnTo>
                  <a:lnTo>
                    <a:pt x="5651639" y="154114"/>
                  </a:lnTo>
                  <a:lnTo>
                    <a:pt x="5618596" y="123751"/>
                  </a:lnTo>
                  <a:lnTo>
                    <a:pt x="5583048" y="96264"/>
                  </a:lnTo>
                  <a:lnTo>
                    <a:pt x="5545180" y="71839"/>
                  </a:lnTo>
                  <a:lnTo>
                    <a:pt x="5505179" y="50662"/>
                  </a:lnTo>
                  <a:lnTo>
                    <a:pt x="5463229" y="32919"/>
                  </a:lnTo>
                  <a:lnTo>
                    <a:pt x="5419516" y="18796"/>
                  </a:lnTo>
                  <a:lnTo>
                    <a:pt x="5374226" y="8477"/>
                  </a:lnTo>
                  <a:lnTo>
                    <a:pt x="5327544" y="2150"/>
                  </a:lnTo>
                  <a:lnTo>
                    <a:pt x="52796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148" y="141477"/>
              <a:ext cx="5805805" cy="3156585"/>
            </a:xfrm>
            <a:custGeom>
              <a:avLst/>
              <a:gdLst/>
              <a:ahLst/>
              <a:cxnLst/>
              <a:rect l="l" t="t" r="r" b="b"/>
              <a:pathLst>
                <a:path w="5805805" h="3156585">
                  <a:moveTo>
                    <a:pt x="0" y="526161"/>
                  </a:moveTo>
                  <a:lnTo>
                    <a:pt x="2149" y="478271"/>
                  </a:lnTo>
                  <a:lnTo>
                    <a:pt x="8475" y="431586"/>
                  </a:lnTo>
                  <a:lnTo>
                    <a:pt x="18792" y="386291"/>
                  </a:lnTo>
                  <a:lnTo>
                    <a:pt x="32912" y="342572"/>
                  </a:lnTo>
                  <a:lnTo>
                    <a:pt x="50652" y="300614"/>
                  </a:lnTo>
                  <a:lnTo>
                    <a:pt x="71825" y="260604"/>
                  </a:lnTo>
                  <a:lnTo>
                    <a:pt x="96245" y="222726"/>
                  </a:lnTo>
                  <a:lnTo>
                    <a:pt x="123726" y="187168"/>
                  </a:lnTo>
                  <a:lnTo>
                    <a:pt x="154084" y="154114"/>
                  </a:lnTo>
                  <a:lnTo>
                    <a:pt x="187132" y="123751"/>
                  </a:lnTo>
                  <a:lnTo>
                    <a:pt x="222684" y="96264"/>
                  </a:lnTo>
                  <a:lnTo>
                    <a:pt x="260555" y="71839"/>
                  </a:lnTo>
                  <a:lnTo>
                    <a:pt x="300558" y="50662"/>
                  </a:lnTo>
                  <a:lnTo>
                    <a:pt x="342509" y="32919"/>
                  </a:lnTo>
                  <a:lnTo>
                    <a:pt x="386222" y="18796"/>
                  </a:lnTo>
                  <a:lnTo>
                    <a:pt x="431510" y="8477"/>
                  </a:lnTo>
                  <a:lnTo>
                    <a:pt x="478189" y="2150"/>
                  </a:lnTo>
                  <a:lnTo>
                    <a:pt x="526072" y="0"/>
                  </a:lnTo>
                  <a:lnTo>
                    <a:pt x="5279656" y="0"/>
                  </a:lnTo>
                  <a:lnTo>
                    <a:pt x="5327544" y="2150"/>
                  </a:lnTo>
                  <a:lnTo>
                    <a:pt x="5374226" y="8477"/>
                  </a:lnTo>
                  <a:lnTo>
                    <a:pt x="5419516" y="18796"/>
                  </a:lnTo>
                  <a:lnTo>
                    <a:pt x="5463229" y="32919"/>
                  </a:lnTo>
                  <a:lnTo>
                    <a:pt x="5505179" y="50662"/>
                  </a:lnTo>
                  <a:lnTo>
                    <a:pt x="5545180" y="71839"/>
                  </a:lnTo>
                  <a:lnTo>
                    <a:pt x="5583048" y="96264"/>
                  </a:lnTo>
                  <a:lnTo>
                    <a:pt x="5618596" y="123751"/>
                  </a:lnTo>
                  <a:lnTo>
                    <a:pt x="5651639" y="154114"/>
                  </a:lnTo>
                  <a:lnTo>
                    <a:pt x="5681992" y="187168"/>
                  </a:lnTo>
                  <a:lnTo>
                    <a:pt x="5709468" y="222726"/>
                  </a:lnTo>
                  <a:lnTo>
                    <a:pt x="5733883" y="260604"/>
                  </a:lnTo>
                  <a:lnTo>
                    <a:pt x="5755051" y="300614"/>
                  </a:lnTo>
                  <a:lnTo>
                    <a:pt x="5772787" y="342572"/>
                  </a:lnTo>
                  <a:lnTo>
                    <a:pt x="5786904" y="386291"/>
                  </a:lnTo>
                  <a:lnTo>
                    <a:pt x="5797217" y="431586"/>
                  </a:lnTo>
                  <a:lnTo>
                    <a:pt x="5803541" y="478271"/>
                  </a:lnTo>
                  <a:lnTo>
                    <a:pt x="5805690" y="526161"/>
                  </a:lnTo>
                  <a:lnTo>
                    <a:pt x="5805690" y="2630424"/>
                  </a:lnTo>
                  <a:lnTo>
                    <a:pt x="5803541" y="2678293"/>
                  </a:lnTo>
                  <a:lnTo>
                    <a:pt x="5797217" y="2724960"/>
                  </a:lnTo>
                  <a:lnTo>
                    <a:pt x="5786904" y="2770239"/>
                  </a:lnTo>
                  <a:lnTo>
                    <a:pt x="5772787" y="2813945"/>
                  </a:lnTo>
                  <a:lnTo>
                    <a:pt x="5755051" y="2855891"/>
                  </a:lnTo>
                  <a:lnTo>
                    <a:pt x="5733883" y="2895891"/>
                  </a:lnTo>
                  <a:lnTo>
                    <a:pt x="5709468" y="2933760"/>
                  </a:lnTo>
                  <a:lnTo>
                    <a:pt x="5681992" y="2969311"/>
                  </a:lnTo>
                  <a:lnTo>
                    <a:pt x="5651639" y="3002359"/>
                  </a:lnTo>
                  <a:lnTo>
                    <a:pt x="5618596" y="3032717"/>
                  </a:lnTo>
                  <a:lnTo>
                    <a:pt x="5583048" y="3060201"/>
                  </a:lnTo>
                  <a:lnTo>
                    <a:pt x="5545180" y="3084623"/>
                  </a:lnTo>
                  <a:lnTo>
                    <a:pt x="5505179" y="3105797"/>
                  </a:lnTo>
                  <a:lnTo>
                    <a:pt x="5463229" y="3123539"/>
                  </a:lnTo>
                  <a:lnTo>
                    <a:pt x="5419516" y="3137662"/>
                  </a:lnTo>
                  <a:lnTo>
                    <a:pt x="5374226" y="3147980"/>
                  </a:lnTo>
                  <a:lnTo>
                    <a:pt x="5327544" y="3154307"/>
                  </a:lnTo>
                  <a:lnTo>
                    <a:pt x="5279656" y="3156458"/>
                  </a:lnTo>
                  <a:lnTo>
                    <a:pt x="526072" y="3156458"/>
                  </a:lnTo>
                  <a:lnTo>
                    <a:pt x="478189" y="3154307"/>
                  </a:lnTo>
                  <a:lnTo>
                    <a:pt x="431510" y="3147980"/>
                  </a:lnTo>
                  <a:lnTo>
                    <a:pt x="386222" y="3137662"/>
                  </a:lnTo>
                  <a:lnTo>
                    <a:pt x="342509" y="3123539"/>
                  </a:lnTo>
                  <a:lnTo>
                    <a:pt x="300558" y="3105797"/>
                  </a:lnTo>
                  <a:lnTo>
                    <a:pt x="260555" y="3084623"/>
                  </a:lnTo>
                  <a:lnTo>
                    <a:pt x="222684" y="3060201"/>
                  </a:lnTo>
                  <a:lnTo>
                    <a:pt x="187132" y="3032717"/>
                  </a:lnTo>
                  <a:lnTo>
                    <a:pt x="154084" y="3002359"/>
                  </a:lnTo>
                  <a:lnTo>
                    <a:pt x="123726" y="2969311"/>
                  </a:lnTo>
                  <a:lnTo>
                    <a:pt x="96245" y="2933760"/>
                  </a:lnTo>
                  <a:lnTo>
                    <a:pt x="71825" y="2895891"/>
                  </a:lnTo>
                  <a:lnTo>
                    <a:pt x="50652" y="2855891"/>
                  </a:lnTo>
                  <a:lnTo>
                    <a:pt x="32912" y="2813945"/>
                  </a:lnTo>
                  <a:lnTo>
                    <a:pt x="18792" y="2770239"/>
                  </a:lnTo>
                  <a:lnTo>
                    <a:pt x="8475" y="2724960"/>
                  </a:lnTo>
                  <a:lnTo>
                    <a:pt x="2149" y="2678293"/>
                  </a:lnTo>
                  <a:lnTo>
                    <a:pt x="0" y="2630424"/>
                  </a:lnTo>
                  <a:lnTo>
                    <a:pt x="0" y="526161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83" y="395477"/>
              <a:ext cx="5312283" cy="27449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0512" y="3265933"/>
              <a:ext cx="6399276" cy="3514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53277" y="3297936"/>
              <a:ext cx="6285230" cy="3400425"/>
            </a:xfrm>
            <a:custGeom>
              <a:avLst/>
              <a:gdLst/>
              <a:ahLst/>
              <a:cxnLst/>
              <a:rect l="l" t="t" r="r" b="b"/>
              <a:pathLst>
                <a:path w="6285230" h="3400425">
                  <a:moveTo>
                    <a:pt x="5718048" y="0"/>
                  </a:moveTo>
                  <a:lnTo>
                    <a:pt x="566674" y="0"/>
                  </a:lnTo>
                  <a:lnTo>
                    <a:pt x="517784" y="2080"/>
                  </a:lnTo>
                  <a:lnTo>
                    <a:pt x="470048" y="8207"/>
                  </a:lnTo>
                  <a:lnTo>
                    <a:pt x="423637" y="18212"/>
                  </a:lnTo>
                  <a:lnTo>
                    <a:pt x="378719" y="31923"/>
                  </a:lnTo>
                  <a:lnTo>
                    <a:pt x="335466" y="49171"/>
                  </a:lnTo>
                  <a:lnTo>
                    <a:pt x="294048" y="69785"/>
                  </a:lnTo>
                  <a:lnTo>
                    <a:pt x="254634" y="93596"/>
                  </a:lnTo>
                  <a:lnTo>
                    <a:pt x="217396" y="120432"/>
                  </a:lnTo>
                  <a:lnTo>
                    <a:pt x="182503" y="150125"/>
                  </a:lnTo>
                  <a:lnTo>
                    <a:pt x="150125" y="182503"/>
                  </a:lnTo>
                  <a:lnTo>
                    <a:pt x="120432" y="217396"/>
                  </a:lnTo>
                  <a:lnTo>
                    <a:pt x="93596" y="254634"/>
                  </a:lnTo>
                  <a:lnTo>
                    <a:pt x="69785" y="294048"/>
                  </a:lnTo>
                  <a:lnTo>
                    <a:pt x="49171" y="335466"/>
                  </a:lnTo>
                  <a:lnTo>
                    <a:pt x="31923" y="378719"/>
                  </a:lnTo>
                  <a:lnTo>
                    <a:pt x="18212" y="423637"/>
                  </a:lnTo>
                  <a:lnTo>
                    <a:pt x="8207" y="470048"/>
                  </a:lnTo>
                  <a:lnTo>
                    <a:pt x="2080" y="517784"/>
                  </a:lnTo>
                  <a:lnTo>
                    <a:pt x="0" y="566674"/>
                  </a:lnTo>
                  <a:lnTo>
                    <a:pt x="0" y="2833293"/>
                  </a:lnTo>
                  <a:lnTo>
                    <a:pt x="2080" y="2882188"/>
                  </a:lnTo>
                  <a:lnTo>
                    <a:pt x="8207" y="2929928"/>
                  </a:lnTo>
                  <a:lnTo>
                    <a:pt x="18212" y="2976343"/>
                  </a:lnTo>
                  <a:lnTo>
                    <a:pt x="31923" y="3021263"/>
                  </a:lnTo>
                  <a:lnTo>
                    <a:pt x="49171" y="3064517"/>
                  </a:lnTo>
                  <a:lnTo>
                    <a:pt x="69785" y="3105936"/>
                  </a:lnTo>
                  <a:lnTo>
                    <a:pt x="93596" y="3145349"/>
                  </a:lnTo>
                  <a:lnTo>
                    <a:pt x="120432" y="3182587"/>
                  </a:lnTo>
                  <a:lnTo>
                    <a:pt x="150125" y="3217479"/>
                  </a:lnTo>
                  <a:lnTo>
                    <a:pt x="182503" y="3249856"/>
                  </a:lnTo>
                  <a:lnTo>
                    <a:pt x="217396" y="3279546"/>
                  </a:lnTo>
                  <a:lnTo>
                    <a:pt x="254634" y="3306381"/>
                  </a:lnTo>
                  <a:lnTo>
                    <a:pt x="294048" y="3330189"/>
                  </a:lnTo>
                  <a:lnTo>
                    <a:pt x="335466" y="3350802"/>
                  </a:lnTo>
                  <a:lnTo>
                    <a:pt x="378719" y="3368048"/>
                  </a:lnTo>
                  <a:lnTo>
                    <a:pt x="423637" y="3381757"/>
                  </a:lnTo>
                  <a:lnTo>
                    <a:pt x="470048" y="3391761"/>
                  </a:lnTo>
                  <a:lnTo>
                    <a:pt x="517784" y="3397887"/>
                  </a:lnTo>
                  <a:lnTo>
                    <a:pt x="566674" y="3399967"/>
                  </a:lnTo>
                  <a:lnTo>
                    <a:pt x="5718048" y="3399967"/>
                  </a:lnTo>
                  <a:lnTo>
                    <a:pt x="5766937" y="3397887"/>
                  </a:lnTo>
                  <a:lnTo>
                    <a:pt x="5814673" y="3391761"/>
                  </a:lnTo>
                  <a:lnTo>
                    <a:pt x="5861084" y="3381757"/>
                  </a:lnTo>
                  <a:lnTo>
                    <a:pt x="5906002" y="3368048"/>
                  </a:lnTo>
                  <a:lnTo>
                    <a:pt x="5949255" y="3350802"/>
                  </a:lnTo>
                  <a:lnTo>
                    <a:pt x="5990673" y="3330189"/>
                  </a:lnTo>
                  <a:lnTo>
                    <a:pt x="6030087" y="3306381"/>
                  </a:lnTo>
                  <a:lnTo>
                    <a:pt x="6067325" y="3279546"/>
                  </a:lnTo>
                  <a:lnTo>
                    <a:pt x="6102218" y="3249856"/>
                  </a:lnTo>
                  <a:lnTo>
                    <a:pt x="6134596" y="3217479"/>
                  </a:lnTo>
                  <a:lnTo>
                    <a:pt x="6164289" y="3182587"/>
                  </a:lnTo>
                  <a:lnTo>
                    <a:pt x="6191125" y="3145349"/>
                  </a:lnTo>
                  <a:lnTo>
                    <a:pt x="6214936" y="3105936"/>
                  </a:lnTo>
                  <a:lnTo>
                    <a:pt x="6235550" y="3064517"/>
                  </a:lnTo>
                  <a:lnTo>
                    <a:pt x="6252798" y="3021263"/>
                  </a:lnTo>
                  <a:lnTo>
                    <a:pt x="6266509" y="2976343"/>
                  </a:lnTo>
                  <a:lnTo>
                    <a:pt x="6276514" y="2929928"/>
                  </a:lnTo>
                  <a:lnTo>
                    <a:pt x="6282641" y="2882188"/>
                  </a:lnTo>
                  <a:lnTo>
                    <a:pt x="6284722" y="2833293"/>
                  </a:lnTo>
                  <a:lnTo>
                    <a:pt x="6284722" y="566674"/>
                  </a:lnTo>
                  <a:lnTo>
                    <a:pt x="6282641" y="517784"/>
                  </a:lnTo>
                  <a:lnTo>
                    <a:pt x="6276514" y="470048"/>
                  </a:lnTo>
                  <a:lnTo>
                    <a:pt x="6266509" y="423637"/>
                  </a:lnTo>
                  <a:lnTo>
                    <a:pt x="6252798" y="378719"/>
                  </a:lnTo>
                  <a:lnTo>
                    <a:pt x="6235550" y="335466"/>
                  </a:lnTo>
                  <a:lnTo>
                    <a:pt x="6214936" y="294048"/>
                  </a:lnTo>
                  <a:lnTo>
                    <a:pt x="6191125" y="254634"/>
                  </a:lnTo>
                  <a:lnTo>
                    <a:pt x="6164289" y="217396"/>
                  </a:lnTo>
                  <a:lnTo>
                    <a:pt x="6134596" y="182503"/>
                  </a:lnTo>
                  <a:lnTo>
                    <a:pt x="6102218" y="150125"/>
                  </a:lnTo>
                  <a:lnTo>
                    <a:pt x="6067325" y="120432"/>
                  </a:lnTo>
                  <a:lnTo>
                    <a:pt x="6030087" y="93596"/>
                  </a:lnTo>
                  <a:lnTo>
                    <a:pt x="5990673" y="69785"/>
                  </a:lnTo>
                  <a:lnTo>
                    <a:pt x="5949255" y="49171"/>
                  </a:lnTo>
                  <a:lnTo>
                    <a:pt x="5906002" y="31923"/>
                  </a:lnTo>
                  <a:lnTo>
                    <a:pt x="5861084" y="18212"/>
                  </a:lnTo>
                  <a:lnTo>
                    <a:pt x="5814673" y="8207"/>
                  </a:lnTo>
                  <a:lnTo>
                    <a:pt x="5766937" y="2080"/>
                  </a:lnTo>
                  <a:lnTo>
                    <a:pt x="57180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3277" y="3297936"/>
              <a:ext cx="6285230" cy="3400425"/>
            </a:xfrm>
            <a:custGeom>
              <a:avLst/>
              <a:gdLst/>
              <a:ahLst/>
              <a:cxnLst/>
              <a:rect l="l" t="t" r="r" b="b"/>
              <a:pathLst>
                <a:path w="6285230" h="3400425">
                  <a:moveTo>
                    <a:pt x="0" y="566674"/>
                  </a:moveTo>
                  <a:lnTo>
                    <a:pt x="2080" y="517784"/>
                  </a:lnTo>
                  <a:lnTo>
                    <a:pt x="8207" y="470048"/>
                  </a:lnTo>
                  <a:lnTo>
                    <a:pt x="18212" y="423637"/>
                  </a:lnTo>
                  <a:lnTo>
                    <a:pt x="31923" y="378719"/>
                  </a:lnTo>
                  <a:lnTo>
                    <a:pt x="49171" y="335466"/>
                  </a:lnTo>
                  <a:lnTo>
                    <a:pt x="69785" y="294048"/>
                  </a:lnTo>
                  <a:lnTo>
                    <a:pt x="93596" y="254634"/>
                  </a:lnTo>
                  <a:lnTo>
                    <a:pt x="120432" y="217396"/>
                  </a:lnTo>
                  <a:lnTo>
                    <a:pt x="150125" y="182503"/>
                  </a:lnTo>
                  <a:lnTo>
                    <a:pt x="182503" y="150125"/>
                  </a:lnTo>
                  <a:lnTo>
                    <a:pt x="217396" y="120432"/>
                  </a:lnTo>
                  <a:lnTo>
                    <a:pt x="254634" y="93596"/>
                  </a:lnTo>
                  <a:lnTo>
                    <a:pt x="294048" y="69785"/>
                  </a:lnTo>
                  <a:lnTo>
                    <a:pt x="335466" y="49171"/>
                  </a:lnTo>
                  <a:lnTo>
                    <a:pt x="378719" y="31923"/>
                  </a:lnTo>
                  <a:lnTo>
                    <a:pt x="423637" y="18212"/>
                  </a:lnTo>
                  <a:lnTo>
                    <a:pt x="470048" y="8207"/>
                  </a:lnTo>
                  <a:lnTo>
                    <a:pt x="517784" y="2080"/>
                  </a:lnTo>
                  <a:lnTo>
                    <a:pt x="566674" y="0"/>
                  </a:lnTo>
                  <a:lnTo>
                    <a:pt x="5718048" y="0"/>
                  </a:lnTo>
                  <a:lnTo>
                    <a:pt x="5766937" y="2080"/>
                  </a:lnTo>
                  <a:lnTo>
                    <a:pt x="5814673" y="8207"/>
                  </a:lnTo>
                  <a:lnTo>
                    <a:pt x="5861084" y="18212"/>
                  </a:lnTo>
                  <a:lnTo>
                    <a:pt x="5906002" y="31923"/>
                  </a:lnTo>
                  <a:lnTo>
                    <a:pt x="5949255" y="49171"/>
                  </a:lnTo>
                  <a:lnTo>
                    <a:pt x="5990673" y="69785"/>
                  </a:lnTo>
                  <a:lnTo>
                    <a:pt x="6030087" y="93596"/>
                  </a:lnTo>
                  <a:lnTo>
                    <a:pt x="6067325" y="120432"/>
                  </a:lnTo>
                  <a:lnTo>
                    <a:pt x="6102218" y="150125"/>
                  </a:lnTo>
                  <a:lnTo>
                    <a:pt x="6134596" y="182503"/>
                  </a:lnTo>
                  <a:lnTo>
                    <a:pt x="6164289" y="217396"/>
                  </a:lnTo>
                  <a:lnTo>
                    <a:pt x="6191125" y="254634"/>
                  </a:lnTo>
                  <a:lnTo>
                    <a:pt x="6214936" y="294048"/>
                  </a:lnTo>
                  <a:lnTo>
                    <a:pt x="6235550" y="335466"/>
                  </a:lnTo>
                  <a:lnTo>
                    <a:pt x="6252798" y="378719"/>
                  </a:lnTo>
                  <a:lnTo>
                    <a:pt x="6266509" y="423637"/>
                  </a:lnTo>
                  <a:lnTo>
                    <a:pt x="6276514" y="470048"/>
                  </a:lnTo>
                  <a:lnTo>
                    <a:pt x="6282641" y="517784"/>
                  </a:lnTo>
                  <a:lnTo>
                    <a:pt x="6284722" y="566674"/>
                  </a:lnTo>
                  <a:lnTo>
                    <a:pt x="6284722" y="2833293"/>
                  </a:lnTo>
                  <a:lnTo>
                    <a:pt x="6282641" y="2882188"/>
                  </a:lnTo>
                  <a:lnTo>
                    <a:pt x="6276514" y="2929928"/>
                  </a:lnTo>
                  <a:lnTo>
                    <a:pt x="6266509" y="2976343"/>
                  </a:lnTo>
                  <a:lnTo>
                    <a:pt x="6252798" y="3021263"/>
                  </a:lnTo>
                  <a:lnTo>
                    <a:pt x="6235550" y="3064517"/>
                  </a:lnTo>
                  <a:lnTo>
                    <a:pt x="6214936" y="3105936"/>
                  </a:lnTo>
                  <a:lnTo>
                    <a:pt x="6191125" y="3145349"/>
                  </a:lnTo>
                  <a:lnTo>
                    <a:pt x="6164289" y="3182587"/>
                  </a:lnTo>
                  <a:lnTo>
                    <a:pt x="6134596" y="3217479"/>
                  </a:lnTo>
                  <a:lnTo>
                    <a:pt x="6102218" y="3249856"/>
                  </a:lnTo>
                  <a:lnTo>
                    <a:pt x="6067325" y="3279546"/>
                  </a:lnTo>
                  <a:lnTo>
                    <a:pt x="6030087" y="3306381"/>
                  </a:lnTo>
                  <a:lnTo>
                    <a:pt x="5990673" y="3330189"/>
                  </a:lnTo>
                  <a:lnTo>
                    <a:pt x="5949255" y="3350802"/>
                  </a:lnTo>
                  <a:lnTo>
                    <a:pt x="5906002" y="3368048"/>
                  </a:lnTo>
                  <a:lnTo>
                    <a:pt x="5861084" y="3381757"/>
                  </a:lnTo>
                  <a:lnTo>
                    <a:pt x="5814673" y="3391761"/>
                  </a:lnTo>
                  <a:lnTo>
                    <a:pt x="5766937" y="3397887"/>
                  </a:lnTo>
                  <a:lnTo>
                    <a:pt x="5718048" y="3399967"/>
                  </a:lnTo>
                  <a:lnTo>
                    <a:pt x="566674" y="3399967"/>
                  </a:lnTo>
                  <a:lnTo>
                    <a:pt x="517784" y="3397887"/>
                  </a:lnTo>
                  <a:lnTo>
                    <a:pt x="470048" y="3391761"/>
                  </a:lnTo>
                  <a:lnTo>
                    <a:pt x="423637" y="3381757"/>
                  </a:lnTo>
                  <a:lnTo>
                    <a:pt x="378719" y="3368048"/>
                  </a:lnTo>
                  <a:lnTo>
                    <a:pt x="335466" y="3350802"/>
                  </a:lnTo>
                  <a:lnTo>
                    <a:pt x="294048" y="3330189"/>
                  </a:lnTo>
                  <a:lnTo>
                    <a:pt x="254634" y="3306381"/>
                  </a:lnTo>
                  <a:lnTo>
                    <a:pt x="217396" y="3279546"/>
                  </a:lnTo>
                  <a:lnTo>
                    <a:pt x="182503" y="3249856"/>
                  </a:lnTo>
                  <a:lnTo>
                    <a:pt x="150125" y="3217479"/>
                  </a:lnTo>
                  <a:lnTo>
                    <a:pt x="120432" y="3182587"/>
                  </a:lnTo>
                  <a:lnTo>
                    <a:pt x="93596" y="3145349"/>
                  </a:lnTo>
                  <a:lnTo>
                    <a:pt x="69785" y="3105936"/>
                  </a:lnTo>
                  <a:lnTo>
                    <a:pt x="49171" y="3064517"/>
                  </a:lnTo>
                  <a:lnTo>
                    <a:pt x="31923" y="3021263"/>
                  </a:lnTo>
                  <a:lnTo>
                    <a:pt x="18212" y="2976343"/>
                  </a:lnTo>
                  <a:lnTo>
                    <a:pt x="8207" y="2929928"/>
                  </a:lnTo>
                  <a:lnTo>
                    <a:pt x="2080" y="2882188"/>
                  </a:lnTo>
                  <a:lnTo>
                    <a:pt x="0" y="2833293"/>
                  </a:lnTo>
                  <a:lnTo>
                    <a:pt x="0" y="566674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0838" y="3557219"/>
              <a:ext cx="5820283" cy="28971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50712" y="1725930"/>
              <a:ext cx="2879090" cy="1588135"/>
            </a:xfrm>
            <a:custGeom>
              <a:avLst/>
              <a:gdLst/>
              <a:ahLst/>
              <a:cxnLst/>
              <a:rect l="l" t="t" r="r" b="b"/>
              <a:pathLst>
                <a:path w="2879090" h="1588135">
                  <a:moveTo>
                    <a:pt x="2830295" y="1512216"/>
                  </a:moveTo>
                  <a:lnTo>
                    <a:pt x="2802509" y="1513840"/>
                  </a:lnTo>
                  <a:lnTo>
                    <a:pt x="2844927" y="1587754"/>
                  </a:lnTo>
                  <a:lnTo>
                    <a:pt x="2871709" y="1525397"/>
                  </a:lnTo>
                  <a:lnTo>
                    <a:pt x="2831845" y="1525397"/>
                  </a:lnTo>
                  <a:lnTo>
                    <a:pt x="2830295" y="1512216"/>
                  </a:lnTo>
                  <a:close/>
                </a:path>
                <a:path w="2879090" h="1588135">
                  <a:moveTo>
                    <a:pt x="2849352" y="1511102"/>
                  </a:moveTo>
                  <a:lnTo>
                    <a:pt x="2830295" y="1512216"/>
                  </a:lnTo>
                  <a:lnTo>
                    <a:pt x="2831845" y="1525397"/>
                  </a:lnTo>
                  <a:lnTo>
                    <a:pt x="2850768" y="1523238"/>
                  </a:lnTo>
                  <a:lnTo>
                    <a:pt x="2849352" y="1511102"/>
                  </a:lnTo>
                  <a:close/>
                </a:path>
                <a:path w="2879090" h="1588135">
                  <a:moveTo>
                    <a:pt x="2878582" y="1509395"/>
                  </a:moveTo>
                  <a:lnTo>
                    <a:pt x="2849352" y="1511102"/>
                  </a:lnTo>
                  <a:lnTo>
                    <a:pt x="2850768" y="1523238"/>
                  </a:lnTo>
                  <a:lnTo>
                    <a:pt x="2831845" y="1525397"/>
                  </a:lnTo>
                  <a:lnTo>
                    <a:pt x="2871709" y="1525397"/>
                  </a:lnTo>
                  <a:lnTo>
                    <a:pt x="2878582" y="1509395"/>
                  </a:lnTo>
                  <a:close/>
                </a:path>
                <a:path w="2879090" h="1588135">
                  <a:moveTo>
                    <a:pt x="787495" y="96598"/>
                  </a:moveTo>
                  <a:lnTo>
                    <a:pt x="916692" y="123895"/>
                  </a:lnTo>
                  <a:lnTo>
                    <a:pt x="1043223" y="154597"/>
                  </a:lnTo>
                  <a:lnTo>
                    <a:pt x="1166106" y="188423"/>
                  </a:lnTo>
                  <a:lnTo>
                    <a:pt x="1287538" y="225643"/>
                  </a:lnTo>
                  <a:lnTo>
                    <a:pt x="1407061" y="266505"/>
                  </a:lnTo>
                  <a:lnTo>
                    <a:pt x="1521963" y="309733"/>
                  </a:lnTo>
                  <a:lnTo>
                    <a:pt x="1633578" y="355628"/>
                  </a:lnTo>
                  <a:lnTo>
                    <a:pt x="1744153" y="405285"/>
                  </a:lnTo>
                  <a:lnTo>
                    <a:pt x="1847997" y="456085"/>
                  </a:lnTo>
                  <a:lnTo>
                    <a:pt x="1951508" y="511094"/>
                  </a:lnTo>
                  <a:lnTo>
                    <a:pt x="2049167" y="567496"/>
                  </a:lnTo>
                  <a:lnTo>
                    <a:pt x="2141939" y="626049"/>
                  </a:lnTo>
                  <a:lnTo>
                    <a:pt x="2142256" y="626182"/>
                  </a:lnTo>
                  <a:lnTo>
                    <a:pt x="2230373" y="686561"/>
                  </a:lnTo>
                  <a:lnTo>
                    <a:pt x="2314851" y="749792"/>
                  </a:lnTo>
                  <a:lnTo>
                    <a:pt x="2392239" y="813115"/>
                  </a:lnTo>
                  <a:lnTo>
                    <a:pt x="2392477" y="813351"/>
                  </a:lnTo>
                  <a:lnTo>
                    <a:pt x="2394267" y="814945"/>
                  </a:lnTo>
                  <a:lnTo>
                    <a:pt x="2465324" y="879094"/>
                  </a:lnTo>
                  <a:lnTo>
                    <a:pt x="2532126" y="945896"/>
                  </a:lnTo>
                  <a:lnTo>
                    <a:pt x="2565250" y="982104"/>
                  </a:lnTo>
                  <a:lnTo>
                    <a:pt x="2594556" y="1016031"/>
                  </a:lnTo>
                  <a:lnTo>
                    <a:pt x="2622629" y="1050654"/>
                  </a:lnTo>
                  <a:lnTo>
                    <a:pt x="2648862" y="1084976"/>
                  </a:lnTo>
                  <a:lnTo>
                    <a:pt x="2671957" y="1117398"/>
                  </a:lnTo>
                  <a:lnTo>
                    <a:pt x="2695047" y="1152352"/>
                  </a:lnTo>
                  <a:lnTo>
                    <a:pt x="2696042" y="1154009"/>
                  </a:lnTo>
                  <a:lnTo>
                    <a:pt x="2696264" y="1154347"/>
                  </a:lnTo>
                  <a:lnTo>
                    <a:pt x="2718115" y="1190171"/>
                  </a:lnTo>
                  <a:lnTo>
                    <a:pt x="2737883" y="1225454"/>
                  </a:lnTo>
                  <a:lnTo>
                    <a:pt x="2751763" y="1252855"/>
                  </a:lnTo>
                  <a:lnTo>
                    <a:pt x="2755901" y="1261092"/>
                  </a:lnTo>
                  <a:lnTo>
                    <a:pt x="2756054" y="1261346"/>
                  </a:lnTo>
                  <a:lnTo>
                    <a:pt x="2771476" y="1295251"/>
                  </a:lnTo>
                  <a:lnTo>
                    <a:pt x="2786695" y="1332714"/>
                  </a:lnTo>
                  <a:lnTo>
                    <a:pt x="2786752" y="1332975"/>
                  </a:lnTo>
                  <a:lnTo>
                    <a:pt x="2799588" y="1369187"/>
                  </a:lnTo>
                  <a:lnTo>
                    <a:pt x="2810506" y="1405890"/>
                  </a:lnTo>
                  <a:lnTo>
                    <a:pt x="2819147" y="1441179"/>
                  </a:lnTo>
                  <a:lnTo>
                    <a:pt x="2825747" y="1475359"/>
                  </a:lnTo>
                  <a:lnTo>
                    <a:pt x="2826258" y="1477899"/>
                  </a:lnTo>
                  <a:lnTo>
                    <a:pt x="2830295" y="1512216"/>
                  </a:lnTo>
                  <a:lnTo>
                    <a:pt x="2849352" y="1511102"/>
                  </a:lnTo>
                  <a:lnTo>
                    <a:pt x="2845181" y="1475359"/>
                  </a:lnTo>
                  <a:lnTo>
                    <a:pt x="2837941" y="1437894"/>
                  </a:lnTo>
                  <a:lnTo>
                    <a:pt x="2828797" y="1400683"/>
                  </a:lnTo>
                  <a:lnTo>
                    <a:pt x="2817748" y="1363472"/>
                  </a:lnTo>
                  <a:lnTo>
                    <a:pt x="2804667" y="1326515"/>
                  </a:lnTo>
                  <a:lnTo>
                    <a:pt x="2789809" y="1289685"/>
                  </a:lnTo>
                  <a:lnTo>
                    <a:pt x="2773171" y="1252855"/>
                  </a:lnTo>
                  <a:lnTo>
                    <a:pt x="2754630" y="1216279"/>
                  </a:lnTo>
                  <a:lnTo>
                    <a:pt x="2734310" y="1180084"/>
                  </a:lnTo>
                  <a:lnTo>
                    <a:pt x="2712339" y="1144016"/>
                  </a:lnTo>
                  <a:lnTo>
                    <a:pt x="2688716" y="1108075"/>
                  </a:lnTo>
                  <a:lnTo>
                    <a:pt x="2663316" y="1072515"/>
                  </a:lnTo>
                  <a:lnTo>
                    <a:pt x="2636266" y="1037209"/>
                  </a:lnTo>
                  <a:lnTo>
                    <a:pt x="2607691" y="1002030"/>
                  </a:lnTo>
                  <a:lnTo>
                    <a:pt x="2577591" y="967359"/>
                  </a:lnTo>
                  <a:lnTo>
                    <a:pt x="2545968" y="932815"/>
                  </a:lnTo>
                  <a:lnTo>
                    <a:pt x="2478278" y="865124"/>
                  </a:lnTo>
                  <a:lnTo>
                    <a:pt x="2404744" y="798830"/>
                  </a:lnTo>
                  <a:lnTo>
                    <a:pt x="2325751" y="734060"/>
                  </a:lnTo>
                  <a:lnTo>
                    <a:pt x="2241677" y="671195"/>
                  </a:lnTo>
                  <a:lnTo>
                    <a:pt x="2152522" y="610235"/>
                  </a:lnTo>
                  <a:lnTo>
                    <a:pt x="2058796" y="551180"/>
                  </a:lnTo>
                  <a:lnTo>
                    <a:pt x="1960626" y="494411"/>
                  </a:lnTo>
                  <a:lnTo>
                    <a:pt x="1858264" y="439928"/>
                  </a:lnTo>
                  <a:lnTo>
                    <a:pt x="1751964" y="387985"/>
                  </a:lnTo>
                  <a:lnTo>
                    <a:pt x="1642110" y="338582"/>
                  </a:lnTo>
                  <a:lnTo>
                    <a:pt x="1528826" y="291973"/>
                  </a:lnTo>
                  <a:lnTo>
                    <a:pt x="1412493" y="248158"/>
                  </a:lnTo>
                  <a:lnTo>
                    <a:pt x="1293240" y="207518"/>
                  </a:lnTo>
                  <a:lnTo>
                    <a:pt x="1171320" y="170053"/>
                  </a:lnTo>
                  <a:lnTo>
                    <a:pt x="1047114" y="135890"/>
                  </a:lnTo>
                  <a:lnTo>
                    <a:pt x="920877" y="105283"/>
                  </a:lnTo>
                  <a:lnTo>
                    <a:pt x="881414" y="96952"/>
                  </a:lnTo>
                  <a:lnTo>
                    <a:pt x="789464" y="96952"/>
                  </a:lnTo>
                  <a:lnTo>
                    <a:pt x="787495" y="96598"/>
                  </a:lnTo>
                  <a:close/>
                </a:path>
                <a:path w="2879090" h="1588135">
                  <a:moveTo>
                    <a:pt x="2049187" y="567496"/>
                  </a:moveTo>
                  <a:lnTo>
                    <a:pt x="2049029" y="567496"/>
                  </a:lnTo>
                  <a:lnTo>
                    <a:pt x="2050950" y="568607"/>
                  </a:lnTo>
                  <a:lnTo>
                    <a:pt x="2049187" y="567496"/>
                  </a:lnTo>
                  <a:close/>
                </a:path>
                <a:path w="2879090" h="1588135">
                  <a:moveTo>
                    <a:pt x="1951528" y="511094"/>
                  </a:moveTo>
                  <a:lnTo>
                    <a:pt x="1951331" y="511094"/>
                  </a:lnTo>
                  <a:lnTo>
                    <a:pt x="1953856" y="512438"/>
                  </a:lnTo>
                  <a:lnTo>
                    <a:pt x="1951528" y="511094"/>
                  </a:lnTo>
                  <a:close/>
                </a:path>
                <a:path w="2879090" h="1588135">
                  <a:moveTo>
                    <a:pt x="1847997" y="456085"/>
                  </a:moveTo>
                  <a:lnTo>
                    <a:pt x="1849279" y="456787"/>
                  </a:lnTo>
                  <a:lnTo>
                    <a:pt x="1849723" y="457005"/>
                  </a:lnTo>
                  <a:lnTo>
                    <a:pt x="1849420" y="456787"/>
                  </a:lnTo>
                  <a:lnTo>
                    <a:pt x="1847994" y="456085"/>
                  </a:lnTo>
                  <a:close/>
                </a:path>
                <a:path w="2879090" h="1588135">
                  <a:moveTo>
                    <a:pt x="1287538" y="225643"/>
                  </a:moveTo>
                  <a:lnTo>
                    <a:pt x="1287408" y="225643"/>
                  </a:lnTo>
                  <a:lnTo>
                    <a:pt x="1288684" y="226034"/>
                  </a:lnTo>
                  <a:lnTo>
                    <a:pt x="1287538" y="225643"/>
                  </a:lnTo>
                  <a:close/>
                </a:path>
                <a:path w="2879090" h="1588135">
                  <a:moveTo>
                    <a:pt x="1166127" y="188423"/>
                  </a:moveTo>
                  <a:lnTo>
                    <a:pt x="1165951" y="188423"/>
                  </a:lnTo>
                  <a:lnTo>
                    <a:pt x="1167701" y="188905"/>
                  </a:lnTo>
                  <a:lnTo>
                    <a:pt x="1166127" y="188423"/>
                  </a:lnTo>
                  <a:close/>
                </a:path>
                <a:path w="2879090" h="1588135">
                  <a:moveTo>
                    <a:pt x="916720" y="123895"/>
                  </a:moveTo>
                  <a:lnTo>
                    <a:pt x="916417" y="123895"/>
                  </a:lnTo>
                  <a:lnTo>
                    <a:pt x="918809" y="124401"/>
                  </a:lnTo>
                  <a:lnTo>
                    <a:pt x="916720" y="123895"/>
                  </a:lnTo>
                  <a:close/>
                </a:path>
                <a:path w="2879090" h="1588135">
                  <a:moveTo>
                    <a:pt x="658736" y="73451"/>
                  </a:moveTo>
                  <a:lnTo>
                    <a:pt x="789464" y="96952"/>
                  </a:lnTo>
                  <a:lnTo>
                    <a:pt x="881414" y="96952"/>
                  </a:lnTo>
                  <a:lnTo>
                    <a:pt x="792734" y="78232"/>
                  </a:lnTo>
                  <a:lnTo>
                    <a:pt x="767609" y="73704"/>
                  </a:lnTo>
                  <a:lnTo>
                    <a:pt x="660445" y="73704"/>
                  </a:lnTo>
                  <a:lnTo>
                    <a:pt x="658736" y="73451"/>
                  </a:lnTo>
                  <a:close/>
                </a:path>
                <a:path w="2879090" h="1588135">
                  <a:moveTo>
                    <a:pt x="380" y="0"/>
                  </a:moveTo>
                  <a:lnTo>
                    <a:pt x="0" y="19050"/>
                  </a:lnTo>
                  <a:lnTo>
                    <a:pt x="134098" y="21348"/>
                  </a:lnTo>
                  <a:lnTo>
                    <a:pt x="133349" y="21348"/>
                  </a:lnTo>
                  <a:lnTo>
                    <a:pt x="266064" y="28067"/>
                  </a:lnTo>
                  <a:lnTo>
                    <a:pt x="265685" y="28067"/>
                  </a:lnTo>
                  <a:lnTo>
                    <a:pt x="398613" y="39271"/>
                  </a:lnTo>
                  <a:lnTo>
                    <a:pt x="398270" y="39271"/>
                  </a:lnTo>
                  <a:lnTo>
                    <a:pt x="530036" y="54392"/>
                  </a:lnTo>
                  <a:lnTo>
                    <a:pt x="529713" y="54392"/>
                  </a:lnTo>
                  <a:lnTo>
                    <a:pt x="660445" y="73704"/>
                  </a:lnTo>
                  <a:lnTo>
                    <a:pt x="767609" y="73704"/>
                  </a:lnTo>
                  <a:lnTo>
                    <a:pt x="663066" y="54864"/>
                  </a:lnTo>
                  <a:lnTo>
                    <a:pt x="532129" y="35560"/>
                  </a:lnTo>
                  <a:lnTo>
                    <a:pt x="400050" y="20193"/>
                  </a:lnTo>
                  <a:lnTo>
                    <a:pt x="267208" y="9017"/>
                  </a:lnTo>
                  <a:lnTo>
                    <a:pt x="133858" y="2286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1448" y="3394456"/>
              <a:ext cx="2215515" cy="713105"/>
            </a:xfrm>
            <a:custGeom>
              <a:avLst/>
              <a:gdLst/>
              <a:ahLst/>
              <a:cxnLst/>
              <a:rect l="l" t="t" r="r" b="b"/>
              <a:pathLst>
                <a:path w="2215515" h="713104">
                  <a:moveTo>
                    <a:pt x="0" y="118872"/>
                  </a:moveTo>
                  <a:lnTo>
                    <a:pt x="9340" y="72598"/>
                  </a:lnTo>
                  <a:lnTo>
                    <a:pt x="34810" y="34813"/>
                  </a:lnTo>
                  <a:lnTo>
                    <a:pt x="72587" y="9340"/>
                  </a:lnTo>
                  <a:lnTo>
                    <a:pt x="118846" y="0"/>
                  </a:lnTo>
                  <a:lnTo>
                    <a:pt x="2096401" y="0"/>
                  </a:lnTo>
                  <a:lnTo>
                    <a:pt x="2142675" y="9340"/>
                  </a:lnTo>
                  <a:lnTo>
                    <a:pt x="2180459" y="34813"/>
                  </a:lnTo>
                  <a:lnTo>
                    <a:pt x="2205933" y="72598"/>
                  </a:lnTo>
                  <a:lnTo>
                    <a:pt x="2215273" y="118872"/>
                  </a:lnTo>
                  <a:lnTo>
                    <a:pt x="2215273" y="594233"/>
                  </a:lnTo>
                  <a:lnTo>
                    <a:pt x="2205933" y="640506"/>
                  </a:lnTo>
                  <a:lnTo>
                    <a:pt x="2180459" y="678291"/>
                  </a:lnTo>
                  <a:lnTo>
                    <a:pt x="2142675" y="703764"/>
                  </a:lnTo>
                  <a:lnTo>
                    <a:pt x="2096401" y="713105"/>
                  </a:lnTo>
                  <a:lnTo>
                    <a:pt x="118846" y="713105"/>
                  </a:lnTo>
                  <a:lnTo>
                    <a:pt x="72587" y="703764"/>
                  </a:lnTo>
                  <a:lnTo>
                    <a:pt x="34810" y="678291"/>
                  </a:lnTo>
                  <a:lnTo>
                    <a:pt x="9340" y="640506"/>
                  </a:lnTo>
                  <a:lnTo>
                    <a:pt x="0" y="594233"/>
                  </a:lnTo>
                  <a:lnTo>
                    <a:pt x="0" y="118872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080673" y="3472179"/>
            <a:ext cx="2215515" cy="71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MESSED DATA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19227" y="2508974"/>
            <a:ext cx="2215515" cy="713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CLEANED DATA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10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631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2</vt:lpstr>
      <vt:lpstr>Quotable</vt:lpstr>
      <vt:lpstr>UNDERSTA NDING CAREER      ASPIRATION’ S OF GEN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 NDING CAREER      ASPIRATION’ S OF GEN Z</dc:title>
  <dc:creator>ACER</dc:creator>
  <cp:lastModifiedBy>ACER</cp:lastModifiedBy>
  <cp:revision>6</cp:revision>
  <dcterms:created xsi:type="dcterms:W3CDTF">2025-02-07T16:49:27Z</dcterms:created>
  <dcterms:modified xsi:type="dcterms:W3CDTF">2025-02-07T17:46:29Z</dcterms:modified>
</cp:coreProperties>
</file>