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5"/>
    <p:sldMasterId id="2147483761" r:id="rId6"/>
  </p:sldMasterIdLst>
  <p:notesMasterIdLst>
    <p:notesMasterId r:id="rId14"/>
  </p:notesMasterIdLst>
  <p:handoutMasterIdLst>
    <p:handoutMasterId r:id="rId15"/>
  </p:handoutMasterIdLst>
  <p:sldIdLst>
    <p:sldId id="256" r:id="rId7"/>
    <p:sldId id="301" r:id="rId8"/>
    <p:sldId id="306" r:id="rId9"/>
    <p:sldId id="319" r:id="rId10"/>
    <p:sldId id="317" r:id="rId11"/>
    <p:sldId id="314" r:id="rId12"/>
    <p:sldId id="305" r:id="rId13"/>
  </p:sldIdLst>
  <p:sldSz cx="9144000" cy="6858000" type="screen4x3"/>
  <p:notesSz cx="7000875" cy="92868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5">
          <p15:clr>
            <a:srgbClr val="A4A3A4"/>
          </p15:clr>
        </p15:guide>
        <p15:guide id="2" pos="22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B7A5"/>
    <a:srgbClr val="006B61"/>
    <a:srgbClr val="FCFEB9"/>
    <a:srgbClr val="081D58"/>
    <a:srgbClr val="00279F"/>
    <a:srgbClr val="FEFFE0"/>
    <a:srgbClr val="0537D1"/>
    <a:srgbClr val="D931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743" autoAdjust="0"/>
    <p:restoredTop sz="89065" autoAdjust="0"/>
  </p:normalViewPr>
  <p:slideViewPr>
    <p:cSldViewPr>
      <p:cViewPr varScale="1">
        <p:scale>
          <a:sx n="79" d="100"/>
          <a:sy n="79" d="100"/>
        </p:scale>
        <p:origin x="979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4"/>
    </p:cViewPr>
  </p:sorterViewPr>
  <p:notesViewPr>
    <p:cSldViewPr>
      <p:cViewPr>
        <p:scale>
          <a:sx n="75" d="100"/>
          <a:sy n="75" d="100"/>
        </p:scale>
        <p:origin x="-1290" y="1104"/>
      </p:cViewPr>
      <p:guideLst>
        <p:guide orient="horz" pos="2925"/>
        <p:guide pos="22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37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6" tIns="0" rIns="19356" bIns="0" numCol="1" anchor="t" anchorCtr="0" compatLnSpc="1">
            <a:prstTxWarp prst="textNoShape">
              <a:avLst/>
            </a:prstTxWarp>
          </a:bodyPr>
          <a:lstStyle>
            <a:lvl1pPr defTabSz="928688">
              <a:defRPr sz="1000" i="1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7163" y="0"/>
            <a:ext cx="303371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6" tIns="0" rIns="19356" bIns="0" numCol="1" anchor="t" anchorCtr="0" compatLnSpc="1">
            <a:prstTxWarp prst="textNoShape">
              <a:avLst/>
            </a:prstTxWarp>
          </a:bodyPr>
          <a:lstStyle>
            <a:lvl1pPr algn="r" defTabSz="928688">
              <a:defRPr sz="1000" i="1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3325"/>
            <a:ext cx="30337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6" tIns="0" rIns="19356" bIns="0" numCol="1" anchor="b" anchorCtr="0" compatLnSpc="1">
            <a:prstTxWarp prst="textNoShape">
              <a:avLst/>
            </a:prstTxWarp>
          </a:bodyPr>
          <a:lstStyle>
            <a:lvl1pPr defTabSz="928688">
              <a:defRPr sz="1000" i="1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7163" y="8823325"/>
            <a:ext cx="303371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6" tIns="0" rIns="19356" bIns="0" numCol="1" anchor="b" anchorCtr="0" compatLnSpc="1">
            <a:prstTxWarp prst="textNoShape">
              <a:avLst/>
            </a:prstTxWarp>
          </a:bodyPr>
          <a:lstStyle>
            <a:lvl1pPr algn="r" defTabSz="928688">
              <a:defRPr sz="1000" i="1">
                <a:latin typeface="Times New Roman" charset="0"/>
              </a:defRPr>
            </a:lvl1pPr>
          </a:lstStyle>
          <a:p>
            <a:pPr>
              <a:defRPr/>
            </a:pPr>
            <a:fld id="{42ACF1E7-FC73-421F-AC25-80EAA853082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91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7163" y="8823325"/>
            <a:ext cx="303371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6" tIns="0" rIns="19356" bIns="0" numCol="1" anchor="b" anchorCtr="0" compatLnSpc="1">
            <a:prstTxWarp prst="textNoShape">
              <a:avLst/>
            </a:prstTxWarp>
          </a:bodyPr>
          <a:lstStyle>
            <a:lvl1pPr algn="r" defTabSz="928688">
              <a:defRPr sz="1000" i="1">
                <a:latin typeface="Times New Roman" charset="0"/>
              </a:defRPr>
            </a:lvl1pPr>
          </a:lstStyle>
          <a:p>
            <a:pPr>
              <a:defRPr/>
            </a:pPr>
            <a:fld id="{E749AB4D-65FE-465F-9ED7-6A5B4F9B3B8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1663"/>
            <a:ext cx="5133975" cy="417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56" tIns="46779" rIns="93556" bIns="467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9700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9038" y="704850"/>
            <a:ext cx="4624387" cy="34686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8935834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06D1AB6-A8BF-4675-8CAB-FB7F2B70FE99}" type="slidenum">
              <a:rPr lang="en-US" sz="1000" smtClean="0"/>
              <a:pPr/>
              <a:t>1</a:t>
            </a:fld>
            <a:endParaRPr lang="en-US" sz="1000" dirty="0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1219398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49AB4D-65FE-465F-9ED7-6A5B4F9B3B8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679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5763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2" tIns="45712" rIns="91422" bIns="45712" anchor="ctr"/>
          <a:lstStyle/>
          <a:p>
            <a:pPr algn="ctr" eaLnBrk="1" hangingPunct="1"/>
            <a:endParaRPr lang="en-US" sz="1800" dirty="0">
              <a:latin typeface="Arial" pitchFamily="34" charset="0"/>
            </a:endParaRPr>
          </a:p>
        </p:txBody>
      </p:sp>
      <p:pic>
        <p:nvPicPr>
          <p:cNvPr id="5" name="Picture 5" descr="Crnr_KnowledgeWorks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1371600"/>
            <a:ext cx="7315200" cy="118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2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648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2528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3349625"/>
            <a:ext cx="7772400" cy="106997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94075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1B688-9A10-40BC-BE47-6062BC3926C7}" type="slidenum">
              <a:rPr lang="en-US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r>
              <a:rPr lang="en-US" dirty="0"/>
              <a:t>2004 Cerner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72192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4150" y="76200"/>
            <a:ext cx="2152650" cy="61610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" y="76200"/>
            <a:ext cx="6305550" cy="61610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933ACD-7EA7-44BB-84E3-1F6D3A24BE9D}" type="slidenum">
              <a:rPr lang="en-US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r>
              <a:rPr lang="en-US" dirty="0"/>
              <a:t>2004 Cerner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133048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7038" y="153988"/>
            <a:ext cx="7302500" cy="7683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00971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7038" y="153988"/>
            <a:ext cx="7302500" cy="7683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9055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erner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9"/>
          <p:cNvSpPr>
            <a:spLocks noChangeArrowheads="1"/>
          </p:cNvSpPr>
          <p:nvPr/>
        </p:nvSpPr>
        <p:spPr bwMode="auto">
          <a:xfrm>
            <a:off x="182563" y="6453188"/>
            <a:ext cx="8794750" cy="258762"/>
          </a:xfrm>
          <a:prstGeom prst="parallelogram">
            <a:avLst>
              <a:gd name="adj" fmla="val 45002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366713" indent="-366713" algn="ctr" defTabSz="976313" eaLnBrk="1" hangingPunct="1">
              <a:spcBef>
                <a:spcPct val="20000"/>
              </a:spcBef>
              <a:buSzPct val="140000"/>
            </a:pPr>
            <a:endParaRPr lang="en-US" sz="3600" b="1" dirty="0">
              <a:latin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0" y="0"/>
            <a:ext cx="9144000" cy="1708150"/>
          </a:xfrm>
          <a:prstGeom prst="rect">
            <a:avLst/>
          </a:prstGeom>
          <a:solidFill>
            <a:srgbClr val="0194D3"/>
          </a:solidFill>
          <a:ln w="9525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66713" indent="-366713" defTabSz="976313" eaLnBrk="1" hangingPunct="1">
              <a:buSzPct val="140000"/>
              <a:defRPr/>
            </a:pPr>
            <a:endParaRPr lang="en-US" dirty="0"/>
          </a:p>
        </p:txBody>
      </p:sp>
      <p:sp>
        <p:nvSpPr>
          <p:cNvPr id="8" name="Freeform 25"/>
          <p:cNvSpPr>
            <a:spLocks/>
          </p:cNvSpPr>
          <p:nvPr/>
        </p:nvSpPr>
        <p:spPr bwMode="auto">
          <a:xfrm>
            <a:off x="0" y="1882775"/>
            <a:ext cx="6149975" cy="1673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4"/>
              </a:cxn>
              <a:cxn ang="0">
                <a:pos x="3399" y="1054"/>
              </a:cxn>
              <a:cxn ang="0">
                <a:pos x="3874" y="0"/>
              </a:cxn>
              <a:cxn ang="0">
                <a:pos x="0" y="0"/>
              </a:cxn>
            </a:cxnLst>
            <a:rect l="0" t="0" r="r" b="b"/>
            <a:pathLst>
              <a:path w="3874" h="1054">
                <a:moveTo>
                  <a:pt x="0" y="0"/>
                </a:moveTo>
                <a:lnTo>
                  <a:pt x="0" y="1054"/>
                </a:lnTo>
                <a:lnTo>
                  <a:pt x="3399" y="1054"/>
                </a:lnTo>
                <a:lnTo>
                  <a:pt x="387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Freeform 19"/>
          <p:cNvSpPr>
            <a:spLocks/>
          </p:cNvSpPr>
          <p:nvPr/>
        </p:nvSpPr>
        <p:spPr bwMode="auto">
          <a:xfrm>
            <a:off x="0" y="3297238"/>
            <a:ext cx="5400675" cy="2587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63"/>
              </a:cxn>
              <a:cxn ang="0">
                <a:pos x="3331" y="163"/>
              </a:cxn>
              <a:cxn ang="0">
                <a:pos x="3402" y="0"/>
              </a:cxn>
              <a:cxn ang="0">
                <a:pos x="0" y="0"/>
              </a:cxn>
            </a:cxnLst>
            <a:rect l="0" t="0" r="r" b="b"/>
            <a:pathLst>
              <a:path w="3402" h="163">
                <a:moveTo>
                  <a:pt x="0" y="0"/>
                </a:moveTo>
                <a:lnTo>
                  <a:pt x="0" y="163"/>
                </a:lnTo>
                <a:lnTo>
                  <a:pt x="3331" y="163"/>
                </a:lnTo>
                <a:lnTo>
                  <a:pt x="3402" y="0"/>
                </a:lnTo>
                <a:lnTo>
                  <a:pt x="0" y="0"/>
                </a:lnTo>
                <a:close/>
              </a:path>
            </a:pathLst>
          </a:custGeom>
          <a:solidFill>
            <a:srgbClr val="0194D3"/>
          </a:solidFill>
          <a:ln w="9525">
            <a:noFill/>
            <a:round/>
            <a:headEnd/>
            <a:tailEnd/>
          </a:ln>
          <a:effectLst>
            <a:innerShdw blurRad="76200" dist="25400">
              <a:prstClr val="black">
                <a:alpha val="50000"/>
              </a:prstClr>
            </a:innerShdw>
          </a:effectLst>
        </p:spPr>
        <p:txBody>
          <a:bodyPr/>
          <a:lstStyle/>
          <a:p>
            <a:pPr marL="366713" indent="-366713" defTabSz="976313">
              <a:buSzPct val="140000"/>
              <a:defRPr/>
            </a:pPr>
            <a:endParaRPr lang="en-US" dirty="0"/>
          </a:p>
        </p:txBody>
      </p:sp>
      <p:pic>
        <p:nvPicPr>
          <p:cNvPr id="10" name="Picture 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200" y="3821113"/>
            <a:ext cx="2643188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reeform 25"/>
          <p:cNvSpPr>
            <a:spLocks/>
          </p:cNvSpPr>
          <p:nvPr/>
        </p:nvSpPr>
        <p:spPr bwMode="auto">
          <a:xfrm flipH="1" flipV="1">
            <a:off x="5637213" y="1882775"/>
            <a:ext cx="3509962" cy="1673225"/>
          </a:xfrm>
          <a:custGeom>
            <a:avLst/>
            <a:gdLst>
              <a:gd name="connsiteX0" fmla="*/ 0 w 10000"/>
              <a:gd name="connsiteY0" fmla="*/ 0 h 10013"/>
              <a:gd name="connsiteX1" fmla="*/ 0 w 10000"/>
              <a:gd name="connsiteY1" fmla="*/ 10000 h 10013"/>
              <a:gd name="connsiteX2" fmla="*/ 4312 w 10000"/>
              <a:gd name="connsiteY2" fmla="*/ 10013 h 10013"/>
              <a:gd name="connsiteX3" fmla="*/ 8774 w 10000"/>
              <a:gd name="connsiteY3" fmla="*/ 10000 h 10013"/>
              <a:gd name="connsiteX4" fmla="*/ 10000 w 10000"/>
              <a:gd name="connsiteY4" fmla="*/ 0 h 10013"/>
              <a:gd name="connsiteX5" fmla="*/ 0 w 10000"/>
              <a:gd name="connsiteY5" fmla="*/ 0 h 10013"/>
              <a:gd name="connsiteX0" fmla="*/ 0 w 10000"/>
              <a:gd name="connsiteY0" fmla="*/ 0 h 10013"/>
              <a:gd name="connsiteX1" fmla="*/ 0 w 10000"/>
              <a:gd name="connsiteY1" fmla="*/ 10000 h 10013"/>
              <a:gd name="connsiteX2" fmla="*/ 4312 w 10000"/>
              <a:gd name="connsiteY2" fmla="*/ 10013 h 10013"/>
              <a:gd name="connsiteX3" fmla="*/ 8774 w 10000"/>
              <a:gd name="connsiteY3" fmla="*/ 10000 h 10013"/>
              <a:gd name="connsiteX4" fmla="*/ 10000 w 10000"/>
              <a:gd name="connsiteY4" fmla="*/ 0 h 10013"/>
              <a:gd name="connsiteX5" fmla="*/ 4326 w 10000"/>
              <a:gd name="connsiteY5" fmla="*/ 11 h 10013"/>
              <a:gd name="connsiteX6" fmla="*/ 0 w 10000"/>
              <a:gd name="connsiteY6" fmla="*/ 0 h 10013"/>
              <a:gd name="connsiteX0" fmla="*/ 0 w 10000"/>
              <a:gd name="connsiteY0" fmla="*/ 0 h 10013"/>
              <a:gd name="connsiteX1" fmla="*/ 4312 w 10000"/>
              <a:gd name="connsiteY1" fmla="*/ 10013 h 10013"/>
              <a:gd name="connsiteX2" fmla="*/ 8774 w 10000"/>
              <a:gd name="connsiteY2" fmla="*/ 10000 h 10013"/>
              <a:gd name="connsiteX3" fmla="*/ 10000 w 10000"/>
              <a:gd name="connsiteY3" fmla="*/ 0 h 10013"/>
              <a:gd name="connsiteX4" fmla="*/ 4326 w 10000"/>
              <a:gd name="connsiteY4" fmla="*/ 11 h 10013"/>
              <a:gd name="connsiteX5" fmla="*/ 0 w 10000"/>
              <a:gd name="connsiteY5" fmla="*/ 0 h 10013"/>
              <a:gd name="connsiteX0" fmla="*/ 14 w 5688"/>
              <a:gd name="connsiteY0" fmla="*/ 11 h 10013"/>
              <a:gd name="connsiteX1" fmla="*/ 0 w 5688"/>
              <a:gd name="connsiteY1" fmla="*/ 10013 h 10013"/>
              <a:gd name="connsiteX2" fmla="*/ 4462 w 5688"/>
              <a:gd name="connsiteY2" fmla="*/ 10000 h 10013"/>
              <a:gd name="connsiteX3" fmla="*/ 5688 w 5688"/>
              <a:gd name="connsiteY3" fmla="*/ 0 h 10013"/>
              <a:gd name="connsiteX4" fmla="*/ 14 w 5688"/>
              <a:gd name="connsiteY4" fmla="*/ 11 h 10013"/>
              <a:gd name="connsiteX0" fmla="*/ 50 w 10025"/>
              <a:gd name="connsiteY0" fmla="*/ 11 h 9987"/>
              <a:gd name="connsiteX1" fmla="*/ 0 w 10025"/>
              <a:gd name="connsiteY1" fmla="*/ 9987 h 9987"/>
              <a:gd name="connsiteX2" fmla="*/ 7870 w 10025"/>
              <a:gd name="connsiteY2" fmla="*/ 9987 h 9987"/>
              <a:gd name="connsiteX3" fmla="*/ 10025 w 10025"/>
              <a:gd name="connsiteY3" fmla="*/ 0 h 9987"/>
              <a:gd name="connsiteX4" fmla="*/ 50 w 10025"/>
              <a:gd name="connsiteY4" fmla="*/ 11 h 9987"/>
              <a:gd name="connsiteX0" fmla="*/ 9 w 10009"/>
              <a:gd name="connsiteY0" fmla="*/ 0 h 10000"/>
              <a:gd name="connsiteX1" fmla="*/ 9 w 10009"/>
              <a:gd name="connsiteY1" fmla="*/ 10000 h 10000"/>
              <a:gd name="connsiteX2" fmla="*/ 7859 w 10009"/>
              <a:gd name="connsiteY2" fmla="*/ 10000 h 10000"/>
              <a:gd name="connsiteX3" fmla="*/ 10009 w 10009"/>
              <a:gd name="connsiteY3" fmla="*/ 0 h 10000"/>
              <a:gd name="connsiteX4" fmla="*/ 9 w 10009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9" h="10000">
                <a:moveTo>
                  <a:pt x="9" y="0"/>
                </a:moveTo>
                <a:cubicBezTo>
                  <a:pt x="0" y="3334"/>
                  <a:pt x="18" y="6666"/>
                  <a:pt x="9" y="10000"/>
                </a:cubicBezTo>
                <a:lnTo>
                  <a:pt x="7859" y="10000"/>
                </a:lnTo>
                <a:lnTo>
                  <a:pt x="10009" y="0"/>
                </a:lnTo>
                <a:lnTo>
                  <a:pt x="9" y="0"/>
                </a:lnTo>
                <a:close/>
              </a:path>
            </a:pathLst>
          </a:custGeom>
          <a:blipFill dpi="0" rotWithShape="0">
            <a:blip r:embed="rId3" cstate="print">
              <a:extLst/>
            </a:blip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181155" y="2343509"/>
            <a:ext cx="5387196" cy="6096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Franklin Gothic Dem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181155" y="3290976"/>
            <a:ext cx="5020573" cy="271733"/>
          </a:xfrm>
        </p:spPr>
        <p:txBody>
          <a:bodyPr anchor="ctr"/>
          <a:lstStyle>
            <a:lvl1pPr marL="0" indent="0" algn="l">
              <a:buNone/>
              <a:defRPr sz="1400">
                <a:solidFill>
                  <a:schemeClr val="bg1"/>
                </a:solidFill>
                <a:latin typeface="Franklin Gothic Dem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/>
          </p:nvPr>
        </p:nvSpPr>
        <p:spPr>
          <a:xfrm>
            <a:off x="181155" y="4278313"/>
            <a:ext cx="3725863" cy="423083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181155" y="4709634"/>
            <a:ext cx="3725863" cy="423083"/>
          </a:xfrm>
        </p:spPr>
        <p:txBody>
          <a:bodyPr/>
          <a:lstStyle>
            <a:lvl1pPr marL="0" indent="0">
              <a:buNone/>
              <a:defRPr sz="1400" i="1" baseline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2"/>
          <p:cNvSpPr>
            <a:spLocks noGrp="1"/>
          </p:cNvSpPr>
          <p:nvPr>
            <p:ph type="dt" sz="half" idx="12"/>
          </p:nvPr>
        </p:nvSpPr>
        <p:spPr>
          <a:xfrm>
            <a:off x="6711950" y="6408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E88CC577-CB9F-49A7-99D8-25BB2D967348}" type="datetimeFigureOut">
              <a:rPr lang="en-US"/>
              <a:pPr>
                <a:defRPr/>
              </a:pPr>
              <a:t>5/16/2016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877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erner - Divider/AL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38" y="4676775"/>
            <a:ext cx="2868612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reeform 25"/>
          <p:cNvSpPr>
            <a:spLocks/>
          </p:cNvSpPr>
          <p:nvPr/>
        </p:nvSpPr>
        <p:spPr bwMode="auto">
          <a:xfrm>
            <a:off x="0" y="2505306"/>
            <a:ext cx="8545513" cy="137808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4"/>
              </a:cxn>
              <a:cxn ang="0">
                <a:pos x="3399" y="1054"/>
              </a:cxn>
              <a:cxn ang="0">
                <a:pos x="3874" y="0"/>
              </a:cxn>
              <a:cxn ang="0">
                <a:pos x="0" y="0"/>
              </a:cxn>
            </a:cxnLst>
            <a:rect l="0" t="0" r="r" b="b"/>
            <a:pathLst>
              <a:path w="3874" h="1054">
                <a:moveTo>
                  <a:pt x="0" y="0"/>
                </a:moveTo>
                <a:lnTo>
                  <a:pt x="0" y="1054"/>
                </a:lnTo>
                <a:lnTo>
                  <a:pt x="3399" y="1054"/>
                </a:lnTo>
                <a:lnTo>
                  <a:pt x="387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reeform 19"/>
          <p:cNvSpPr>
            <a:spLocks/>
          </p:cNvSpPr>
          <p:nvPr/>
        </p:nvSpPr>
        <p:spPr bwMode="auto">
          <a:xfrm>
            <a:off x="0" y="3548063"/>
            <a:ext cx="5341938" cy="2397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63"/>
              </a:cxn>
              <a:cxn ang="0">
                <a:pos x="3331" y="163"/>
              </a:cxn>
              <a:cxn ang="0">
                <a:pos x="3402" y="0"/>
              </a:cxn>
              <a:cxn ang="0">
                <a:pos x="0" y="0"/>
              </a:cxn>
            </a:cxnLst>
            <a:rect l="0" t="0" r="r" b="b"/>
            <a:pathLst>
              <a:path w="3402" h="163">
                <a:moveTo>
                  <a:pt x="0" y="0"/>
                </a:moveTo>
                <a:lnTo>
                  <a:pt x="0" y="163"/>
                </a:lnTo>
                <a:lnTo>
                  <a:pt x="3331" y="163"/>
                </a:lnTo>
                <a:lnTo>
                  <a:pt x="340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>
            <a:outerShdw blurRad="63500" sx="101000" sy="101000" algn="ctr" rotWithShape="0">
              <a:prstClr val="black">
                <a:alpha val="50000"/>
              </a:prstClr>
            </a:outerShdw>
          </a:effectLst>
        </p:spPr>
        <p:txBody>
          <a:bodyPr/>
          <a:lstStyle/>
          <a:p>
            <a:pPr marL="366713" indent="-366713" defTabSz="976313">
              <a:buSzPct val="140000"/>
              <a:defRPr/>
            </a:pPr>
            <a:endParaRPr lang="en-US" dirty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444875" y="6453188"/>
            <a:ext cx="541020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defRPr/>
            </a:pPr>
            <a:r>
              <a:rPr lang="en-US" sz="1400" dirty="0" smtClean="0">
                <a:solidFill>
                  <a:schemeClr val="bg1"/>
                </a:solidFill>
                <a:latin typeface="Gill Sans Light"/>
                <a:ea typeface="Gill Sans Light"/>
                <a:cs typeface="Gill Sans Light"/>
              </a:rPr>
              <a:t>March 24, 2010</a:t>
            </a: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8977313" y="0"/>
            <a:ext cx="166687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366713" indent="-366713" algn="ctr" defTabSz="976313" eaLnBrk="1" hangingPunct="1">
              <a:spcBef>
                <a:spcPct val="20000"/>
              </a:spcBef>
              <a:buSzPct val="140000"/>
            </a:pPr>
            <a:endParaRPr lang="en-US" sz="3600" b="1" dirty="0">
              <a:latin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9144000" cy="2408238"/>
          </a:xfrm>
          <a:prstGeom prst="rect">
            <a:avLst/>
          </a:prstGeom>
          <a:solidFill>
            <a:srgbClr val="0194D3"/>
          </a:solidFill>
          <a:ln w="9525">
            <a:noFill/>
            <a:round/>
            <a:headEnd/>
            <a:tailEnd/>
          </a:ln>
          <a:effectLst>
            <a:outerShdw blurRad="88900" algn="ctr" rotWithShape="0">
              <a:prstClr val="black">
                <a:alpha val="70000"/>
              </a:prstClr>
            </a:outerShdw>
          </a:effectLst>
        </p:spPr>
        <p:txBody>
          <a:bodyPr/>
          <a:lstStyle/>
          <a:p>
            <a:pPr marL="366713" indent="-366713" defTabSz="976313" eaLnBrk="1" hangingPunct="1">
              <a:buSzPct val="140000"/>
              <a:defRPr/>
            </a:pPr>
            <a:endParaRPr lang="en-US" dirty="0"/>
          </a:p>
        </p:txBody>
      </p:sp>
      <p:sp>
        <p:nvSpPr>
          <p:cNvPr id="10" name="Parallelogram 15"/>
          <p:cNvSpPr>
            <a:spLocks noChangeArrowheads="1"/>
          </p:cNvSpPr>
          <p:nvPr/>
        </p:nvSpPr>
        <p:spPr bwMode="auto">
          <a:xfrm>
            <a:off x="182563" y="6453188"/>
            <a:ext cx="8794750" cy="258762"/>
          </a:xfrm>
          <a:prstGeom prst="parallelogram">
            <a:avLst>
              <a:gd name="adj" fmla="val 45002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366713" indent="-366713" algn="ctr" defTabSz="976313" eaLnBrk="1" hangingPunct="1">
              <a:spcBef>
                <a:spcPct val="20000"/>
              </a:spcBef>
              <a:buSzPct val="140000"/>
            </a:pPr>
            <a:endParaRPr lang="en-US" sz="3600" b="1" dirty="0">
              <a:latin typeface="Arial" pitchFamily="34" charset="0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181155" y="2728689"/>
            <a:ext cx="5387196" cy="6096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Franklin Gothic Dem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181155" y="3525081"/>
            <a:ext cx="5020573" cy="271733"/>
          </a:xfrm>
        </p:spPr>
        <p:txBody>
          <a:bodyPr anchor="ctr"/>
          <a:lstStyle>
            <a:lvl1pPr marL="0" indent="0" algn="l">
              <a:buNone/>
              <a:defRPr sz="1400">
                <a:solidFill>
                  <a:schemeClr val="bg1"/>
                </a:solidFill>
                <a:latin typeface="Franklin Gothic Dem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Date Placeholder 12"/>
          <p:cNvSpPr>
            <a:spLocks noGrp="1"/>
          </p:cNvSpPr>
          <p:nvPr>
            <p:ph type="dt" sz="half" idx="10"/>
          </p:nvPr>
        </p:nvSpPr>
        <p:spPr>
          <a:xfrm>
            <a:off x="6711950" y="6408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75431E29-B56F-49A6-8210-F96BF9DD8CE2}" type="datetimeFigureOut">
              <a:rPr lang="en-US"/>
              <a:pPr>
                <a:defRPr/>
              </a:pPr>
              <a:t>5/16/2016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527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erner -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5"/>
          <p:cNvSpPr>
            <a:spLocks/>
          </p:cNvSpPr>
          <p:nvPr/>
        </p:nvSpPr>
        <p:spPr bwMode="auto">
          <a:xfrm>
            <a:off x="0" y="2505306"/>
            <a:ext cx="8545513" cy="137808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4"/>
              </a:cxn>
              <a:cxn ang="0">
                <a:pos x="3399" y="1054"/>
              </a:cxn>
              <a:cxn ang="0">
                <a:pos x="3874" y="0"/>
              </a:cxn>
              <a:cxn ang="0">
                <a:pos x="0" y="0"/>
              </a:cxn>
            </a:cxnLst>
            <a:rect l="0" t="0" r="r" b="b"/>
            <a:pathLst>
              <a:path w="3874" h="1054">
                <a:moveTo>
                  <a:pt x="0" y="0"/>
                </a:moveTo>
                <a:lnTo>
                  <a:pt x="0" y="1054"/>
                </a:lnTo>
                <a:lnTo>
                  <a:pt x="3399" y="1054"/>
                </a:lnTo>
                <a:lnTo>
                  <a:pt x="387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reeform 19"/>
          <p:cNvSpPr>
            <a:spLocks/>
          </p:cNvSpPr>
          <p:nvPr/>
        </p:nvSpPr>
        <p:spPr bwMode="auto">
          <a:xfrm>
            <a:off x="0" y="3943350"/>
            <a:ext cx="5245100" cy="2587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63"/>
              </a:cxn>
              <a:cxn ang="0">
                <a:pos x="3331" y="163"/>
              </a:cxn>
              <a:cxn ang="0">
                <a:pos x="3402" y="0"/>
              </a:cxn>
              <a:cxn ang="0">
                <a:pos x="0" y="0"/>
              </a:cxn>
            </a:cxnLst>
            <a:rect l="0" t="0" r="r" b="b"/>
            <a:pathLst>
              <a:path w="3402" h="163">
                <a:moveTo>
                  <a:pt x="0" y="0"/>
                </a:moveTo>
                <a:lnTo>
                  <a:pt x="0" y="163"/>
                </a:lnTo>
                <a:lnTo>
                  <a:pt x="3331" y="163"/>
                </a:lnTo>
                <a:lnTo>
                  <a:pt x="340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>
            <a:outerShdw blurRad="63500" sx="101000" sy="101000" algn="ctr" rotWithShape="0">
              <a:prstClr val="black">
                <a:alpha val="50000"/>
              </a:prstClr>
            </a:outerShdw>
          </a:effectLst>
        </p:spPr>
        <p:txBody>
          <a:bodyPr/>
          <a:lstStyle/>
          <a:p>
            <a:pPr marL="366713" indent="-366713" defTabSz="976313">
              <a:buSzPct val="140000"/>
              <a:defRPr/>
            </a:pPr>
            <a:endParaRPr lang="en-US" dirty="0"/>
          </a:p>
        </p:txBody>
      </p:sp>
      <p:sp>
        <p:nvSpPr>
          <p:cNvPr id="6" name="Freeform 5"/>
          <p:cNvSpPr/>
          <p:nvPr/>
        </p:nvSpPr>
        <p:spPr bwMode="auto">
          <a:xfrm>
            <a:off x="0" y="2209800"/>
            <a:ext cx="8742363" cy="255588"/>
          </a:xfrm>
          <a:custGeom>
            <a:avLst/>
            <a:gdLst>
              <a:gd name="connsiteX0" fmla="*/ 0 w 8683083"/>
              <a:gd name="connsiteY0" fmla="*/ 0 h 275064"/>
              <a:gd name="connsiteX1" fmla="*/ 8683083 w 8683083"/>
              <a:gd name="connsiteY1" fmla="*/ 14868 h 275064"/>
              <a:gd name="connsiteX2" fmla="*/ 8556702 w 8683083"/>
              <a:gd name="connsiteY2" fmla="*/ 275064 h 275064"/>
              <a:gd name="connsiteX3" fmla="*/ 14868 w 8683083"/>
              <a:gd name="connsiteY3" fmla="*/ 275064 h 275064"/>
              <a:gd name="connsiteX4" fmla="*/ 0 w 8683083"/>
              <a:gd name="connsiteY4" fmla="*/ 0 h 275064"/>
              <a:gd name="connsiteX0" fmla="*/ 0 w 8735334"/>
              <a:gd name="connsiteY0" fmla="*/ 0 h 275064"/>
              <a:gd name="connsiteX1" fmla="*/ 8735334 w 8735334"/>
              <a:gd name="connsiteY1" fmla="*/ 16727 h 275064"/>
              <a:gd name="connsiteX2" fmla="*/ 8556702 w 8735334"/>
              <a:gd name="connsiteY2" fmla="*/ 275064 h 275064"/>
              <a:gd name="connsiteX3" fmla="*/ 14868 w 8735334"/>
              <a:gd name="connsiteY3" fmla="*/ 275064 h 275064"/>
              <a:gd name="connsiteX4" fmla="*/ 0 w 8735334"/>
              <a:gd name="connsiteY4" fmla="*/ 0 h 275064"/>
              <a:gd name="connsiteX0" fmla="*/ 0 w 8735334"/>
              <a:gd name="connsiteY0" fmla="*/ 0 h 275064"/>
              <a:gd name="connsiteX1" fmla="*/ 8735334 w 8735334"/>
              <a:gd name="connsiteY1" fmla="*/ 16727 h 275064"/>
              <a:gd name="connsiteX2" fmla="*/ 8560380 w 8735334"/>
              <a:gd name="connsiteY2" fmla="*/ 272315 h 275064"/>
              <a:gd name="connsiteX3" fmla="*/ 14868 w 8735334"/>
              <a:gd name="connsiteY3" fmla="*/ 275064 h 275064"/>
              <a:gd name="connsiteX4" fmla="*/ 0 w 8735334"/>
              <a:gd name="connsiteY4" fmla="*/ 0 h 275064"/>
              <a:gd name="connsiteX0" fmla="*/ 0 w 8735334"/>
              <a:gd name="connsiteY0" fmla="*/ 0 h 275064"/>
              <a:gd name="connsiteX1" fmla="*/ 8735334 w 8735334"/>
              <a:gd name="connsiteY1" fmla="*/ 16727 h 275064"/>
              <a:gd name="connsiteX2" fmla="*/ 8560380 w 8735334"/>
              <a:gd name="connsiteY2" fmla="*/ 272315 h 275064"/>
              <a:gd name="connsiteX3" fmla="*/ 14868 w 8735334"/>
              <a:gd name="connsiteY3" fmla="*/ 275064 h 275064"/>
              <a:gd name="connsiteX4" fmla="*/ 0 w 8735334"/>
              <a:gd name="connsiteY4" fmla="*/ 0 h 275064"/>
              <a:gd name="connsiteX0" fmla="*/ 0 w 8735334"/>
              <a:gd name="connsiteY0" fmla="*/ 0 h 275064"/>
              <a:gd name="connsiteX1" fmla="*/ 8735334 w 8735334"/>
              <a:gd name="connsiteY1" fmla="*/ 16727 h 275064"/>
              <a:gd name="connsiteX2" fmla="*/ 8598616 w 8735334"/>
              <a:gd name="connsiteY2" fmla="*/ 272315 h 275064"/>
              <a:gd name="connsiteX3" fmla="*/ 14868 w 8735334"/>
              <a:gd name="connsiteY3" fmla="*/ 275064 h 275064"/>
              <a:gd name="connsiteX4" fmla="*/ 0 w 8735334"/>
              <a:gd name="connsiteY4" fmla="*/ 0 h 275064"/>
              <a:gd name="connsiteX0" fmla="*/ 0 w 8775974"/>
              <a:gd name="connsiteY0" fmla="*/ 0 h 275064"/>
              <a:gd name="connsiteX1" fmla="*/ 8775974 w 8775974"/>
              <a:gd name="connsiteY1" fmla="*/ 16727 h 275064"/>
              <a:gd name="connsiteX2" fmla="*/ 8598616 w 8775974"/>
              <a:gd name="connsiteY2" fmla="*/ 272315 h 275064"/>
              <a:gd name="connsiteX3" fmla="*/ 14868 w 8775974"/>
              <a:gd name="connsiteY3" fmla="*/ 275064 h 275064"/>
              <a:gd name="connsiteX4" fmla="*/ 0 w 8775974"/>
              <a:gd name="connsiteY4" fmla="*/ 0 h 275064"/>
              <a:gd name="connsiteX0" fmla="*/ 0 w 8761107"/>
              <a:gd name="connsiteY0" fmla="*/ 0 h 258337"/>
              <a:gd name="connsiteX1" fmla="*/ 8761107 w 8761107"/>
              <a:gd name="connsiteY1" fmla="*/ 0 h 258337"/>
              <a:gd name="connsiteX2" fmla="*/ 8583749 w 8761107"/>
              <a:gd name="connsiteY2" fmla="*/ 255588 h 258337"/>
              <a:gd name="connsiteX3" fmla="*/ 1 w 8761107"/>
              <a:gd name="connsiteY3" fmla="*/ 258337 h 258337"/>
              <a:gd name="connsiteX4" fmla="*/ 0 w 8761107"/>
              <a:gd name="connsiteY4" fmla="*/ 0 h 258337"/>
              <a:gd name="connsiteX0" fmla="*/ 0 w 8761107"/>
              <a:gd name="connsiteY0" fmla="*/ 0 h 255588"/>
              <a:gd name="connsiteX1" fmla="*/ 8761107 w 8761107"/>
              <a:gd name="connsiteY1" fmla="*/ 0 h 255588"/>
              <a:gd name="connsiteX2" fmla="*/ 8583749 w 8761107"/>
              <a:gd name="connsiteY2" fmla="*/ 255588 h 255588"/>
              <a:gd name="connsiteX3" fmla="*/ 52252 w 8761107"/>
              <a:gd name="connsiteY3" fmla="*/ 255588 h 255588"/>
              <a:gd name="connsiteX4" fmla="*/ 0 w 8761107"/>
              <a:gd name="connsiteY4" fmla="*/ 0 h 255588"/>
              <a:gd name="connsiteX0" fmla="*/ 0 w 8761107"/>
              <a:gd name="connsiteY0" fmla="*/ 0 h 255588"/>
              <a:gd name="connsiteX1" fmla="*/ 8761107 w 8761107"/>
              <a:gd name="connsiteY1" fmla="*/ 0 h 255588"/>
              <a:gd name="connsiteX2" fmla="*/ 8583749 w 8761107"/>
              <a:gd name="connsiteY2" fmla="*/ 255588 h 255588"/>
              <a:gd name="connsiteX3" fmla="*/ 0 w 8761107"/>
              <a:gd name="connsiteY3" fmla="*/ 255588 h 255588"/>
              <a:gd name="connsiteX4" fmla="*/ 0 w 8761107"/>
              <a:gd name="connsiteY4" fmla="*/ 0 h 255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61107" h="255588">
                <a:moveTo>
                  <a:pt x="0" y="0"/>
                </a:moveTo>
                <a:lnTo>
                  <a:pt x="8761107" y="0"/>
                </a:lnTo>
                <a:lnTo>
                  <a:pt x="8583749" y="255588"/>
                </a:lnTo>
                <a:lnTo>
                  <a:pt x="0" y="255588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>
            <a:outerShdw blurRad="63500" sx="101000" sy="101000" algn="ctr" rotWithShape="0">
              <a:prstClr val="black">
                <a:alpha val="50000"/>
              </a:prstClr>
            </a:outerShdw>
          </a:effectLst>
        </p:spPr>
        <p:txBody>
          <a:bodyPr/>
          <a:lstStyle/>
          <a:p>
            <a:pPr marL="366713" indent="-366713" defTabSz="976313" eaLnBrk="1" hangingPunct="1">
              <a:buSzPct val="140000"/>
              <a:defRPr/>
            </a:pPr>
            <a:endParaRPr lang="en-US" sz="3600" b="1" dirty="0">
              <a:latin typeface="Arial" charset="0"/>
              <a:ea typeface="ＭＳ Ｐゴシック" charset="-128"/>
            </a:endParaRPr>
          </a:p>
        </p:txBody>
      </p:sp>
      <p:pic>
        <p:nvPicPr>
          <p:cNvPr id="7" name="Picture 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213" y="1296988"/>
            <a:ext cx="28606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181155" y="2892241"/>
            <a:ext cx="5387196" cy="6096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Franklin Gothic Dem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181155" y="3933959"/>
            <a:ext cx="5020573" cy="271733"/>
          </a:xfrm>
        </p:spPr>
        <p:txBody>
          <a:bodyPr anchor="ctr"/>
          <a:lstStyle>
            <a:lvl1pPr marL="0" indent="0" algn="l">
              <a:buNone/>
              <a:defRPr sz="1400">
                <a:solidFill>
                  <a:schemeClr val="bg1"/>
                </a:solidFill>
                <a:latin typeface="Franklin Gothic Dem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4962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erner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05925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erner -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04332"/>
            <a:ext cx="4206240" cy="47392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54454" y="1206420"/>
            <a:ext cx="4206240" cy="47392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78988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erner - 2 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102873" y="3836020"/>
            <a:ext cx="4386922" cy="2014653"/>
          </a:xfrm>
        </p:spPr>
        <p:txBody>
          <a:bodyPr/>
          <a:lstStyle>
            <a:lvl1pPr marL="173038" indent="-173038">
              <a:buSzPct val="100000"/>
              <a:buFontTx/>
              <a:buBlip>
                <a:blip r:embed="rId2"/>
              </a:buBlip>
              <a:defRPr sz="2400"/>
            </a:lvl1pPr>
            <a:lvl2pPr marL="517525" indent="-207963">
              <a:buSzPct val="100000"/>
              <a:defRPr sz="2000"/>
            </a:lvl2pPr>
            <a:lvl3pPr marL="741363" indent="-144463">
              <a:defRPr sz="18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457200" y="1554163"/>
            <a:ext cx="3347204" cy="2014537"/>
          </a:xfrm>
          <a:ln w="19050">
            <a:solidFill>
              <a:schemeClr val="accent2"/>
            </a:solidFill>
          </a:ln>
          <a:effectLst>
            <a:innerShdw blurRad="114300">
              <a:prstClr val="black"/>
            </a:innerShdw>
          </a:effectLst>
        </p:spPr>
        <p:txBody>
          <a:bodyPr/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57200" y="3836136"/>
            <a:ext cx="3347204" cy="2014537"/>
          </a:xfrm>
          <a:ln w="19050">
            <a:solidFill>
              <a:schemeClr val="accent2"/>
            </a:solidFill>
          </a:ln>
          <a:effectLst>
            <a:innerShdw blurRad="114300">
              <a:prstClr val="black"/>
            </a:innerShdw>
          </a:effectLst>
        </p:spPr>
        <p:txBody>
          <a:bodyPr/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4102873" y="1554163"/>
            <a:ext cx="4386922" cy="2014653"/>
          </a:xfrm>
        </p:spPr>
        <p:txBody>
          <a:bodyPr/>
          <a:lstStyle>
            <a:lvl1pPr marL="173038" indent="-173038">
              <a:buSzPct val="100000"/>
              <a:buFontTx/>
              <a:buBlip>
                <a:blip r:embed="rId2"/>
              </a:buBlip>
              <a:defRPr sz="2400"/>
            </a:lvl1pPr>
            <a:lvl2pPr marL="517525" indent="-207963">
              <a:buSzPct val="100000"/>
              <a:defRPr sz="2000"/>
            </a:lvl2pPr>
            <a:lvl3pPr marL="741363" indent="-144463">
              <a:defRPr sz="18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77718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70F05F-0625-4F49-82B1-BB69E3730D17}" type="slidenum">
              <a:rPr lang="en-US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r>
              <a:rPr lang="en-US" dirty="0"/>
              <a:t>2004 Cerner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300384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erner - 1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457200" y="1554163"/>
            <a:ext cx="3347204" cy="4295492"/>
          </a:xfrm>
          <a:ln w="19050">
            <a:solidFill>
              <a:schemeClr val="accent2"/>
            </a:solidFill>
          </a:ln>
          <a:effectLst>
            <a:innerShdw blurRad="114300">
              <a:prstClr val="black"/>
            </a:innerShdw>
          </a:effectLst>
        </p:spPr>
        <p:txBody>
          <a:bodyPr/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115835" y="1553227"/>
            <a:ext cx="4376811" cy="43214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420880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erner - Call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457200" y="2128838"/>
            <a:ext cx="3346450" cy="345281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366713" indent="-366713" algn="ctr" defTabSz="976313" eaLnBrk="1" hangingPunct="1">
              <a:spcBef>
                <a:spcPct val="20000"/>
              </a:spcBef>
              <a:buSzPct val="140000"/>
            </a:pPr>
            <a:endParaRPr lang="en-US" sz="3600" b="1" dirty="0">
              <a:latin typeface="Arial" pitchFamily="34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457200" y="1284288"/>
            <a:ext cx="3346450" cy="725487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366713" indent="-366713" algn="ctr" defTabSz="976313" eaLnBrk="1" hangingPunct="1">
              <a:spcBef>
                <a:spcPct val="20000"/>
              </a:spcBef>
              <a:buSzPct val="140000"/>
            </a:pPr>
            <a:endParaRPr lang="en-US" sz="3600" b="1" dirty="0"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4102873" y="1284781"/>
            <a:ext cx="4386922" cy="4296510"/>
          </a:xfrm>
        </p:spPr>
        <p:txBody>
          <a:bodyPr/>
          <a:lstStyle>
            <a:lvl1pPr marL="173038" indent="-173038">
              <a:buSzPct val="100000"/>
              <a:buFontTx/>
              <a:buBlip>
                <a:blip r:embed="rId2"/>
              </a:buBlip>
              <a:defRPr sz="2400"/>
            </a:lvl1pPr>
            <a:lvl2pPr marL="517525" indent="-207963">
              <a:buSzPct val="100000"/>
              <a:defRPr sz="2000"/>
            </a:lvl2pPr>
            <a:lvl3pPr marL="741363" indent="-144463">
              <a:defRPr sz="18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569343" y="2234241"/>
            <a:ext cx="3122918" cy="3347049"/>
          </a:xfrm>
        </p:spPr>
        <p:txBody>
          <a:bodyPr/>
          <a:lstStyle>
            <a:lvl1pPr marL="233363" indent="-233363">
              <a:buClr>
                <a:schemeClr val="bg1"/>
              </a:buClr>
              <a:buSzPct val="100000"/>
              <a:buFont typeface="Wingdings" pitchFamily="2" charset="2"/>
              <a:buChar char="§"/>
              <a:defRPr sz="1800" b="1">
                <a:solidFill>
                  <a:schemeClr val="bg1"/>
                </a:solidFill>
              </a:defRPr>
            </a:lvl1pPr>
            <a:lvl2pPr marL="517525" indent="-207963">
              <a:buClr>
                <a:schemeClr val="bg1"/>
              </a:buClr>
              <a:buSzPct val="100000"/>
              <a:buFont typeface="Arial" pitchFamily="34" charset="0"/>
              <a:buChar char="•"/>
              <a:defRPr sz="1400" b="1">
                <a:solidFill>
                  <a:schemeClr val="bg1"/>
                </a:solidFill>
              </a:defRPr>
            </a:lvl2pPr>
            <a:lvl3pPr marL="741363" indent="-144463">
              <a:buClr>
                <a:schemeClr val="bg1"/>
              </a:buClr>
              <a:buSzPct val="100000"/>
              <a:defRPr sz="1000" b="1">
                <a:solidFill>
                  <a:schemeClr val="bg1"/>
                </a:solidFill>
              </a:defRPr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57200" y="1284288"/>
            <a:ext cx="3346450" cy="7254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61646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erner - Primary Imag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 bwMode="auto">
          <a:xfrm>
            <a:off x="0" y="612775"/>
            <a:ext cx="8545513" cy="69850"/>
          </a:xfrm>
          <a:custGeom>
            <a:avLst/>
            <a:gdLst>
              <a:gd name="connsiteX0" fmla="*/ 0 w 9002751"/>
              <a:gd name="connsiteY0" fmla="*/ 944137 h 951571"/>
              <a:gd name="connsiteX1" fmla="*/ 7434 w 9002751"/>
              <a:gd name="connsiteY1" fmla="*/ 0 h 951571"/>
              <a:gd name="connsiteX2" fmla="*/ 9002751 w 9002751"/>
              <a:gd name="connsiteY2" fmla="*/ 7434 h 951571"/>
              <a:gd name="connsiteX3" fmla="*/ 8549268 w 9002751"/>
              <a:gd name="connsiteY3" fmla="*/ 951571 h 951571"/>
              <a:gd name="connsiteX4" fmla="*/ 0 w 9002751"/>
              <a:gd name="connsiteY4" fmla="*/ 944137 h 951571"/>
              <a:gd name="connsiteX0" fmla="*/ 0 w 9002751"/>
              <a:gd name="connsiteY0" fmla="*/ 944137 h 951571"/>
              <a:gd name="connsiteX1" fmla="*/ 7434 w 9002751"/>
              <a:gd name="connsiteY1" fmla="*/ 0 h 951571"/>
              <a:gd name="connsiteX2" fmla="*/ 9002751 w 9002751"/>
              <a:gd name="connsiteY2" fmla="*/ 7434 h 951571"/>
              <a:gd name="connsiteX3" fmla="*/ 8838905 w 9002751"/>
              <a:gd name="connsiteY3" fmla="*/ 951571 h 951571"/>
              <a:gd name="connsiteX4" fmla="*/ 0 w 9002751"/>
              <a:gd name="connsiteY4" fmla="*/ 944137 h 951571"/>
              <a:gd name="connsiteX0" fmla="*/ 0 w 8943601"/>
              <a:gd name="connsiteY0" fmla="*/ 944137 h 951571"/>
              <a:gd name="connsiteX1" fmla="*/ 7434 w 8943601"/>
              <a:gd name="connsiteY1" fmla="*/ 0 h 951571"/>
              <a:gd name="connsiteX2" fmla="*/ 8943601 w 8943601"/>
              <a:gd name="connsiteY2" fmla="*/ 0 h 951571"/>
              <a:gd name="connsiteX3" fmla="*/ 8838905 w 8943601"/>
              <a:gd name="connsiteY3" fmla="*/ 951571 h 951571"/>
              <a:gd name="connsiteX4" fmla="*/ 0 w 8943601"/>
              <a:gd name="connsiteY4" fmla="*/ 944137 h 951571"/>
              <a:gd name="connsiteX0" fmla="*/ 0 w 8943601"/>
              <a:gd name="connsiteY0" fmla="*/ 944137 h 951571"/>
              <a:gd name="connsiteX1" fmla="*/ 7434 w 8943601"/>
              <a:gd name="connsiteY1" fmla="*/ 0 h 951571"/>
              <a:gd name="connsiteX2" fmla="*/ 8943601 w 8943601"/>
              <a:gd name="connsiteY2" fmla="*/ 0 h 951571"/>
              <a:gd name="connsiteX3" fmla="*/ 8877830 w 8943601"/>
              <a:gd name="connsiteY3" fmla="*/ 951571 h 951571"/>
              <a:gd name="connsiteX4" fmla="*/ 0 w 8943601"/>
              <a:gd name="connsiteY4" fmla="*/ 944137 h 951571"/>
              <a:gd name="connsiteX0" fmla="*/ 0 w 8943602"/>
              <a:gd name="connsiteY0" fmla="*/ 944137 h 951571"/>
              <a:gd name="connsiteX1" fmla="*/ 7434 w 8943602"/>
              <a:gd name="connsiteY1" fmla="*/ 0 h 951571"/>
              <a:gd name="connsiteX2" fmla="*/ 8943602 w 8943602"/>
              <a:gd name="connsiteY2" fmla="*/ 0 h 951571"/>
              <a:gd name="connsiteX3" fmla="*/ 8877830 w 8943602"/>
              <a:gd name="connsiteY3" fmla="*/ 951571 h 951571"/>
              <a:gd name="connsiteX4" fmla="*/ 0 w 8943602"/>
              <a:gd name="connsiteY4" fmla="*/ 944137 h 951571"/>
              <a:gd name="connsiteX0" fmla="*/ 0 w 8943602"/>
              <a:gd name="connsiteY0" fmla="*/ 944137 h 951571"/>
              <a:gd name="connsiteX1" fmla="*/ 7434 w 8943602"/>
              <a:gd name="connsiteY1" fmla="*/ 0 h 951571"/>
              <a:gd name="connsiteX2" fmla="*/ 8943602 w 8943602"/>
              <a:gd name="connsiteY2" fmla="*/ 0 h 951571"/>
              <a:gd name="connsiteX3" fmla="*/ 8867213 w 8943602"/>
              <a:gd name="connsiteY3" fmla="*/ 951571 h 951571"/>
              <a:gd name="connsiteX4" fmla="*/ 0 w 8943602"/>
              <a:gd name="connsiteY4" fmla="*/ 944137 h 951571"/>
              <a:gd name="connsiteX0" fmla="*/ 0 w 8943602"/>
              <a:gd name="connsiteY0" fmla="*/ 944137 h 1024987"/>
              <a:gd name="connsiteX1" fmla="*/ 7434 w 8943602"/>
              <a:gd name="connsiteY1" fmla="*/ 0 h 1024987"/>
              <a:gd name="connsiteX2" fmla="*/ 8943602 w 8943602"/>
              <a:gd name="connsiteY2" fmla="*/ 0 h 1024987"/>
              <a:gd name="connsiteX3" fmla="*/ 8902379 w 8943602"/>
              <a:gd name="connsiteY3" fmla="*/ 1024987 h 1024987"/>
              <a:gd name="connsiteX4" fmla="*/ 0 w 8943602"/>
              <a:gd name="connsiteY4" fmla="*/ 944137 h 1024987"/>
              <a:gd name="connsiteX0" fmla="*/ 0 w 8943602"/>
              <a:gd name="connsiteY0" fmla="*/ 944137 h 1024987"/>
              <a:gd name="connsiteX1" fmla="*/ 7434 w 8943602"/>
              <a:gd name="connsiteY1" fmla="*/ 0 h 1024987"/>
              <a:gd name="connsiteX2" fmla="*/ 8943602 w 8943602"/>
              <a:gd name="connsiteY2" fmla="*/ 0 h 1024987"/>
              <a:gd name="connsiteX3" fmla="*/ 8908240 w 8943602"/>
              <a:gd name="connsiteY3" fmla="*/ 1024987 h 1024987"/>
              <a:gd name="connsiteX4" fmla="*/ 0 w 8943602"/>
              <a:gd name="connsiteY4" fmla="*/ 944137 h 1024987"/>
              <a:gd name="connsiteX0" fmla="*/ 8100 w 8936168"/>
              <a:gd name="connsiteY0" fmla="*/ 1024987 h 1024987"/>
              <a:gd name="connsiteX1" fmla="*/ 0 w 8936168"/>
              <a:gd name="connsiteY1" fmla="*/ 0 h 1024987"/>
              <a:gd name="connsiteX2" fmla="*/ 8936168 w 8936168"/>
              <a:gd name="connsiteY2" fmla="*/ 0 h 1024987"/>
              <a:gd name="connsiteX3" fmla="*/ 8900806 w 8936168"/>
              <a:gd name="connsiteY3" fmla="*/ 1024987 h 1024987"/>
              <a:gd name="connsiteX4" fmla="*/ 8100 w 8936168"/>
              <a:gd name="connsiteY4" fmla="*/ 1024987 h 1024987"/>
              <a:gd name="connsiteX0" fmla="*/ 1 w 8928069"/>
              <a:gd name="connsiteY0" fmla="*/ 1025002 h 1025002"/>
              <a:gd name="connsiteX1" fmla="*/ 0 w 8928069"/>
              <a:gd name="connsiteY1" fmla="*/ 0 h 1025002"/>
              <a:gd name="connsiteX2" fmla="*/ 8928069 w 8928069"/>
              <a:gd name="connsiteY2" fmla="*/ 15 h 1025002"/>
              <a:gd name="connsiteX3" fmla="*/ 8892707 w 8928069"/>
              <a:gd name="connsiteY3" fmla="*/ 1025002 h 1025002"/>
              <a:gd name="connsiteX4" fmla="*/ 1 w 8928069"/>
              <a:gd name="connsiteY4" fmla="*/ 1025002 h 1025002"/>
              <a:gd name="connsiteX0" fmla="*/ 1 w 8928068"/>
              <a:gd name="connsiteY0" fmla="*/ 1025002 h 1025002"/>
              <a:gd name="connsiteX1" fmla="*/ 0 w 8928068"/>
              <a:gd name="connsiteY1" fmla="*/ 0 h 1025002"/>
              <a:gd name="connsiteX2" fmla="*/ 8928068 w 8928068"/>
              <a:gd name="connsiteY2" fmla="*/ 0 h 1025002"/>
              <a:gd name="connsiteX3" fmla="*/ 8892707 w 8928068"/>
              <a:gd name="connsiteY3" fmla="*/ 1025002 h 1025002"/>
              <a:gd name="connsiteX4" fmla="*/ 1 w 8928068"/>
              <a:gd name="connsiteY4" fmla="*/ 1025002 h 1025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28068" h="1025002">
                <a:moveTo>
                  <a:pt x="1" y="1025002"/>
                </a:moveTo>
                <a:cubicBezTo>
                  <a:pt x="1" y="683335"/>
                  <a:pt x="0" y="341667"/>
                  <a:pt x="0" y="0"/>
                </a:cubicBezTo>
                <a:lnTo>
                  <a:pt x="8928068" y="0"/>
                </a:lnTo>
                <a:lnTo>
                  <a:pt x="8892707" y="1025002"/>
                </a:lnTo>
                <a:lnTo>
                  <a:pt x="1" y="1025002"/>
                </a:lnTo>
                <a:close/>
              </a:path>
            </a:pathLst>
          </a:custGeom>
          <a:solidFill>
            <a:schemeClr val="accent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8100" dist="254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366713" indent="-366713" algn="ctr" defTabSz="976313" eaLnBrk="1" hangingPunct="1">
              <a:spcBef>
                <a:spcPct val="20000"/>
              </a:spcBef>
              <a:buSzPct val="140000"/>
              <a:defRPr/>
            </a:pPr>
            <a:endParaRPr lang="en-US" sz="3600" b="1" dirty="0">
              <a:latin typeface="Arial" charset="0"/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/>
        </p:nvSpPr>
        <p:spPr bwMode="auto">
          <a:xfrm>
            <a:off x="8540750" y="6621463"/>
            <a:ext cx="533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2A5C0E2A-8CC9-4881-9BD6-5D1A2DDA004D}" type="slidenum">
              <a:rPr lang="en-US" sz="1200" b="1">
                <a:solidFill>
                  <a:schemeClr val="bg2"/>
                </a:solidFill>
                <a:latin typeface="Franklin Gothic Book" pitchFamily="34" charset="0"/>
              </a:rPr>
              <a:pPr algn="r"/>
              <a:t>‹#›</a:t>
            </a:fld>
            <a:endParaRPr lang="en-US" sz="1200" b="1" dirty="0">
              <a:solidFill>
                <a:schemeClr val="bg2"/>
              </a:solidFill>
              <a:latin typeface="Franklin Gothic Book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316913" cy="6096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68313" y="888520"/>
            <a:ext cx="8058150" cy="5785484"/>
          </a:xfrm>
          <a:effectLst>
            <a:innerShdw blurRad="114300">
              <a:prstClr val="black"/>
            </a:innerShdw>
          </a:effectLst>
        </p:spPr>
        <p:txBody>
          <a:bodyPr/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15558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erner - Primary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612775"/>
            <a:ext cx="8545513" cy="69850"/>
          </a:xfrm>
          <a:custGeom>
            <a:avLst/>
            <a:gdLst>
              <a:gd name="connsiteX0" fmla="*/ 0 w 9002751"/>
              <a:gd name="connsiteY0" fmla="*/ 944137 h 951571"/>
              <a:gd name="connsiteX1" fmla="*/ 7434 w 9002751"/>
              <a:gd name="connsiteY1" fmla="*/ 0 h 951571"/>
              <a:gd name="connsiteX2" fmla="*/ 9002751 w 9002751"/>
              <a:gd name="connsiteY2" fmla="*/ 7434 h 951571"/>
              <a:gd name="connsiteX3" fmla="*/ 8549268 w 9002751"/>
              <a:gd name="connsiteY3" fmla="*/ 951571 h 951571"/>
              <a:gd name="connsiteX4" fmla="*/ 0 w 9002751"/>
              <a:gd name="connsiteY4" fmla="*/ 944137 h 951571"/>
              <a:gd name="connsiteX0" fmla="*/ 0 w 9002751"/>
              <a:gd name="connsiteY0" fmla="*/ 944137 h 951571"/>
              <a:gd name="connsiteX1" fmla="*/ 7434 w 9002751"/>
              <a:gd name="connsiteY1" fmla="*/ 0 h 951571"/>
              <a:gd name="connsiteX2" fmla="*/ 9002751 w 9002751"/>
              <a:gd name="connsiteY2" fmla="*/ 7434 h 951571"/>
              <a:gd name="connsiteX3" fmla="*/ 8838905 w 9002751"/>
              <a:gd name="connsiteY3" fmla="*/ 951571 h 951571"/>
              <a:gd name="connsiteX4" fmla="*/ 0 w 9002751"/>
              <a:gd name="connsiteY4" fmla="*/ 944137 h 951571"/>
              <a:gd name="connsiteX0" fmla="*/ 0 w 8943601"/>
              <a:gd name="connsiteY0" fmla="*/ 944137 h 951571"/>
              <a:gd name="connsiteX1" fmla="*/ 7434 w 8943601"/>
              <a:gd name="connsiteY1" fmla="*/ 0 h 951571"/>
              <a:gd name="connsiteX2" fmla="*/ 8943601 w 8943601"/>
              <a:gd name="connsiteY2" fmla="*/ 0 h 951571"/>
              <a:gd name="connsiteX3" fmla="*/ 8838905 w 8943601"/>
              <a:gd name="connsiteY3" fmla="*/ 951571 h 951571"/>
              <a:gd name="connsiteX4" fmla="*/ 0 w 8943601"/>
              <a:gd name="connsiteY4" fmla="*/ 944137 h 951571"/>
              <a:gd name="connsiteX0" fmla="*/ 0 w 8943601"/>
              <a:gd name="connsiteY0" fmla="*/ 944137 h 951571"/>
              <a:gd name="connsiteX1" fmla="*/ 7434 w 8943601"/>
              <a:gd name="connsiteY1" fmla="*/ 0 h 951571"/>
              <a:gd name="connsiteX2" fmla="*/ 8943601 w 8943601"/>
              <a:gd name="connsiteY2" fmla="*/ 0 h 951571"/>
              <a:gd name="connsiteX3" fmla="*/ 8877830 w 8943601"/>
              <a:gd name="connsiteY3" fmla="*/ 951571 h 951571"/>
              <a:gd name="connsiteX4" fmla="*/ 0 w 8943601"/>
              <a:gd name="connsiteY4" fmla="*/ 944137 h 951571"/>
              <a:gd name="connsiteX0" fmla="*/ 0 w 8943602"/>
              <a:gd name="connsiteY0" fmla="*/ 944137 h 951571"/>
              <a:gd name="connsiteX1" fmla="*/ 7434 w 8943602"/>
              <a:gd name="connsiteY1" fmla="*/ 0 h 951571"/>
              <a:gd name="connsiteX2" fmla="*/ 8943602 w 8943602"/>
              <a:gd name="connsiteY2" fmla="*/ 0 h 951571"/>
              <a:gd name="connsiteX3" fmla="*/ 8877830 w 8943602"/>
              <a:gd name="connsiteY3" fmla="*/ 951571 h 951571"/>
              <a:gd name="connsiteX4" fmla="*/ 0 w 8943602"/>
              <a:gd name="connsiteY4" fmla="*/ 944137 h 951571"/>
              <a:gd name="connsiteX0" fmla="*/ 0 w 8943602"/>
              <a:gd name="connsiteY0" fmla="*/ 944137 h 951571"/>
              <a:gd name="connsiteX1" fmla="*/ 7434 w 8943602"/>
              <a:gd name="connsiteY1" fmla="*/ 0 h 951571"/>
              <a:gd name="connsiteX2" fmla="*/ 8943602 w 8943602"/>
              <a:gd name="connsiteY2" fmla="*/ 0 h 951571"/>
              <a:gd name="connsiteX3" fmla="*/ 8867213 w 8943602"/>
              <a:gd name="connsiteY3" fmla="*/ 951571 h 951571"/>
              <a:gd name="connsiteX4" fmla="*/ 0 w 8943602"/>
              <a:gd name="connsiteY4" fmla="*/ 944137 h 951571"/>
              <a:gd name="connsiteX0" fmla="*/ 0 w 8943602"/>
              <a:gd name="connsiteY0" fmla="*/ 944137 h 1024987"/>
              <a:gd name="connsiteX1" fmla="*/ 7434 w 8943602"/>
              <a:gd name="connsiteY1" fmla="*/ 0 h 1024987"/>
              <a:gd name="connsiteX2" fmla="*/ 8943602 w 8943602"/>
              <a:gd name="connsiteY2" fmla="*/ 0 h 1024987"/>
              <a:gd name="connsiteX3" fmla="*/ 8902379 w 8943602"/>
              <a:gd name="connsiteY3" fmla="*/ 1024987 h 1024987"/>
              <a:gd name="connsiteX4" fmla="*/ 0 w 8943602"/>
              <a:gd name="connsiteY4" fmla="*/ 944137 h 1024987"/>
              <a:gd name="connsiteX0" fmla="*/ 0 w 8943602"/>
              <a:gd name="connsiteY0" fmla="*/ 944137 h 1024987"/>
              <a:gd name="connsiteX1" fmla="*/ 7434 w 8943602"/>
              <a:gd name="connsiteY1" fmla="*/ 0 h 1024987"/>
              <a:gd name="connsiteX2" fmla="*/ 8943602 w 8943602"/>
              <a:gd name="connsiteY2" fmla="*/ 0 h 1024987"/>
              <a:gd name="connsiteX3" fmla="*/ 8908240 w 8943602"/>
              <a:gd name="connsiteY3" fmla="*/ 1024987 h 1024987"/>
              <a:gd name="connsiteX4" fmla="*/ 0 w 8943602"/>
              <a:gd name="connsiteY4" fmla="*/ 944137 h 1024987"/>
              <a:gd name="connsiteX0" fmla="*/ 8100 w 8936168"/>
              <a:gd name="connsiteY0" fmla="*/ 1024987 h 1024987"/>
              <a:gd name="connsiteX1" fmla="*/ 0 w 8936168"/>
              <a:gd name="connsiteY1" fmla="*/ 0 h 1024987"/>
              <a:gd name="connsiteX2" fmla="*/ 8936168 w 8936168"/>
              <a:gd name="connsiteY2" fmla="*/ 0 h 1024987"/>
              <a:gd name="connsiteX3" fmla="*/ 8900806 w 8936168"/>
              <a:gd name="connsiteY3" fmla="*/ 1024987 h 1024987"/>
              <a:gd name="connsiteX4" fmla="*/ 8100 w 8936168"/>
              <a:gd name="connsiteY4" fmla="*/ 1024987 h 1024987"/>
              <a:gd name="connsiteX0" fmla="*/ 1 w 8928069"/>
              <a:gd name="connsiteY0" fmla="*/ 1025002 h 1025002"/>
              <a:gd name="connsiteX1" fmla="*/ 0 w 8928069"/>
              <a:gd name="connsiteY1" fmla="*/ 0 h 1025002"/>
              <a:gd name="connsiteX2" fmla="*/ 8928069 w 8928069"/>
              <a:gd name="connsiteY2" fmla="*/ 15 h 1025002"/>
              <a:gd name="connsiteX3" fmla="*/ 8892707 w 8928069"/>
              <a:gd name="connsiteY3" fmla="*/ 1025002 h 1025002"/>
              <a:gd name="connsiteX4" fmla="*/ 1 w 8928069"/>
              <a:gd name="connsiteY4" fmla="*/ 1025002 h 1025002"/>
              <a:gd name="connsiteX0" fmla="*/ 1 w 8928068"/>
              <a:gd name="connsiteY0" fmla="*/ 1025002 h 1025002"/>
              <a:gd name="connsiteX1" fmla="*/ 0 w 8928068"/>
              <a:gd name="connsiteY1" fmla="*/ 0 h 1025002"/>
              <a:gd name="connsiteX2" fmla="*/ 8928068 w 8928068"/>
              <a:gd name="connsiteY2" fmla="*/ 0 h 1025002"/>
              <a:gd name="connsiteX3" fmla="*/ 8892707 w 8928068"/>
              <a:gd name="connsiteY3" fmla="*/ 1025002 h 1025002"/>
              <a:gd name="connsiteX4" fmla="*/ 1 w 8928068"/>
              <a:gd name="connsiteY4" fmla="*/ 1025002 h 1025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28068" h="1025002">
                <a:moveTo>
                  <a:pt x="1" y="1025002"/>
                </a:moveTo>
                <a:cubicBezTo>
                  <a:pt x="1" y="683335"/>
                  <a:pt x="0" y="341667"/>
                  <a:pt x="0" y="0"/>
                </a:cubicBezTo>
                <a:lnTo>
                  <a:pt x="8928068" y="0"/>
                </a:lnTo>
                <a:lnTo>
                  <a:pt x="8892707" y="1025002"/>
                </a:lnTo>
                <a:lnTo>
                  <a:pt x="1" y="1025002"/>
                </a:lnTo>
                <a:close/>
              </a:path>
            </a:pathLst>
          </a:custGeom>
          <a:solidFill>
            <a:schemeClr val="accent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8100" dist="254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366713" indent="-366713" algn="ctr" defTabSz="976313" eaLnBrk="1" hangingPunct="1">
              <a:spcBef>
                <a:spcPct val="20000"/>
              </a:spcBef>
              <a:buSzPct val="140000"/>
              <a:defRPr/>
            </a:pPr>
            <a:endParaRPr lang="en-US" sz="3600" b="1" dirty="0">
              <a:latin typeface="Arial" charset="0"/>
            </a:endParaRPr>
          </a:p>
        </p:txBody>
      </p:sp>
      <p:sp>
        <p:nvSpPr>
          <p:cNvPr id="10" name="Rectangle 66"/>
          <p:cNvSpPr>
            <a:spLocks noGrp="1" noChangeArrowheads="1"/>
          </p:cNvSpPr>
          <p:nvPr/>
        </p:nvSpPr>
        <p:spPr bwMode="auto">
          <a:xfrm>
            <a:off x="8540750" y="6621463"/>
            <a:ext cx="533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F2BEABE9-4185-4176-AAA2-078DE9538686}" type="slidenum">
              <a:rPr lang="en-US" sz="1200" b="1">
                <a:solidFill>
                  <a:schemeClr val="bg2"/>
                </a:solidFill>
                <a:latin typeface="Franklin Gothic Book" pitchFamily="34" charset="0"/>
              </a:rPr>
              <a:pPr algn="r"/>
              <a:t>‹#›</a:t>
            </a:fld>
            <a:endParaRPr lang="en-US" sz="1200" b="1" dirty="0">
              <a:solidFill>
                <a:schemeClr val="bg2"/>
              </a:solidFill>
              <a:latin typeface="Franklin Gothic Book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316913" cy="6096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68313" y="2480152"/>
            <a:ext cx="8058150" cy="4193851"/>
          </a:xfrm>
          <a:effectLst>
            <a:innerShdw blurRad="114300">
              <a:prstClr val="black"/>
            </a:innerShdw>
          </a:effectLst>
        </p:spPr>
        <p:txBody>
          <a:bodyPr/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470325" y="790076"/>
            <a:ext cx="3840480" cy="1589870"/>
          </a:xfrm>
        </p:spPr>
        <p:txBody>
          <a:bodyPr/>
          <a:lstStyle>
            <a:lvl1pPr marL="173038" indent="-173038">
              <a:buSzPct val="100000"/>
              <a:buFontTx/>
              <a:buBlip>
                <a:blip r:embed="rId2"/>
              </a:buBlip>
              <a:defRPr sz="2400"/>
            </a:lvl1pPr>
            <a:lvl2pPr marL="517525" indent="-207963">
              <a:buSzPct val="100000"/>
              <a:defRPr sz="2000"/>
            </a:lvl2pPr>
            <a:lvl3pPr marL="741363" indent="-144463">
              <a:defRPr sz="18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656097" y="792164"/>
            <a:ext cx="3840480" cy="1589870"/>
          </a:xfrm>
        </p:spPr>
        <p:txBody>
          <a:bodyPr/>
          <a:lstStyle>
            <a:lvl1pPr marL="173038" indent="-173038">
              <a:buSzPct val="100000"/>
              <a:buFontTx/>
              <a:buBlip>
                <a:blip r:embed="rId2"/>
              </a:buBlip>
              <a:defRPr sz="2400"/>
            </a:lvl1pPr>
            <a:lvl2pPr marL="517525" indent="-207963">
              <a:buSzPct val="100000"/>
              <a:defRPr sz="2000"/>
            </a:lvl2pPr>
            <a:lvl3pPr marL="741363" indent="-144463">
              <a:defRPr sz="18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762950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erner - Key Message/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 bwMode="auto">
          <a:xfrm>
            <a:off x="892175" y="2027238"/>
            <a:ext cx="7669213" cy="2122487"/>
          </a:xfrm>
          <a:prstGeom prst="parallelogram">
            <a:avLst>
              <a:gd name="adj" fmla="val 38821"/>
            </a:avLst>
          </a:prstGeom>
          <a:solidFill>
            <a:srgbClr val="0194D3"/>
          </a:solidFill>
          <a:ln w="9525">
            <a:noFill/>
            <a:round/>
            <a:headEnd/>
            <a:tailEnd/>
          </a:ln>
          <a:effectLst>
            <a:outerShdw blurRad="88900" algn="ctr" rotWithShape="0">
              <a:prstClr val="black">
                <a:alpha val="70000"/>
              </a:prstClr>
            </a:outerShdw>
          </a:effectLst>
        </p:spPr>
        <p:txBody>
          <a:bodyPr/>
          <a:lstStyle/>
          <a:p>
            <a:pPr marL="366713" indent="-366713" defTabSz="976313" eaLnBrk="1" hangingPunct="1">
              <a:buSzPct val="140000"/>
              <a:defRPr/>
            </a:pPr>
            <a:endParaRPr lang="en-US" sz="3600" b="1" dirty="0">
              <a:latin typeface="Arial" charset="0"/>
              <a:ea typeface="ＭＳ Ｐゴシック" charset="-128"/>
            </a:endParaRPr>
          </a:p>
        </p:txBody>
      </p:sp>
      <p:sp>
        <p:nvSpPr>
          <p:cNvPr id="5" name="Freeform 4"/>
          <p:cNvSpPr/>
          <p:nvPr/>
        </p:nvSpPr>
        <p:spPr bwMode="auto">
          <a:xfrm flipH="1" flipV="1">
            <a:off x="0" y="2019300"/>
            <a:ext cx="1474788" cy="2130425"/>
          </a:xfrm>
          <a:custGeom>
            <a:avLst/>
            <a:gdLst>
              <a:gd name="connsiteX0" fmla="*/ 802257 w 1397479"/>
              <a:gd name="connsiteY0" fmla="*/ 0 h 2139351"/>
              <a:gd name="connsiteX1" fmla="*/ 0 w 1397479"/>
              <a:gd name="connsiteY1" fmla="*/ 2139351 h 2139351"/>
              <a:gd name="connsiteX2" fmla="*/ 1354347 w 1397479"/>
              <a:gd name="connsiteY2" fmla="*/ 2139351 h 2139351"/>
              <a:gd name="connsiteX3" fmla="*/ 1397479 w 1397479"/>
              <a:gd name="connsiteY3" fmla="*/ 0 h 2139351"/>
              <a:gd name="connsiteX4" fmla="*/ 802257 w 1397479"/>
              <a:gd name="connsiteY4" fmla="*/ 0 h 2139351"/>
              <a:gd name="connsiteX0" fmla="*/ 802257 w 1397479"/>
              <a:gd name="connsiteY0" fmla="*/ 0 h 2139351"/>
              <a:gd name="connsiteX1" fmla="*/ 0 w 1397479"/>
              <a:gd name="connsiteY1" fmla="*/ 2139351 h 2139351"/>
              <a:gd name="connsiteX2" fmla="*/ 1354347 w 1397479"/>
              <a:gd name="connsiteY2" fmla="*/ 2139351 h 2139351"/>
              <a:gd name="connsiteX3" fmla="*/ 1397479 w 1397479"/>
              <a:gd name="connsiteY3" fmla="*/ 0 h 2139351"/>
              <a:gd name="connsiteX4" fmla="*/ 802257 w 1397479"/>
              <a:gd name="connsiteY4" fmla="*/ 0 h 2139351"/>
              <a:gd name="connsiteX0" fmla="*/ 853671 w 1397479"/>
              <a:gd name="connsiteY0" fmla="*/ 8627 h 2139351"/>
              <a:gd name="connsiteX1" fmla="*/ 0 w 1397479"/>
              <a:gd name="connsiteY1" fmla="*/ 2139351 h 2139351"/>
              <a:gd name="connsiteX2" fmla="*/ 1354347 w 1397479"/>
              <a:gd name="connsiteY2" fmla="*/ 2139351 h 2139351"/>
              <a:gd name="connsiteX3" fmla="*/ 1397479 w 1397479"/>
              <a:gd name="connsiteY3" fmla="*/ 0 h 2139351"/>
              <a:gd name="connsiteX4" fmla="*/ 853671 w 1397479"/>
              <a:gd name="connsiteY4" fmla="*/ 8627 h 2139351"/>
              <a:gd name="connsiteX0" fmla="*/ 853671 w 1397479"/>
              <a:gd name="connsiteY0" fmla="*/ 0 h 2139351"/>
              <a:gd name="connsiteX1" fmla="*/ 0 w 1397479"/>
              <a:gd name="connsiteY1" fmla="*/ 2139351 h 2139351"/>
              <a:gd name="connsiteX2" fmla="*/ 1354347 w 1397479"/>
              <a:gd name="connsiteY2" fmla="*/ 2139351 h 2139351"/>
              <a:gd name="connsiteX3" fmla="*/ 1397479 w 1397479"/>
              <a:gd name="connsiteY3" fmla="*/ 0 h 2139351"/>
              <a:gd name="connsiteX4" fmla="*/ 853671 w 1397479"/>
              <a:gd name="connsiteY4" fmla="*/ 0 h 2139351"/>
              <a:gd name="connsiteX0" fmla="*/ 853671 w 1397479"/>
              <a:gd name="connsiteY0" fmla="*/ 0 h 2139351"/>
              <a:gd name="connsiteX1" fmla="*/ 0 w 1397479"/>
              <a:gd name="connsiteY1" fmla="*/ 2139351 h 2139351"/>
              <a:gd name="connsiteX2" fmla="*/ 1354347 w 1397479"/>
              <a:gd name="connsiteY2" fmla="*/ 2139351 h 2139351"/>
              <a:gd name="connsiteX3" fmla="*/ 1397479 w 1397479"/>
              <a:gd name="connsiteY3" fmla="*/ 0 h 2139351"/>
              <a:gd name="connsiteX4" fmla="*/ 853671 w 1397479"/>
              <a:gd name="connsiteY4" fmla="*/ 0 h 2139351"/>
              <a:gd name="connsiteX0" fmla="*/ 853671 w 1397479"/>
              <a:gd name="connsiteY0" fmla="*/ 0 h 2139351"/>
              <a:gd name="connsiteX1" fmla="*/ 0 w 1397479"/>
              <a:gd name="connsiteY1" fmla="*/ 2130725 h 2139351"/>
              <a:gd name="connsiteX2" fmla="*/ 1354347 w 1397479"/>
              <a:gd name="connsiteY2" fmla="*/ 2139351 h 2139351"/>
              <a:gd name="connsiteX3" fmla="*/ 1397479 w 1397479"/>
              <a:gd name="connsiteY3" fmla="*/ 0 h 2139351"/>
              <a:gd name="connsiteX4" fmla="*/ 853671 w 1397479"/>
              <a:gd name="connsiteY4" fmla="*/ 0 h 2139351"/>
              <a:gd name="connsiteX0" fmla="*/ 853671 w 1397479"/>
              <a:gd name="connsiteY0" fmla="*/ 0 h 2130725"/>
              <a:gd name="connsiteX1" fmla="*/ 0 w 1397479"/>
              <a:gd name="connsiteY1" fmla="*/ 2130725 h 2130725"/>
              <a:gd name="connsiteX2" fmla="*/ 1397479 w 1397479"/>
              <a:gd name="connsiteY2" fmla="*/ 2130725 h 2130725"/>
              <a:gd name="connsiteX3" fmla="*/ 1397479 w 1397479"/>
              <a:gd name="connsiteY3" fmla="*/ 0 h 2130725"/>
              <a:gd name="connsiteX4" fmla="*/ 853671 w 1397479"/>
              <a:gd name="connsiteY4" fmla="*/ 0 h 2130725"/>
              <a:gd name="connsiteX0" fmla="*/ 853671 w 1397479"/>
              <a:gd name="connsiteY0" fmla="*/ 0 h 2130725"/>
              <a:gd name="connsiteX1" fmla="*/ 0 w 1397479"/>
              <a:gd name="connsiteY1" fmla="*/ 2130725 h 2130725"/>
              <a:gd name="connsiteX2" fmla="*/ 1397479 w 1397479"/>
              <a:gd name="connsiteY2" fmla="*/ 2130725 h 2130725"/>
              <a:gd name="connsiteX3" fmla="*/ 1397479 w 1397479"/>
              <a:gd name="connsiteY3" fmla="*/ 0 h 2130725"/>
              <a:gd name="connsiteX4" fmla="*/ 853671 w 1397479"/>
              <a:gd name="connsiteY4" fmla="*/ 0 h 2130725"/>
              <a:gd name="connsiteX0" fmla="*/ 788976 w 1397479"/>
              <a:gd name="connsiteY0" fmla="*/ 0 h 2130725"/>
              <a:gd name="connsiteX1" fmla="*/ 0 w 1397479"/>
              <a:gd name="connsiteY1" fmla="*/ 2130725 h 2130725"/>
              <a:gd name="connsiteX2" fmla="*/ 1397479 w 1397479"/>
              <a:gd name="connsiteY2" fmla="*/ 2130725 h 2130725"/>
              <a:gd name="connsiteX3" fmla="*/ 1397479 w 1397479"/>
              <a:gd name="connsiteY3" fmla="*/ 0 h 2130725"/>
              <a:gd name="connsiteX4" fmla="*/ 788976 w 1397479"/>
              <a:gd name="connsiteY4" fmla="*/ 0 h 2130725"/>
              <a:gd name="connsiteX0" fmla="*/ 866610 w 1475113"/>
              <a:gd name="connsiteY0" fmla="*/ 0 h 2130725"/>
              <a:gd name="connsiteX1" fmla="*/ 0 w 1475113"/>
              <a:gd name="connsiteY1" fmla="*/ 2130725 h 2130725"/>
              <a:gd name="connsiteX2" fmla="*/ 1475113 w 1475113"/>
              <a:gd name="connsiteY2" fmla="*/ 2130725 h 2130725"/>
              <a:gd name="connsiteX3" fmla="*/ 1475113 w 1475113"/>
              <a:gd name="connsiteY3" fmla="*/ 0 h 2130725"/>
              <a:gd name="connsiteX4" fmla="*/ 866610 w 1475113"/>
              <a:gd name="connsiteY4" fmla="*/ 0 h 213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5113" h="2130725">
                <a:moveTo>
                  <a:pt x="866610" y="0"/>
                </a:moveTo>
                <a:lnTo>
                  <a:pt x="0" y="2130725"/>
                </a:lnTo>
                <a:lnTo>
                  <a:pt x="1475113" y="2130725"/>
                </a:lnTo>
                <a:lnTo>
                  <a:pt x="1475113" y="0"/>
                </a:lnTo>
                <a:lnTo>
                  <a:pt x="86661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>
            <a:outerShdw blurRad="88900" algn="ctr" rotWithShape="0">
              <a:prstClr val="black">
                <a:alpha val="70000"/>
              </a:prstClr>
            </a:outerShdw>
          </a:effectLst>
        </p:spPr>
        <p:txBody>
          <a:bodyPr/>
          <a:lstStyle/>
          <a:p>
            <a:pPr marL="366713" indent="-366713" defTabSz="976313" eaLnBrk="1" hangingPunct="1">
              <a:buSzPct val="140000"/>
              <a:defRPr/>
            </a:pPr>
            <a:endParaRPr lang="en-US" sz="3600" b="1" dirty="0">
              <a:latin typeface="Arial" charset="0"/>
              <a:ea typeface="ＭＳ Ｐゴシック" charset="-128"/>
            </a:endParaRP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759444" y="2871524"/>
            <a:ext cx="5935662" cy="400101"/>
          </a:xfrm>
          <a:solidFill>
            <a:schemeClr val="tx2"/>
          </a:solidFill>
          <a:effectLst>
            <a:outerShdw dist="38100" dir="10800000" algn="r" rotWithShape="0">
              <a:schemeClr val="accent2"/>
            </a:outerShdw>
          </a:effectLst>
        </p:spPr>
        <p:txBody>
          <a:bodyPr anchor="ctr">
            <a:spAutoFit/>
          </a:bodyPr>
          <a:lstStyle>
            <a:lvl1pPr marL="0" indent="0">
              <a:buFont typeface="Arial" pitchFamily="34" charset="0"/>
              <a:buNone/>
              <a:defRPr sz="2000">
                <a:solidFill>
                  <a:schemeClr val="bg1"/>
                </a:solidFill>
                <a:latin typeface="Franklin Gothic Demi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2932979" y="4237537"/>
            <a:ext cx="4762131" cy="307768"/>
          </a:xfrm>
          <a:prstGeom prst="rect">
            <a:avLst/>
          </a:prstGeom>
          <a:solidFill>
            <a:schemeClr val="bg1"/>
          </a:solidFill>
          <a:effectLst/>
        </p:spPr>
        <p:txBody>
          <a:bodyPr lIns="91440" rIns="0">
            <a:spAutoFit/>
          </a:bodyPr>
          <a:lstStyle>
            <a:lvl1pPr marL="0" indent="0" algn="r">
              <a:buFont typeface="Arial" pitchFamily="34" charset="0"/>
              <a:buNone/>
              <a:defRPr sz="1400" i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74190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erner - Key Message/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0"/>
            <a:ext cx="9144000" cy="3494088"/>
          </a:xfrm>
          <a:prstGeom prst="rect">
            <a:avLst/>
          </a:prstGeom>
          <a:solidFill>
            <a:srgbClr val="0194D3"/>
          </a:solidFill>
          <a:ln w="9525">
            <a:noFill/>
            <a:round/>
            <a:headEnd/>
            <a:tailEnd/>
          </a:ln>
          <a:effectLst>
            <a:outerShdw blurRad="88900" algn="ctr" rotWithShape="0">
              <a:prstClr val="black">
                <a:alpha val="70000"/>
              </a:prstClr>
            </a:outerShdw>
          </a:effectLst>
        </p:spPr>
        <p:txBody>
          <a:bodyPr/>
          <a:lstStyle/>
          <a:p>
            <a:pPr marL="366713" indent="-366713" defTabSz="976313" eaLnBrk="1" hangingPunct="1">
              <a:buSzPct val="140000"/>
              <a:defRPr/>
            </a:pP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604169" y="1581289"/>
            <a:ext cx="5935662" cy="461657"/>
          </a:xfrm>
          <a:solidFill>
            <a:schemeClr val="tx2"/>
          </a:solidFill>
          <a:effectLst>
            <a:outerShdw dist="38100" dir="10800000" algn="r" rotWithShape="0">
              <a:schemeClr val="accent2"/>
            </a:outerShdw>
          </a:effectLst>
        </p:spPr>
        <p:txBody>
          <a:bodyPr anchor="ctr">
            <a:spAutoFit/>
          </a:bodyPr>
          <a:lstStyle>
            <a:lvl1pPr marL="0" indent="0">
              <a:buFont typeface="Arial" pitchFamily="34" charset="0"/>
              <a:buNone/>
              <a:defRPr>
                <a:solidFill>
                  <a:schemeClr val="bg1"/>
                </a:solidFill>
                <a:latin typeface="Franklin Gothic Demi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004328" y="3719946"/>
            <a:ext cx="2467156" cy="307768"/>
          </a:xfrm>
          <a:solidFill>
            <a:schemeClr val="bg1"/>
          </a:solidFill>
          <a:effectLst>
            <a:outerShdw dist="12700" algn="l" rotWithShape="0">
              <a:schemeClr val="tx2"/>
            </a:outerShdw>
          </a:effectLst>
        </p:spPr>
        <p:txBody>
          <a:bodyPr>
            <a:spAutoFit/>
          </a:bodyPr>
          <a:lstStyle>
            <a:lvl1pPr marL="0" indent="0" algn="r">
              <a:buFont typeface="Arial" pitchFamily="34" charset="0"/>
              <a:buNone/>
              <a:defRPr sz="1400" i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26647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5029200" y="1981200"/>
            <a:ext cx="3429000" cy="1981200"/>
          </a:xfrm>
        </p:spPr>
        <p:txBody>
          <a:bodyPr anchor="b"/>
          <a:lstStyle>
            <a:lvl1pPr>
              <a:defRPr sz="2800">
                <a:solidFill>
                  <a:srgbClr val="21345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8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E72C18-DBA9-4B55-B4D6-20B1B8F56CE1}" type="slidenum">
              <a:rPr lang="en-US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r>
              <a:rPr lang="en-US" dirty="0"/>
              <a:t>2004 Cerner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88557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7638"/>
            <a:ext cx="4038600" cy="4819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7638"/>
            <a:ext cx="4038600" cy="4819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5D192-F52E-43AE-AA25-3C5532C1D941}" type="slidenum">
              <a:rPr lang="en-US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r>
              <a:rPr lang="en-US" dirty="0"/>
              <a:t>2004 Cerner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93011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5760A5-7C73-455D-932B-4FDD67427600}" type="slidenum">
              <a:rPr lang="en-US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r>
              <a:rPr lang="en-US" dirty="0"/>
              <a:t>2004 Cerner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04901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8F11F7-F6B8-405A-B0DF-BB7E76B38FF7}" type="slidenum">
              <a:rPr lang="en-US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r>
              <a:rPr lang="en-US" dirty="0"/>
              <a:t>2004 Cerner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06509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145D8D-A24F-464E-9CED-0321CF19AA79}" type="slidenum">
              <a:rPr lang="en-US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r>
              <a:rPr lang="en-US" dirty="0"/>
              <a:t>2004 Cerner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97304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459624-1C05-4A92-A2AB-4A8E92988841}" type="slidenum">
              <a:rPr lang="en-US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r>
              <a:rPr lang="en-US" dirty="0"/>
              <a:t>2004 Cerner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42762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06D736-F3E4-48E4-ACC3-D73CADF2C094}" type="slidenum">
              <a:rPr lang="en-US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r>
              <a:rPr lang="en-US" dirty="0"/>
              <a:t>2004 Cerner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99161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rgbClr val="5763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76200"/>
            <a:ext cx="722788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2" tIns="45712" rIns="91422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7638"/>
            <a:ext cx="8229600" cy="481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2" tIns="45712" rIns="91422" bIns="45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2426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598738" y="6464300"/>
            <a:ext cx="38798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2" rIns="91422" bIns="45712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+mn-lt"/>
              </a:defRPr>
            </a:lvl1pPr>
          </a:lstStyle>
          <a:p>
            <a:pPr>
              <a:defRPr/>
            </a:pPr>
            <a:fld id="{B50C8CEB-D7DE-40EB-90B4-CECB86279A6D}" type="slidenum">
              <a:rPr lang="en-US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r>
              <a:rPr lang="en-US" dirty="0"/>
              <a:t>2004 Cerner Corporation. All Rights Reserved.</a:t>
            </a:r>
          </a:p>
        </p:txBody>
      </p:sp>
      <p:pic>
        <p:nvPicPr>
          <p:cNvPr id="1030" name="Picture 6" descr="Crnr_KnowledgeWorks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374650"/>
            <a:ext cx="1536700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  <p:sldLayoutId id="2147483926" r:id="rId12"/>
    <p:sldLayoutId id="2147483927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FF99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FF99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FF99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FF99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FF99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rgbClr val="FF99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rgbClr val="FF99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rgbClr val="FF99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rgbClr val="FF99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19"/>
          <p:cNvSpPr>
            <a:spLocks/>
          </p:cNvSpPr>
          <p:nvPr/>
        </p:nvSpPr>
        <p:spPr bwMode="auto">
          <a:xfrm flipH="1" flipV="1">
            <a:off x="0" y="6659592"/>
            <a:ext cx="9211159" cy="25016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63"/>
              </a:cxn>
              <a:cxn ang="0">
                <a:pos x="3331" y="163"/>
              </a:cxn>
              <a:cxn ang="0">
                <a:pos x="3402" y="0"/>
              </a:cxn>
              <a:cxn ang="0">
                <a:pos x="0" y="0"/>
              </a:cxn>
            </a:cxnLst>
            <a:rect l="0" t="0" r="r" b="b"/>
            <a:pathLst>
              <a:path w="3402" h="163">
                <a:moveTo>
                  <a:pt x="0" y="0"/>
                </a:moveTo>
                <a:lnTo>
                  <a:pt x="0" y="163"/>
                </a:lnTo>
                <a:lnTo>
                  <a:pt x="3331" y="163"/>
                </a:lnTo>
                <a:lnTo>
                  <a:pt x="340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round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/>
          <a:lstStyle/>
          <a:p>
            <a:pPr marL="366713" indent="-366713" defTabSz="976313">
              <a:buSzPct val="140000"/>
              <a:defRPr/>
            </a:pPr>
            <a:endParaRPr lang="en-US" dirty="0"/>
          </a:p>
        </p:txBody>
      </p:sp>
      <p:sp>
        <p:nvSpPr>
          <p:cNvPr id="2053" name="Rectangle 4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04913"/>
            <a:ext cx="8450263" cy="473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Subhead One</a:t>
            </a:r>
          </a:p>
          <a:p>
            <a:pPr lvl="1"/>
            <a:r>
              <a:rPr lang="en-US" smtClean="0"/>
              <a:t>Secondary text bullet</a:t>
            </a:r>
          </a:p>
          <a:p>
            <a:pPr lvl="1"/>
            <a:r>
              <a:rPr lang="en-US" smtClean="0"/>
              <a:t>Secondary text bullet</a:t>
            </a:r>
          </a:p>
          <a:p>
            <a:pPr lvl="2"/>
            <a:r>
              <a:rPr lang="en-US" smtClean="0"/>
              <a:t>Third bullet</a:t>
            </a:r>
          </a:p>
          <a:p>
            <a:pPr lvl="0"/>
            <a:r>
              <a:rPr lang="en-US" smtClean="0"/>
              <a:t>Subhead Two</a:t>
            </a:r>
          </a:p>
          <a:p>
            <a:pPr lvl="1"/>
            <a:r>
              <a:rPr lang="en-US" smtClean="0"/>
              <a:t>Secondary text bullet</a:t>
            </a:r>
          </a:p>
          <a:p>
            <a:pPr lvl="1"/>
            <a:r>
              <a:rPr lang="en-US" smtClean="0"/>
              <a:t>Secondary text bullet</a:t>
            </a:r>
          </a:p>
          <a:p>
            <a:pPr lvl="2"/>
            <a:r>
              <a:rPr lang="en-US" smtClean="0"/>
              <a:t>Third bullet</a:t>
            </a:r>
          </a:p>
        </p:txBody>
      </p:sp>
      <p:sp>
        <p:nvSpPr>
          <p:cNvPr id="2054" name="Rectangle 51"/>
          <p:cNvSpPr>
            <a:spLocks noGrp="1" noChangeArrowheads="1"/>
          </p:cNvSpPr>
          <p:nvPr>
            <p:ph type="title"/>
          </p:nvPr>
        </p:nvSpPr>
        <p:spPr bwMode="white">
          <a:xfrm>
            <a:off x="228600" y="196850"/>
            <a:ext cx="83169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5570" tIns="42785" rIns="85570" bIns="4278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9" name="Freeform 18"/>
          <p:cNvSpPr/>
          <p:nvPr/>
        </p:nvSpPr>
        <p:spPr bwMode="auto">
          <a:xfrm>
            <a:off x="0" y="931863"/>
            <a:ext cx="8545513" cy="69850"/>
          </a:xfrm>
          <a:custGeom>
            <a:avLst/>
            <a:gdLst>
              <a:gd name="connsiteX0" fmla="*/ 0 w 9002751"/>
              <a:gd name="connsiteY0" fmla="*/ 944137 h 951571"/>
              <a:gd name="connsiteX1" fmla="*/ 7434 w 9002751"/>
              <a:gd name="connsiteY1" fmla="*/ 0 h 951571"/>
              <a:gd name="connsiteX2" fmla="*/ 9002751 w 9002751"/>
              <a:gd name="connsiteY2" fmla="*/ 7434 h 951571"/>
              <a:gd name="connsiteX3" fmla="*/ 8549268 w 9002751"/>
              <a:gd name="connsiteY3" fmla="*/ 951571 h 951571"/>
              <a:gd name="connsiteX4" fmla="*/ 0 w 9002751"/>
              <a:gd name="connsiteY4" fmla="*/ 944137 h 951571"/>
              <a:gd name="connsiteX0" fmla="*/ 0 w 9002751"/>
              <a:gd name="connsiteY0" fmla="*/ 944137 h 951571"/>
              <a:gd name="connsiteX1" fmla="*/ 7434 w 9002751"/>
              <a:gd name="connsiteY1" fmla="*/ 0 h 951571"/>
              <a:gd name="connsiteX2" fmla="*/ 9002751 w 9002751"/>
              <a:gd name="connsiteY2" fmla="*/ 7434 h 951571"/>
              <a:gd name="connsiteX3" fmla="*/ 8838905 w 9002751"/>
              <a:gd name="connsiteY3" fmla="*/ 951571 h 951571"/>
              <a:gd name="connsiteX4" fmla="*/ 0 w 9002751"/>
              <a:gd name="connsiteY4" fmla="*/ 944137 h 951571"/>
              <a:gd name="connsiteX0" fmla="*/ 0 w 8943601"/>
              <a:gd name="connsiteY0" fmla="*/ 944137 h 951571"/>
              <a:gd name="connsiteX1" fmla="*/ 7434 w 8943601"/>
              <a:gd name="connsiteY1" fmla="*/ 0 h 951571"/>
              <a:gd name="connsiteX2" fmla="*/ 8943601 w 8943601"/>
              <a:gd name="connsiteY2" fmla="*/ 0 h 951571"/>
              <a:gd name="connsiteX3" fmla="*/ 8838905 w 8943601"/>
              <a:gd name="connsiteY3" fmla="*/ 951571 h 951571"/>
              <a:gd name="connsiteX4" fmla="*/ 0 w 8943601"/>
              <a:gd name="connsiteY4" fmla="*/ 944137 h 951571"/>
              <a:gd name="connsiteX0" fmla="*/ 0 w 8943601"/>
              <a:gd name="connsiteY0" fmla="*/ 944137 h 951571"/>
              <a:gd name="connsiteX1" fmla="*/ 7434 w 8943601"/>
              <a:gd name="connsiteY1" fmla="*/ 0 h 951571"/>
              <a:gd name="connsiteX2" fmla="*/ 8943601 w 8943601"/>
              <a:gd name="connsiteY2" fmla="*/ 0 h 951571"/>
              <a:gd name="connsiteX3" fmla="*/ 8877830 w 8943601"/>
              <a:gd name="connsiteY3" fmla="*/ 951571 h 951571"/>
              <a:gd name="connsiteX4" fmla="*/ 0 w 8943601"/>
              <a:gd name="connsiteY4" fmla="*/ 944137 h 951571"/>
              <a:gd name="connsiteX0" fmla="*/ 0 w 8943602"/>
              <a:gd name="connsiteY0" fmla="*/ 944137 h 951571"/>
              <a:gd name="connsiteX1" fmla="*/ 7434 w 8943602"/>
              <a:gd name="connsiteY1" fmla="*/ 0 h 951571"/>
              <a:gd name="connsiteX2" fmla="*/ 8943602 w 8943602"/>
              <a:gd name="connsiteY2" fmla="*/ 0 h 951571"/>
              <a:gd name="connsiteX3" fmla="*/ 8877830 w 8943602"/>
              <a:gd name="connsiteY3" fmla="*/ 951571 h 951571"/>
              <a:gd name="connsiteX4" fmla="*/ 0 w 8943602"/>
              <a:gd name="connsiteY4" fmla="*/ 944137 h 951571"/>
              <a:gd name="connsiteX0" fmla="*/ 0 w 8943602"/>
              <a:gd name="connsiteY0" fmla="*/ 944137 h 951571"/>
              <a:gd name="connsiteX1" fmla="*/ 7434 w 8943602"/>
              <a:gd name="connsiteY1" fmla="*/ 0 h 951571"/>
              <a:gd name="connsiteX2" fmla="*/ 8943602 w 8943602"/>
              <a:gd name="connsiteY2" fmla="*/ 0 h 951571"/>
              <a:gd name="connsiteX3" fmla="*/ 8867213 w 8943602"/>
              <a:gd name="connsiteY3" fmla="*/ 951571 h 951571"/>
              <a:gd name="connsiteX4" fmla="*/ 0 w 8943602"/>
              <a:gd name="connsiteY4" fmla="*/ 944137 h 951571"/>
              <a:gd name="connsiteX0" fmla="*/ 0 w 8943602"/>
              <a:gd name="connsiteY0" fmla="*/ 944137 h 1024987"/>
              <a:gd name="connsiteX1" fmla="*/ 7434 w 8943602"/>
              <a:gd name="connsiteY1" fmla="*/ 0 h 1024987"/>
              <a:gd name="connsiteX2" fmla="*/ 8943602 w 8943602"/>
              <a:gd name="connsiteY2" fmla="*/ 0 h 1024987"/>
              <a:gd name="connsiteX3" fmla="*/ 8902379 w 8943602"/>
              <a:gd name="connsiteY3" fmla="*/ 1024987 h 1024987"/>
              <a:gd name="connsiteX4" fmla="*/ 0 w 8943602"/>
              <a:gd name="connsiteY4" fmla="*/ 944137 h 1024987"/>
              <a:gd name="connsiteX0" fmla="*/ 0 w 8943602"/>
              <a:gd name="connsiteY0" fmla="*/ 944137 h 1024987"/>
              <a:gd name="connsiteX1" fmla="*/ 7434 w 8943602"/>
              <a:gd name="connsiteY1" fmla="*/ 0 h 1024987"/>
              <a:gd name="connsiteX2" fmla="*/ 8943602 w 8943602"/>
              <a:gd name="connsiteY2" fmla="*/ 0 h 1024987"/>
              <a:gd name="connsiteX3" fmla="*/ 8908240 w 8943602"/>
              <a:gd name="connsiteY3" fmla="*/ 1024987 h 1024987"/>
              <a:gd name="connsiteX4" fmla="*/ 0 w 8943602"/>
              <a:gd name="connsiteY4" fmla="*/ 944137 h 1024987"/>
              <a:gd name="connsiteX0" fmla="*/ 8100 w 8936168"/>
              <a:gd name="connsiteY0" fmla="*/ 1024987 h 1024987"/>
              <a:gd name="connsiteX1" fmla="*/ 0 w 8936168"/>
              <a:gd name="connsiteY1" fmla="*/ 0 h 1024987"/>
              <a:gd name="connsiteX2" fmla="*/ 8936168 w 8936168"/>
              <a:gd name="connsiteY2" fmla="*/ 0 h 1024987"/>
              <a:gd name="connsiteX3" fmla="*/ 8900806 w 8936168"/>
              <a:gd name="connsiteY3" fmla="*/ 1024987 h 1024987"/>
              <a:gd name="connsiteX4" fmla="*/ 8100 w 8936168"/>
              <a:gd name="connsiteY4" fmla="*/ 1024987 h 1024987"/>
              <a:gd name="connsiteX0" fmla="*/ 1 w 8928069"/>
              <a:gd name="connsiteY0" fmla="*/ 1025002 h 1025002"/>
              <a:gd name="connsiteX1" fmla="*/ 0 w 8928069"/>
              <a:gd name="connsiteY1" fmla="*/ 0 h 1025002"/>
              <a:gd name="connsiteX2" fmla="*/ 8928069 w 8928069"/>
              <a:gd name="connsiteY2" fmla="*/ 15 h 1025002"/>
              <a:gd name="connsiteX3" fmla="*/ 8892707 w 8928069"/>
              <a:gd name="connsiteY3" fmla="*/ 1025002 h 1025002"/>
              <a:gd name="connsiteX4" fmla="*/ 1 w 8928069"/>
              <a:gd name="connsiteY4" fmla="*/ 1025002 h 1025002"/>
              <a:gd name="connsiteX0" fmla="*/ 1 w 8928068"/>
              <a:gd name="connsiteY0" fmla="*/ 1025002 h 1025002"/>
              <a:gd name="connsiteX1" fmla="*/ 0 w 8928068"/>
              <a:gd name="connsiteY1" fmla="*/ 0 h 1025002"/>
              <a:gd name="connsiteX2" fmla="*/ 8928068 w 8928068"/>
              <a:gd name="connsiteY2" fmla="*/ 0 h 1025002"/>
              <a:gd name="connsiteX3" fmla="*/ 8892707 w 8928068"/>
              <a:gd name="connsiteY3" fmla="*/ 1025002 h 1025002"/>
              <a:gd name="connsiteX4" fmla="*/ 1 w 8928068"/>
              <a:gd name="connsiteY4" fmla="*/ 1025002 h 1025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28068" h="1025002">
                <a:moveTo>
                  <a:pt x="1" y="1025002"/>
                </a:moveTo>
                <a:cubicBezTo>
                  <a:pt x="1" y="683335"/>
                  <a:pt x="0" y="341667"/>
                  <a:pt x="0" y="0"/>
                </a:cubicBezTo>
                <a:lnTo>
                  <a:pt x="8928068" y="0"/>
                </a:lnTo>
                <a:lnTo>
                  <a:pt x="8892707" y="1025002"/>
                </a:lnTo>
                <a:lnTo>
                  <a:pt x="1" y="1025002"/>
                </a:lnTo>
                <a:close/>
              </a:path>
            </a:pathLst>
          </a:custGeom>
          <a:solidFill>
            <a:schemeClr val="accent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8100" dist="254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366713" indent="-366713" algn="ctr" defTabSz="976313" eaLnBrk="1" hangingPunct="1">
              <a:spcBef>
                <a:spcPct val="20000"/>
              </a:spcBef>
              <a:buSzPct val="140000"/>
              <a:defRPr/>
            </a:pPr>
            <a:endParaRPr lang="en-US" sz="3600" b="1" dirty="0">
              <a:latin typeface="Arial" charset="0"/>
            </a:endParaRPr>
          </a:p>
        </p:txBody>
      </p:sp>
      <p:sp>
        <p:nvSpPr>
          <p:cNvPr id="2056" name="TextBox 23"/>
          <p:cNvSpPr txBox="1">
            <a:spLocks noChangeArrowheads="1"/>
          </p:cNvSpPr>
          <p:nvPr/>
        </p:nvSpPr>
        <p:spPr bwMode="auto">
          <a:xfrm>
            <a:off x="196850" y="6677025"/>
            <a:ext cx="87630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SzPct val="140000"/>
              <a:defRPr/>
            </a:pPr>
            <a:r>
              <a:rPr lang="en-US" sz="600" dirty="0" smtClean="0">
                <a:solidFill>
                  <a:schemeClr val="bg1"/>
                </a:solidFill>
                <a:latin typeface="Franklin Gothic Book" pitchFamily="34" charset="0"/>
                <a:cs typeface="Arial" pitchFamily="34" charset="0"/>
              </a:rPr>
              <a:t>© 2011 Cerner Corporation. All rights reserved. This document contains Cerner confidential and/or proprietary information which may not be reproduced or transmitted without the express written consent of Cerner.</a:t>
            </a:r>
          </a:p>
        </p:txBody>
      </p:sp>
      <p:sp>
        <p:nvSpPr>
          <p:cNvPr id="2057" name="Rectangle 66"/>
          <p:cNvSpPr>
            <a:spLocks noGrp="1" noChangeArrowheads="1"/>
          </p:cNvSpPr>
          <p:nvPr/>
        </p:nvSpPr>
        <p:spPr bwMode="auto">
          <a:xfrm>
            <a:off x="8540750" y="6621463"/>
            <a:ext cx="533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EB0AFF87-D7E8-467F-82AF-04A31588ED7D}" type="slidenum">
              <a:rPr lang="en-US" sz="1200" b="1">
                <a:solidFill>
                  <a:schemeClr val="bg1"/>
                </a:solidFill>
                <a:latin typeface="Franklin Gothic Book" pitchFamily="34" charset="0"/>
              </a:rPr>
              <a:pPr algn="r"/>
              <a:t>‹#›</a:t>
            </a:fld>
            <a:endParaRPr lang="en-US" sz="12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pic>
        <p:nvPicPr>
          <p:cNvPr id="2058" name="Picture 31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291263"/>
            <a:ext cx="1169988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6" descr="Crnr_KnowledgeWorks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374650"/>
            <a:ext cx="1536700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19" r:id="rId4"/>
    <p:sldLayoutId id="2147483920" r:id="rId5"/>
    <p:sldLayoutId id="2147483921" r:id="rId6"/>
    <p:sldLayoutId id="2147483922" r:id="rId7"/>
    <p:sldLayoutId id="2147483931" r:id="rId8"/>
    <p:sldLayoutId id="2147483932" r:id="rId9"/>
    <p:sldLayoutId id="2147483933" r:id="rId10"/>
    <p:sldLayoutId id="2147483934" r:id="rId11"/>
    <p:sldLayoutId id="2147483935" r:id="rId12"/>
    <p:sldLayoutId id="2147483936" r:id="rId13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404040"/>
          </a:solidFill>
          <a:latin typeface="Franklin Gothic Demi" pitchFamily="34" charset="0"/>
          <a:ea typeface="ＭＳ Ｐゴシック" pitchFamily="-112" charset="-128"/>
          <a:cs typeface="Franklin Gothic Dem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404040"/>
          </a:solidFill>
          <a:latin typeface="Franklin Gothic Demi" charset="0"/>
          <a:ea typeface="ＭＳ Ｐゴシック" pitchFamily="-112" charset="-128"/>
          <a:cs typeface="Franklin Gothic Dem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404040"/>
          </a:solidFill>
          <a:latin typeface="Franklin Gothic Demi" charset="0"/>
          <a:ea typeface="ＭＳ Ｐゴシック" pitchFamily="-112" charset="-128"/>
          <a:cs typeface="Franklin Gothic Dem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404040"/>
          </a:solidFill>
          <a:latin typeface="Franklin Gothic Demi" charset="0"/>
          <a:ea typeface="ＭＳ Ｐゴシック" pitchFamily="-112" charset="-128"/>
          <a:cs typeface="Franklin Gothic Dem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404040"/>
          </a:solidFill>
          <a:latin typeface="Franklin Gothic Demi" charset="0"/>
          <a:ea typeface="ＭＳ Ｐゴシック" pitchFamily="-112" charset="-128"/>
          <a:cs typeface="Franklin Gothic Dem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Demi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Demi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Demi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Demi" charset="0"/>
        </a:defRPr>
      </a:lvl9pPr>
    </p:titleStyle>
    <p:bodyStyle>
      <a:lvl1pPr marL="282575" indent="-282575" algn="l" rtl="0" eaLnBrk="0" fontAlgn="base" hangingPunct="0">
        <a:spcBef>
          <a:spcPct val="20000"/>
        </a:spcBef>
        <a:spcAft>
          <a:spcPct val="0"/>
        </a:spcAft>
        <a:buClr>
          <a:srgbClr val="3294D3"/>
        </a:buClr>
        <a:buSzPct val="80000"/>
        <a:buBlip>
          <a:blip r:embed="rId17"/>
        </a:buBlip>
        <a:defRPr sz="2400">
          <a:solidFill>
            <a:srgbClr val="404040"/>
          </a:solidFill>
          <a:latin typeface="Franklin Gothic Demi" pitchFamily="34" charset="0"/>
          <a:ea typeface="ＭＳ Ｐゴシック" pitchFamily="-112" charset="-128"/>
          <a:cs typeface="Franklin Gothic Demi" pitchFamily="34" charset="0"/>
        </a:defRPr>
      </a:lvl1pPr>
      <a:lvl2pPr marL="690563" indent="-26828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Blip>
          <a:blip r:embed="rId18"/>
        </a:buBlip>
        <a:defRPr sz="2000">
          <a:solidFill>
            <a:srgbClr val="404040"/>
          </a:solidFill>
          <a:latin typeface="Franklin Gothic Medium" pitchFamily="34" charset="0"/>
          <a:ea typeface="ＭＳ Ｐゴシック" charset="-128"/>
          <a:cs typeface="Franklin Gothic Medium" pitchFamily="34" charset="0"/>
        </a:defRPr>
      </a:lvl2pPr>
      <a:lvl3pPr marL="1027113" indent="-1714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00000"/>
        <a:buFont typeface="Arial" pitchFamily="34" charset="0"/>
        <a:buChar char="•"/>
        <a:defRPr i="1">
          <a:solidFill>
            <a:srgbClr val="404040"/>
          </a:solidFill>
          <a:latin typeface="Franklin Gothic Medium" pitchFamily="34" charset="0"/>
          <a:ea typeface="ＭＳ Ｐゴシック" charset="-128"/>
          <a:cs typeface="Franklin Gothic Medium" pitchFamily="34" charset="0"/>
        </a:defRPr>
      </a:lvl3pPr>
      <a:lvl4pPr marL="1371600" indent="-242888" algn="l" rtl="0" eaLnBrk="0" fontAlgn="base" hangingPunct="0">
        <a:spcBef>
          <a:spcPct val="20000"/>
        </a:spcBef>
        <a:spcAft>
          <a:spcPct val="0"/>
        </a:spcAft>
        <a:buClr>
          <a:srgbClr val="404040"/>
        </a:buClr>
        <a:buFont typeface="Webdings" pitchFamily="18" charset="2"/>
        <a:buChar char="4"/>
        <a:defRPr sz="1400">
          <a:solidFill>
            <a:srgbClr val="404040"/>
          </a:solidFill>
          <a:latin typeface="+mn-lt"/>
          <a:ea typeface="ＭＳ Ｐゴシック" charset="-128"/>
          <a:cs typeface="Gill Sans"/>
        </a:defRPr>
      </a:lvl4pPr>
      <a:lvl5pPr marL="1714500" indent="-228600" algn="l" rtl="0" eaLnBrk="0" fontAlgn="base" hangingPunct="0">
        <a:spcBef>
          <a:spcPct val="20000"/>
        </a:spcBef>
        <a:spcAft>
          <a:spcPct val="0"/>
        </a:spcAft>
        <a:buClr>
          <a:srgbClr val="404040"/>
        </a:buClr>
        <a:buFont typeface="Wingdings" pitchFamily="2" charset="2"/>
        <a:buChar char="§"/>
        <a:defRPr sz="1200">
          <a:solidFill>
            <a:srgbClr val="404040"/>
          </a:solidFill>
          <a:latin typeface="+mn-lt"/>
          <a:ea typeface="ＭＳ Ｐゴシック" charset="-128"/>
          <a:cs typeface="Gill Sans"/>
        </a:defRPr>
      </a:lvl5pPr>
      <a:lvl6pPr marL="25781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§"/>
        <a:defRPr sz="1200">
          <a:solidFill>
            <a:srgbClr val="232D64"/>
          </a:solidFill>
          <a:latin typeface="Franklin Gothic Medium" charset="0"/>
          <a:ea typeface="ＭＳ Ｐゴシック" charset="-128"/>
        </a:defRPr>
      </a:lvl6pPr>
      <a:lvl7pPr marL="30353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§"/>
        <a:defRPr sz="1200">
          <a:solidFill>
            <a:srgbClr val="232D64"/>
          </a:solidFill>
          <a:latin typeface="Franklin Gothic Medium" charset="0"/>
          <a:ea typeface="ＭＳ Ｐゴシック" charset="-128"/>
        </a:defRPr>
      </a:lvl7pPr>
      <a:lvl8pPr marL="34925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§"/>
        <a:defRPr sz="1200">
          <a:solidFill>
            <a:srgbClr val="232D64"/>
          </a:solidFill>
          <a:latin typeface="Franklin Gothic Medium" charset="0"/>
          <a:ea typeface="ＭＳ Ｐゴシック" charset="-128"/>
        </a:defRPr>
      </a:lvl8pPr>
      <a:lvl9pPr marL="39497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§"/>
        <a:defRPr sz="1200">
          <a:solidFill>
            <a:srgbClr val="232D64"/>
          </a:solidFill>
          <a:latin typeface="Franklin Gothic Medium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title"/>
          </p:nvPr>
        </p:nvSpPr>
        <p:spPr>
          <a:xfrm>
            <a:off x="180975" y="2728913"/>
            <a:ext cx="6981825" cy="609600"/>
          </a:xfrm>
          <a:noFill/>
        </p:spPr>
        <p:txBody>
          <a:bodyPr/>
          <a:lstStyle/>
          <a:p>
            <a:pPr eaLnBrk="1" hangingPunct="1"/>
            <a:r>
              <a:rPr lang="en-US" dirty="0" err="1" smtClean="0">
                <a:ea typeface="ＭＳ Ｐゴシック" pitchFamily="34" charset="-128"/>
              </a:rPr>
              <a:t>Cernerworks</a:t>
            </a:r>
            <a:r>
              <a:rPr lang="en-US" dirty="0" smtClean="0">
                <a:ea typeface="ＭＳ Ｐゴシック" pitchFamily="34" charset="-128"/>
              </a:rPr>
              <a:t> Client Owner Scorecard</a:t>
            </a:r>
            <a:endParaRPr lang="en-US" sz="3700" dirty="0" smtClean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15364" name="Rectangle 7"/>
          <p:cNvSpPr>
            <a:spLocks noChangeArrowheads="1"/>
          </p:cNvSpPr>
          <p:nvPr/>
        </p:nvSpPr>
        <p:spPr bwMode="auto">
          <a:xfrm>
            <a:off x="3487738" y="4856163"/>
            <a:ext cx="3379787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6038" tIns="46038" rIns="46038" bIns="46038" anchor="ctr"/>
          <a:lstStyle/>
          <a:p>
            <a:pPr algn="ctr">
              <a:lnSpc>
                <a:spcPct val="85000"/>
              </a:lnSpc>
            </a:pPr>
            <a:endParaRPr lang="en-US" sz="2600" b="1" dirty="0">
              <a:solidFill>
                <a:srgbClr val="0537D1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4"/>
          </p:nvPr>
        </p:nvSpPr>
        <p:spPr>
          <a:xfrm>
            <a:off x="-228600" y="1295400"/>
            <a:ext cx="6172200" cy="1981200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Why CCO Scorecard?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How it works?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What it does?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Conclusion</a:t>
            </a:r>
          </a:p>
          <a:p>
            <a:pPr marL="422275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47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CCO Scorecard?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4"/>
          </p:nvPr>
        </p:nvSpPr>
        <p:spPr>
          <a:xfrm>
            <a:off x="228601" y="1553227"/>
            <a:ext cx="8264046" cy="4009373"/>
          </a:xfrm>
        </p:spPr>
        <p:txBody>
          <a:bodyPr/>
          <a:lstStyle/>
          <a:p>
            <a:r>
              <a:rPr lang="en-US" dirty="0" smtClean="0"/>
              <a:t>Reduce manual task</a:t>
            </a:r>
          </a:p>
          <a:p>
            <a:r>
              <a:rPr lang="en-US" dirty="0" smtClean="0"/>
              <a:t>Accuracy </a:t>
            </a:r>
            <a:r>
              <a:rPr lang="en-US" dirty="0" smtClean="0"/>
              <a:t>is the key</a:t>
            </a:r>
          </a:p>
          <a:p>
            <a:r>
              <a:rPr lang="en-US" dirty="0" smtClean="0"/>
              <a:t>Automating tasks</a:t>
            </a:r>
          </a:p>
          <a:p>
            <a:r>
              <a:rPr lang="en-US" dirty="0" smtClean="0"/>
              <a:t>Responsive User interface</a:t>
            </a:r>
          </a:p>
          <a:p>
            <a:r>
              <a:rPr lang="en-US" dirty="0" smtClean="0"/>
              <a:t>One stop shop </a:t>
            </a:r>
          </a:p>
          <a:p>
            <a:r>
              <a:rPr lang="en-US" dirty="0" smtClean="0"/>
              <a:t>Remote Access</a:t>
            </a:r>
          </a:p>
          <a:p>
            <a:r>
              <a:rPr lang="en-US" dirty="0"/>
              <a:t>U</a:t>
            </a:r>
            <a:r>
              <a:rPr lang="en-US" dirty="0" smtClean="0"/>
              <a:t>ser management</a:t>
            </a:r>
          </a:p>
          <a:p>
            <a:r>
              <a:rPr lang="en-US" dirty="0" smtClean="0"/>
              <a:t>Data Security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67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4"/>
          </p:nvPr>
        </p:nvSpPr>
        <p:spPr>
          <a:xfrm>
            <a:off x="609601" y="1553227"/>
            <a:ext cx="7883046" cy="4321481"/>
          </a:xfrm>
        </p:spPr>
        <p:txBody>
          <a:bodyPr/>
          <a:lstStyle/>
          <a:p>
            <a:r>
              <a:rPr lang="en-US" dirty="0" smtClean="0"/>
              <a:t>Oracle Apex Engine</a:t>
            </a:r>
          </a:p>
          <a:p>
            <a:r>
              <a:rPr lang="en-US" dirty="0" smtClean="0"/>
              <a:t>PL/SQL Programming</a:t>
            </a:r>
          </a:p>
          <a:p>
            <a:r>
              <a:rPr lang="en-US" dirty="0" smtClean="0"/>
              <a:t>JavaScript validations</a:t>
            </a:r>
          </a:p>
          <a:p>
            <a:r>
              <a:rPr lang="en-US" dirty="0" smtClean="0"/>
              <a:t>HTML5 chart Plugins</a:t>
            </a:r>
          </a:p>
          <a:p>
            <a:r>
              <a:rPr lang="en-US" dirty="0" smtClean="0"/>
              <a:t>Interactive data 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18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it does?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4"/>
          </p:nvPr>
        </p:nvSpPr>
        <p:spPr>
          <a:xfrm>
            <a:off x="381001" y="1553227"/>
            <a:ext cx="8111646" cy="4321481"/>
          </a:xfrm>
        </p:spPr>
        <p:txBody>
          <a:bodyPr/>
          <a:lstStyle/>
          <a:p>
            <a:r>
              <a:rPr lang="en-US" dirty="0" smtClean="0"/>
              <a:t>Storing CSV data to Database</a:t>
            </a:r>
          </a:p>
          <a:p>
            <a:r>
              <a:rPr lang="en-US" dirty="0" smtClean="0"/>
              <a:t>Conversion of Raw data to processed</a:t>
            </a:r>
          </a:p>
          <a:p>
            <a:r>
              <a:rPr lang="en-US" dirty="0" smtClean="0"/>
              <a:t>Deleting erroneous data</a:t>
            </a:r>
          </a:p>
          <a:p>
            <a:r>
              <a:rPr lang="en-US" dirty="0" smtClean="0"/>
              <a:t>Creating graphs and charts</a:t>
            </a:r>
          </a:p>
          <a:p>
            <a:r>
              <a:rPr lang="en-US" dirty="0" smtClean="0"/>
              <a:t>Creating interactive reports</a:t>
            </a:r>
          </a:p>
          <a:p>
            <a:r>
              <a:rPr lang="en-US" dirty="0" smtClean="0"/>
              <a:t>Data security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22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4"/>
          </p:nvPr>
        </p:nvSpPr>
        <p:spPr>
          <a:xfrm>
            <a:off x="228601" y="1553227"/>
            <a:ext cx="8264046" cy="4321481"/>
          </a:xfrm>
        </p:spPr>
        <p:txBody>
          <a:bodyPr/>
          <a:lstStyle/>
          <a:p>
            <a:pPr algn="just"/>
            <a:r>
              <a:rPr lang="en-US" dirty="0" smtClean="0"/>
              <a:t>CCO scorecard not just makes it easy to view and manage data, but also acts as an helping aid to make smart decisions.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32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7800" y="1828800"/>
            <a:ext cx="6248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solidFill>
                  <a:schemeClr val="bg2"/>
                </a:solidFill>
              </a:rPr>
              <a:t>THANK YOU</a:t>
            </a:r>
            <a:endParaRPr lang="en-US" sz="9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29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SDP Presentation Template">
  <a:themeElements>
    <a:clrScheme name="LSDP Presentation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SDP Presentation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LSDP Presentatio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SDP Presentation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SDP Presentation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SDP Presentation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SDP Presentation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SDP Presentation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SDP Presentation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SDP Presentation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SDP Presentation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SDP Presentation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SDP Presentation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SDP Presentation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erner Template Theme">
  <a:themeElements>
    <a:clrScheme name="Cerner Custom 1">
      <a:dk1>
        <a:srgbClr val="0D94D2"/>
      </a:dk1>
      <a:lt1>
        <a:srgbClr val="FFFFFF"/>
      </a:lt1>
      <a:dk2>
        <a:srgbClr val="0194D3"/>
      </a:dk2>
      <a:lt2>
        <a:srgbClr val="000000"/>
      </a:lt2>
      <a:accent1>
        <a:srgbClr val="F58025"/>
      </a:accent1>
      <a:accent2>
        <a:srgbClr val="7BC143"/>
      </a:accent2>
      <a:accent3>
        <a:srgbClr val="00A8CB"/>
      </a:accent3>
      <a:accent4>
        <a:srgbClr val="6A737B"/>
      </a:accent4>
      <a:accent5>
        <a:srgbClr val="FDB913"/>
      </a:accent5>
      <a:accent6>
        <a:srgbClr val="7C2B83"/>
      </a:accent6>
      <a:hlink>
        <a:srgbClr val="0D94D2"/>
      </a:hlink>
      <a:folHlink>
        <a:srgbClr val="FDB913"/>
      </a:folHlink>
    </a:clrScheme>
    <a:fontScheme name="Cerner-2">
      <a:majorFont>
        <a:latin typeface="Franklin Gothic Book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366713" marR="0" indent="-366713" algn="ctr" defTabSz="9763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140000"/>
          <a:buFontTx/>
          <a:buNone/>
          <a:tabLst/>
          <a:defRPr kumimoji="0" sz="36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AF9335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66713" marR="0" indent="-366713" algn="ctr" defTabSz="9763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140000"/>
          <a:buFontTx/>
          <a:buNone/>
          <a:tabLst/>
          <a:defRPr kumimoji="0" lang="en-US" sz="36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76396"/>
        </a:accent1>
        <a:accent2>
          <a:srgbClr val="A19B70"/>
        </a:accent2>
        <a:accent3>
          <a:srgbClr val="FFFFFF"/>
        </a:accent3>
        <a:accent4>
          <a:srgbClr val="000000"/>
        </a:accent4>
        <a:accent5>
          <a:srgbClr val="B4B7C9"/>
        </a:accent5>
        <a:accent6>
          <a:srgbClr val="918C65"/>
        </a:accent6>
        <a:hlink>
          <a:srgbClr val="688584"/>
        </a:hlink>
        <a:folHlink>
          <a:srgbClr val="D9933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4">
        <a:dk1>
          <a:srgbClr val="21345F"/>
        </a:dk1>
        <a:lt1>
          <a:srgbClr val="FFFFFF"/>
        </a:lt1>
        <a:dk2>
          <a:srgbClr val="1C7BA5"/>
        </a:dk2>
        <a:lt2>
          <a:srgbClr val="000000"/>
        </a:lt2>
        <a:accent1>
          <a:srgbClr val="AF9335"/>
        </a:accent1>
        <a:accent2>
          <a:srgbClr val="669933"/>
        </a:accent2>
        <a:accent3>
          <a:srgbClr val="FFFFFF"/>
        </a:accent3>
        <a:accent4>
          <a:srgbClr val="1B2B50"/>
        </a:accent4>
        <a:accent5>
          <a:srgbClr val="D4C8AE"/>
        </a:accent5>
        <a:accent6>
          <a:srgbClr val="5C8A2D"/>
        </a:accent6>
        <a:hlink>
          <a:srgbClr val="AF6227"/>
        </a:hlink>
        <a:folHlink>
          <a:srgbClr val="E8BA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LongProperties xmlns="http://schemas.microsoft.com/office/2006/metadata/longProperties"/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ort_x0020_by xmlns="015400b9-a40a-4476-b357-2fd5066e5d26">5</Sort_x0020_by>
    <Course_x0020_Day xmlns="9dbf23b4-c7b3-4fb5-a20f-dd278033f3a5">Day 01</Course_x0020_Day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DF1B3D9376E043A1D69C9BF8917E78" ma:contentTypeVersion="2" ma:contentTypeDescription="Create a new document." ma:contentTypeScope="" ma:versionID="0d61e6b6d78b9f204304e0abf27ce877">
  <xsd:schema xmlns:xsd="http://www.w3.org/2001/XMLSchema" xmlns:xs="http://www.w3.org/2001/XMLSchema" xmlns:p="http://schemas.microsoft.com/office/2006/metadata/properties" xmlns:ns2="9dbf23b4-c7b3-4fb5-a20f-dd278033f3a5" xmlns:ns3="015400b9-a40a-4476-b357-2fd5066e5d26" targetNamespace="http://schemas.microsoft.com/office/2006/metadata/properties" ma:root="true" ma:fieldsID="e251d76b5121e9edc41f84668dabd113" ns2:_="" ns3:_="">
    <xsd:import namespace="9dbf23b4-c7b3-4fb5-a20f-dd278033f3a5"/>
    <xsd:import namespace="015400b9-a40a-4476-b357-2fd5066e5d26"/>
    <xsd:element name="properties">
      <xsd:complexType>
        <xsd:sequence>
          <xsd:element name="documentManagement">
            <xsd:complexType>
              <xsd:all>
                <xsd:element ref="ns2:Course_x0020_Day" minOccurs="0"/>
                <xsd:element ref="ns3:Sort_x0020_b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bf23b4-c7b3-4fb5-a20f-dd278033f3a5" elementFormDefault="qualified">
    <xsd:import namespace="http://schemas.microsoft.com/office/2006/documentManagement/types"/>
    <xsd:import namespace="http://schemas.microsoft.com/office/infopath/2007/PartnerControls"/>
    <xsd:element name="Course_x0020_Day" ma:index="8" nillable="true" ma:displayName="Course Day" ma:format="Dropdown" ma:internalName="Course_x0020_Day">
      <xsd:simpleType>
        <xsd:restriction base="dms:Choice">
          <xsd:enumeration value="Day 01"/>
          <xsd:enumeration value="Day 02"/>
          <xsd:enumeration value="Day 03"/>
          <xsd:enumeration value="Day 04"/>
          <xsd:enumeration value="Day 05"/>
          <xsd:enumeration value="Day 06"/>
          <xsd:enumeration value="Day 07"/>
          <xsd:enumeration value="Day 08"/>
          <xsd:enumeration value="Day 09"/>
          <xsd:enumeration value="Day 10"/>
          <xsd:enumeration value="Day 11"/>
          <xsd:enumeration value="Day 12"/>
          <xsd:enumeration value="Day 13"/>
          <xsd:enumeration value="Day 14"/>
          <xsd:enumeration value="Day 15"/>
          <xsd:enumeration value="Day 16"/>
          <xsd:enumeration value="Day 17"/>
          <xsd:enumeration value="Day 18"/>
          <xsd:enumeration value="Day 19"/>
          <xsd:enumeration value="Day 20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5400b9-a40a-4476-b357-2fd5066e5d26" elementFormDefault="qualified">
    <xsd:import namespace="http://schemas.microsoft.com/office/2006/documentManagement/types"/>
    <xsd:import namespace="http://schemas.microsoft.com/office/infopath/2007/PartnerControls"/>
    <xsd:element name="Sort_x0020_by" ma:index="9" nillable="true" ma:displayName="Sort by" ma:internalName="Sort_x0020_by">
      <xsd:simpleType>
        <xsd:restriction base="dms:Number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617D46-295C-4631-83B0-8FBD216D3EF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046D16-24EB-4D45-8243-5DC146066191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B0845D79-EA20-4351-B67B-7C599BEC454C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9dbf23b4-c7b3-4fb5-a20f-dd278033f3a5"/>
    <ds:schemaRef ds:uri="http://purl.org/dc/dcmitype/"/>
    <ds:schemaRef ds:uri="http://schemas.microsoft.com/office/infopath/2007/PartnerControls"/>
    <ds:schemaRef ds:uri="015400b9-a40a-4476-b357-2fd5066e5d26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FA5D51EC-6913-4236-A8D3-5A0B1FC300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bf23b4-c7b3-4fb5-a20f-dd278033f3a5"/>
    <ds:schemaRef ds:uri="015400b9-a40a-4476-b357-2fd5066e5d2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2847</TotalTime>
  <Pages>18</Pages>
  <Words>117</Words>
  <Application>Microsoft Office PowerPoint</Application>
  <PresentationFormat>On-screen Show (4:3)</PresentationFormat>
  <Paragraphs>33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20" baseType="lpstr">
      <vt:lpstr>ＭＳ Ｐゴシック</vt:lpstr>
      <vt:lpstr>Arial</vt:lpstr>
      <vt:lpstr>Book Antiqua</vt:lpstr>
      <vt:lpstr>Franklin Gothic Book</vt:lpstr>
      <vt:lpstr>Franklin Gothic Demi</vt:lpstr>
      <vt:lpstr>Franklin Gothic Medium</vt:lpstr>
      <vt:lpstr>Gill Sans</vt:lpstr>
      <vt:lpstr>Gill Sans Light</vt:lpstr>
      <vt:lpstr>Times New Roman</vt:lpstr>
      <vt:lpstr>Webdings</vt:lpstr>
      <vt:lpstr>Wingdings</vt:lpstr>
      <vt:lpstr>LSDP Presentation Template</vt:lpstr>
      <vt:lpstr>Cerner Template Theme</vt:lpstr>
      <vt:lpstr>Cernerworks Client Owner Scorecard</vt:lpstr>
      <vt:lpstr>Index</vt:lpstr>
      <vt:lpstr>Why CCO Scorecard?</vt:lpstr>
      <vt:lpstr>How it works?</vt:lpstr>
      <vt:lpstr>What it does?</vt:lpstr>
      <vt:lpstr>Conclusion</vt:lpstr>
      <vt:lpstr>PowerPoint Presentation</vt:lpstr>
    </vt:vector>
  </TitlesOfParts>
  <Company>Cerner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Cerner Millennium Change Control Management</dc:title>
  <dc:creator>Steven D. Peszat</dc:creator>
  <cp:lastModifiedBy>Shambhuche,Prathamesh</cp:lastModifiedBy>
  <cp:revision>135</cp:revision>
  <cp:lastPrinted>2001-05-11T22:54:08Z</cp:lastPrinted>
  <dcterms:created xsi:type="dcterms:W3CDTF">1999-06-18T20:14:11Z</dcterms:created>
  <dcterms:modified xsi:type="dcterms:W3CDTF">2016-05-16T09:06:45Z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</Properties>
</file>