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6" r:id="rId3"/>
    <p:sldId id="280" r:id="rId4"/>
    <p:sldId id="257" r:id="rId5"/>
    <p:sldId id="281" r:id="rId6"/>
    <p:sldId id="282" r:id="rId7"/>
    <p:sldId id="283" r:id="rId8"/>
    <p:sldId id="286" r:id="rId9"/>
    <p:sldId id="284" r:id="rId10"/>
    <p:sldId id="287" r:id="rId11"/>
    <p:sldId id="285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3333CC"/>
    <a:srgbClr val="333399"/>
    <a:srgbClr val="000066"/>
    <a:srgbClr val="333333"/>
    <a:srgbClr val="969696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2" autoAdjust="0"/>
    <p:restoredTop sz="95596" autoAdjust="0"/>
  </p:normalViewPr>
  <p:slideViewPr>
    <p:cSldViewPr>
      <p:cViewPr>
        <p:scale>
          <a:sx n="57" d="100"/>
          <a:sy n="57" d="100"/>
        </p:scale>
        <p:origin x="-209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5B618F-E90D-440D-B723-AEB3211BA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FA0DC-3DF3-4F62-B2B9-79FF9CE1EAF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46717-7699-4A7D-9B09-4285CEEF6ED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990600"/>
            <a:ext cx="7772400" cy="70485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7772400" cy="6858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676400"/>
            <a:ext cx="18288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676400"/>
            <a:ext cx="5334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 cstate="print">
            <a:lum/>
          </a:blip>
          <a:srcRect/>
          <a:stretch>
            <a:fillRect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4384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6764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438400"/>
            <a:ext cx="7315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419600"/>
            <a:ext cx="5638800" cy="1524000"/>
          </a:xfrm>
        </p:spPr>
        <p:txBody>
          <a:bodyPr/>
          <a:lstStyle/>
          <a:p>
            <a:pPr>
              <a:defRPr/>
            </a:pPr>
            <a:r>
              <a:rPr lang="en-US" sz="7200" dirty="0" smtClean="0">
                <a:solidFill>
                  <a:srgbClr val="333333"/>
                </a:solidFill>
              </a:rPr>
              <a:t>VIDRIO</a:t>
            </a:r>
            <a:r>
              <a:rPr lang="en-US" sz="6000" dirty="0" smtClean="0">
                <a:solidFill>
                  <a:srgbClr val="333333"/>
                </a:solidFill>
              </a:rPr>
              <a:t/>
            </a:r>
            <a:br>
              <a:rPr lang="en-US" sz="6000" dirty="0" smtClean="0">
                <a:solidFill>
                  <a:srgbClr val="333333"/>
                </a:solidFill>
              </a:rPr>
            </a:br>
            <a:r>
              <a:rPr lang="en-US" sz="2000" dirty="0" smtClean="0">
                <a:solidFill>
                  <a:srgbClr val="333333"/>
                </a:solidFill>
              </a:rPr>
              <a:t>		 </a:t>
            </a:r>
            <a:r>
              <a:rPr lang="en-US" sz="2400" dirty="0" smtClean="0">
                <a:solidFill>
                  <a:srgbClr val="333333"/>
                </a:solidFill>
                <a:latin typeface="Forte" pitchFamily="66" charset="0"/>
              </a:rPr>
              <a:t>Innovating Life</a:t>
            </a:r>
            <a:endParaRPr lang="en-US" sz="6600" dirty="0">
              <a:solidFill>
                <a:srgbClr val="333333"/>
              </a:solidFill>
              <a:latin typeface="Forte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6019800"/>
            <a:ext cx="4114800" cy="381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969696"/>
                </a:solidFill>
              </a:rPr>
              <a:t>Prathamesh Shambhuche.</a:t>
            </a:r>
            <a:endParaRPr lang="en-US" dirty="0">
              <a:solidFill>
                <a:srgbClr val="96969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" y="653716"/>
            <a:ext cx="5867400" cy="715963"/>
          </a:xfrm>
        </p:spPr>
        <p:txBody>
          <a:bodyPr/>
          <a:lstStyle/>
          <a:p>
            <a:r>
              <a:rPr lang="en-US" dirty="0">
                <a:latin typeface="Colonna MT" pitchFamily="82" charset="0"/>
                <a:cs typeface="Times New Roman" pitchFamily="18" charset="0"/>
              </a:rPr>
              <a:t>Physical </a:t>
            </a:r>
            <a:r>
              <a:rPr lang="en-US" dirty="0" smtClean="0">
                <a:latin typeface="Colonna MT" pitchFamily="82" charset="0"/>
                <a:cs typeface="Times New Roman" pitchFamily="18" charset="0"/>
              </a:rPr>
              <a:t>Requirements</a:t>
            </a:r>
            <a:endParaRPr lang="en-US" dirty="0"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924800" cy="4495800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Storage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Chip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Wireless and Cellular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Cameras, Photos, and Video Recording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Battery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Sensors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ACCESSIBILITY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0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:\oled tablet\be3e2349fae8e0d64e051b4ec3d4347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57764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1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3657600" cy="715963"/>
          </a:xfrm>
        </p:spPr>
        <p:txBody>
          <a:bodyPr/>
          <a:lstStyle/>
          <a:p>
            <a:r>
              <a:rPr lang="en-US" dirty="0">
                <a:latin typeface="Colonna MT" pitchFamily="82" charset="0"/>
              </a:rPr>
              <a:t>Conclusion</a:t>
            </a:r>
            <a:endParaRPr lang="en-US" dirty="0"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315200" cy="4267200"/>
          </a:xfrm>
        </p:spPr>
        <p:txBody>
          <a:bodyPr/>
          <a:lstStyle/>
          <a:p>
            <a:r>
              <a:rPr lang="en-US" sz="4000" dirty="0" err="1"/>
              <a:t>Vidrio</a:t>
            </a:r>
            <a:r>
              <a:rPr lang="en-US" sz="4000" dirty="0"/>
              <a:t>- </a:t>
            </a:r>
            <a:r>
              <a:rPr lang="en-US" sz="2800" dirty="0">
                <a:latin typeface="Forte" pitchFamily="66" charset="0"/>
              </a:rPr>
              <a:t>Innovating Life</a:t>
            </a:r>
            <a:r>
              <a:rPr lang="en-US" sz="2800" dirty="0" smtClean="0"/>
              <a:t> </a:t>
            </a:r>
            <a:r>
              <a:rPr lang="en-US" dirty="0"/>
              <a:t>will set a revolution in the market in up-coming days as it will be highly durable, functional and as Android is in boom in Technology it will set a revolution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:\oled tablet\172dd76a8928e88e6531890980313b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2742"/>
            <a:ext cx="9144000" cy="51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04800"/>
            <a:ext cx="530286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lonna MT" pitchFamily="82" charset="0"/>
              </a:rPr>
              <a:t>THANK YOU</a:t>
            </a:r>
            <a:endParaRPr lang="en-US" sz="7200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33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:\LIONRA\oled tablet\172dd76a8928e88e6531890980313b2c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067245" cy="4976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62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5334000" cy="792163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800" dirty="0" smtClean="0">
                <a:latin typeface="Colonna MT" pitchFamily="82" charset="0"/>
              </a:rPr>
              <a:t>Table of Contents</a:t>
            </a:r>
            <a:endParaRPr lang="en-US" sz="4800" dirty="0">
              <a:latin typeface="Colonna MT" pitchFamily="8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8486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General System Description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Physical Requirements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315200" cy="715963"/>
          </a:xfrm>
        </p:spPr>
        <p:txBody>
          <a:bodyPr/>
          <a:lstStyle/>
          <a:p>
            <a:r>
              <a:rPr lang="en-US" sz="4800" dirty="0" smtClean="0">
                <a:latin typeface="Colonna MT" pitchFamily="82" charset="0"/>
              </a:rPr>
              <a:t>INTRODUCTION</a:t>
            </a:r>
            <a:endParaRPr lang="en-US" sz="4800" dirty="0"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15200" cy="4267200"/>
          </a:xfrm>
        </p:spPr>
        <p:txBody>
          <a:bodyPr/>
          <a:lstStyle/>
          <a:p>
            <a:r>
              <a:rPr lang="en-US" dirty="0" err="1" smtClean="0"/>
              <a:t>Vidrio</a:t>
            </a:r>
            <a:r>
              <a:rPr lang="en-US" dirty="0" smtClean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Forte" pitchFamily="66" charset="0"/>
              </a:rPr>
              <a:t>Innovating Life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OLED eco-friendly, flexible, durable and transparent tablet which is designed in consideration with the future needs and technology.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aim of this tab is having and efficient and eco-friendly device which will help us in getting information just with touch.</a:t>
            </a:r>
            <a:endParaRPr lang="en-US" sz="24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:\oled tablet\7383ba725cf29c3121a345c4b858c59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934200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2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257800" cy="1173163"/>
          </a:xfrm>
        </p:spPr>
        <p:txBody>
          <a:bodyPr/>
          <a:lstStyle/>
          <a:p>
            <a:r>
              <a:rPr lang="en-US" dirty="0">
                <a:latin typeface="Colonna MT" pitchFamily="82" charset="0"/>
                <a:cs typeface="Times New Roman" pitchFamily="18" charset="0"/>
              </a:rPr>
              <a:t>General </a:t>
            </a:r>
            <a:r>
              <a:rPr lang="en-US" dirty="0" smtClean="0">
                <a:latin typeface="Colonna MT" pitchFamily="82" charset="0"/>
                <a:cs typeface="Times New Roman" pitchFamily="18" charset="0"/>
              </a:rPr>
              <a:t>System</a:t>
            </a:r>
            <a:br>
              <a:rPr lang="en-US" dirty="0" smtClean="0">
                <a:latin typeface="Colonna MT" pitchFamily="82" charset="0"/>
                <a:cs typeface="Times New Roman" pitchFamily="18" charset="0"/>
              </a:rPr>
            </a:br>
            <a:r>
              <a:rPr lang="en-US" dirty="0" smtClean="0">
                <a:latin typeface="Colonna MT" pitchFamily="82" charset="0"/>
                <a:cs typeface="Times New Roman" pitchFamily="18" charset="0"/>
              </a:rPr>
              <a:t> Description</a:t>
            </a:r>
            <a:endParaRPr lang="en-US" dirty="0"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5438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Durability </a:t>
            </a:r>
            <a:r>
              <a:rPr lang="en-US" sz="2800" b="1" dirty="0"/>
              <a:t>of the </a:t>
            </a:r>
            <a:r>
              <a:rPr lang="en-US" sz="2800" b="1" dirty="0" smtClean="0"/>
              <a:t>System</a:t>
            </a:r>
          </a:p>
          <a:p>
            <a:pPr marL="0" indent="0">
              <a:buNone/>
            </a:pPr>
            <a:r>
              <a:rPr lang="en-US" sz="2800" b="1" dirty="0" smtClean="0"/>
              <a:t>	OLED </a:t>
            </a:r>
          </a:p>
          <a:p>
            <a:pPr marL="120650" lvl="2" indent="0">
              <a:buNone/>
            </a:pPr>
            <a:r>
              <a:rPr lang="en-US" sz="3200" b="1" dirty="0" smtClean="0"/>
              <a:t>Accessibility</a:t>
            </a:r>
          </a:p>
          <a:p>
            <a:pPr marL="577850" lvl="3" indent="0">
              <a:buNone/>
            </a:pPr>
            <a:r>
              <a:rPr lang="en-US" sz="2800" b="1" dirty="0" smtClean="0"/>
              <a:t>Capacitive </a:t>
            </a:r>
            <a:r>
              <a:rPr lang="en-US" sz="2400" b="1" dirty="0" smtClean="0"/>
              <a:t>Touchscreen</a:t>
            </a:r>
            <a:endParaRPr lang="en-US" sz="2400" b="1" dirty="0"/>
          </a:p>
          <a:p>
            <a:pPr marL="120650" lvl="3" indent="0">
              <a:buNone/>
            </a:pPr>
            <a:r>
              <a:rPr lang="en-US" sz="2800" b="1" dirty="0" smtClean="0"/>
              <a:t>Technology</a:t>
            </a:r>
            <a:endParaRPr lang="en-US" sz="2800" b="1" dirty="0"/>
          </a:p>
          <a:p>
            <a:pPr marL="120650" lvl="3" indent="0">
              <a:buNone/>
            </a:pPr>
            <a:r>
              <a:rPr lang="en-US" sz="2800" b="1" dirty="0" smtClean="0"/>
              <a:t>	Android (Jelly Beans)</a:t>
            </a:r>
          </a:p>
          <a:p>
            <a:pPr marL="120650" lvl="3" indent="0">
              <a:buNone/>
            </a:pPr>
            <a:r>
              <a:rPr lang="en-US" sz="2800" b="1" dirty="0" smtClean="0"/>
              <a:t>Usability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:\oled tablet\21ee5c014e66897fac70c1be8489997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66544"/>
            <a:ext cx="4114800" cy="2907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K:\oled tablet\de697defa48f805470f8bc43c7e5cd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4097547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7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117316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Colonna MT" pitchFamily="82" charset="0"/>
                <a:cs typeface="Times New Roman" pitchFamily="18" charset="0"/>
              </a:rPr>
              <a:t>Functional </a:t>
            </a:r>
            <a:r>
              <a:rPr lang="en-US" sz="4000" dirty="0" smtClean="0">
                <a:solidFill>
                  <a:schemeClr val="tx1"/>
                </a:solidFill>
                <a:latin typeface="Colonna MT" pitchFamily="82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Colonna MT" pitchFamily="82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olonna MT" pitchFamily="82" charset="0"/>
                <a:cs typeface="Times New Roman" pitchFamily="18" charset="0"/>
              </a:rPr>
              <a:t>Requirements</a:t>
            </a:r>
            <a:endParaRPr lang="en-US" sz="4000" dirty="0">
              <a:solidFill>
                <a:schemeClr val="tx1"/>
              </a:solidFill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315200" cy="4572000"/>
          </a:xfrm>
        </p:spPr>
        <p:txBody>
          <a:bodyPr/>
          <a:lstStyle/>
          <a:p>
            <a:pPr lvl="0"/>
            <a:r>
              <a:rPr lang="en-US" sz="2800" dirty="0"/>
              <a:t>Video Calling with Virtual Reality</a:t>
            </a:r>
            <a:endParaRPr lang="en-US" sz="2800" b="1" dirty="0"/>
          </a:p>
          <a:p>
            <a:pPr lvl="0"/>
            <a:r>
              <a:rPr lang="en-US" sz="2800" dirty="0"/>
              <a:t>Voice calling</a:t>
            </a:r>
            <a:endParaRPr lang="en-US" sz="2800" b="1" dirty="0"/>
          </a:p>
          <a:p>
            <a:pPr lvl="0"/>
            <a:r>
              <a:rPr lang="en-US" sz="2800" dirty="0"/>
              <a:t>Messaging</a:t>
            </a:r>
            <a:endParaRPr lang="en-US" sz="2800" b="1" dirty="0"/>
          </a:p>
          <a:p>
            <a:pPr lvl="0"/>
            <a:r>
              <a:rPr lang="en-US" sz="2800" dirty="0"/>
              <a:t>Mailing</a:t>
            </a:r>
            <a:endParaRPr lang="en-US" sz="2800" b="1" dirty="0"/>
          </a:p>
          <a:p>
            <a:pPr lvl="0"/>
            <a:r>
              <a:rPr lang="en-US" sz="2800" dirty="0"/>
              <a:t>Photo and video service</a:t>
            </a:r>
            <a:endParaRPr lang="en-US" sz="2800" b="1" dirty="0"/>
          </a:p>
          <a:p>
            <a:pPr lvl="0"/>
            <a:r>
              <a:rPr lang="en-US" sz="2800" dirty="0"/>
              <a:t>Internet connection Options.</a:t>
            </a:r>
            <a:endParaRPr lang="en-US" sz="2800" b="1" dirty="0"/>
          </a:p>
          <a:p>
            <a:pPr lvl="0"/>
            <a:r>
              <a:rPr lang="en-US" sz="2800" dirty="0"/>
              <a:t>Audio/video playback.</a:t>
            </a:r>
            <a:endParaRPr lang="en-US" sz="2800" b="1" dirty="0"/>
          </a:p>
          <a:p>
            <a:r>
              <a:rPr lang="en-US" sz="2800" dirty="0"/>
              <a:t>Virtual Reality(Gesture </a:t>
            </a:r>
            <a:r>
              <a:rPr lang="en-US" sz="2800" dirty="0" smtClean="0"/>
              <a:t>control)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01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:\oled tablet\5f1c70abe584d63d239c85503205e65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58" y="1981200"/>
            <a:ext cx="657764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9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980995">
  <a:themeElements>
    <a:clrScheme name="Custom 3">
      <a:dk1>
        <a:srgbClr val="3F1531"/>
      </a:dk1>
      <a:lt1>
        <a:srgbClr val="FFFFFF"/>
      </a:lt1>
      <a:dk2>
        <a:srgbClr val="4D4D4D"/>
      </a:dk2>
      <a:lt2>
        <a:srgbClr val="3F1531"/>
      </a:lt2>
      <a:accent1>
        <a:srgbClr val="00B0F0"/>
      </a:accent1>
      <a:accent2>
        <a:srgbClr val="002060"/>
      </a:accent2>
      <a:accent3>
        <a:srgbClr val="FFFFFF"/>
      </a:accent3>
      <a:accent4>
        <a:srgbClr val="262626"/>
      </a:accent4>
      <a:accent5>
        <a:srgbClr val="C0AAAC"/>
      </a:accent5>
      <a:accent6>
        <a:srgbClr val="AD4768"/>
      </a:accent6>
      <a:hlink>
        <a:srgbClr val="122F46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F6DF52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5D5537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534C31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726C59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7F7863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726C59"/>
        </a:accent6>
        <a:hlink>
          <a:srgbClr val="4588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869BCC"/>
        </a:lt2>
        <a:accent1>
          <a:srgbClr val="00A2D9"/>
        </a:accent1>
        <a:accent2>
          <a:srgbClr val="B486B0"/>
        </a:accent2>
        <a:accent3>
          <a:srgbClr val="FFFFFF"/>
        </a:accent3>
        <a:accent4>
          <a:srgbClr val="404040"/>
        </a:accent4>
        <a:accent5>
          <a:srgbClr val="AACEE9"/>
        </a:accent5>
        <a:accent6>
          <a:srgbClr val="A3799F"/>
        </a:accent6>
        <a:hlink>
          <a:srgbClr val="3D5EA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2A5CA3"/>
        </a:lt2>
        <a:accent1>
          <a:srgbClr val="45B0E1"/>
        </a:accent1>
        <a:accent2>
          <a:srgbClr val="2277C8"/>
        </a:accent2>
        <a:accent3>
          <a:srgbClr val="FFFFFF"/>
        </a:accent3>
        <a:accent4>
          <a:srgbClr val="404040"/>
        </a:accent4>
        <a:accent5>
          <a:srgbClr val="B0D4EE"/>
        </a:accent5>
        <a:accent6>
          <a:srgbClr val="1E6BB5"/>
        </a:accent6>
        <a:hlink>
          <a:srgbClr val="6BC5E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234C89"/>
        </a:lt2>
        <a:accent1>
          <a:srgbClr val="33C3E5"/>
        </a:accent1>
        <a:accent2>
          <a:srgbClr val="2277C8"/>
        </a:accent2>
        <a:accent3>
          <a:srgbClr val="FFFFFF"/>
        </a:accent3>
        <a:accent4>
          <a:srgbClr val="404040"/>
        </a:accent4>
        <a:accent5>
          <a:srgbClr val="ADDEF0"/>
        </a:accent5>
        <a:accent6>
          <a:srgbClr val="1E6BB5"/>
        </a:accent6>
        <a:hlink>
          <a:srgbClr val="2BA6D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4">
        <a:dk1>
          <a:srgbClr val="4D4D4D"/>
        </a:dk1>
        <a:lt1>
          <a:srgbClr val="FFFFFF"/>
        </a:lt1>
        <a:dk2>
          <a:srgbClr val="4D4D4D"/>
        </a:dk2>
        <a:lt2>
          <a:srgbClr val="31211B"/>
        </a:lt2>
        <a:accent1>
          <a:srgbClr val="9D8C83"/>
        </a:accent1>
        <a:accent2>
          <a:srgbClr val="7E6152"/>
        </a:accent2>
        <a:accent3>
          <a:srgbClr val="FFFFFF"/>
        </a:accent3>
        <a:accent4>
          <a:srgbClr val="404040"/>
        </a:accent4>
        <a:accent5>
          <a:srgbClr val="CCC5C1"/>
        </a:accent5>
        <a:accent6>
          <a:srgbClr val="725749"/>
        </a:accent6>
        <a:hlink>
          <a:srgbClr val="544A3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5">
        <a:dk1>
          <a:srgbClr val="4D4D4D"/>
        </a:dk1>
        <a:lt1>
          <a:srgbClr val="FFFFFF"/>
        </a:lt1>
        <a:dk2>
          <a:srgbClr val="4D4D4D"/>
        </a:dk2>
        <a:lt2>
          <a:srgbClr val="3F1531"/>
        </a:lt2>
        <a:accent1>
          <a:srgbClr val="800428"/>
        </a:accent1>
        <a:accent2>
          <a:srgbClr val="BF4F73"/>
        </a:accent2>
        <a:accent3>
          <a:srgbClr val="FFFFFF"/>
        </a:accent3>
        <a:accent4>
          <a:srgbClr val="404040"/>
        </a:accent4>
        <a:accent5>
          <a:srgbClr val="C0AAAC"/>
        </a:accent5>
        <a:accent6>
          <a:srgbClr val="AD4768"/>
        </a:accent6>
        <a:hlink>
          <a:srgbClr val="122F4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69EE80-D704-4EBC-B2F0-FD2C8D2473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TS101980995</Template>
  <TotalTime>92</TotalTime>
  <Words>161</Words>
  <Application>Microsoft Office PowerPoint</Application>
  <PresentationFormat>On-screen Show (4:3)</PresentationFormat>
  <Paragraphs>43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TS101980995</vt:lpstr>
      <vt:lpstr>VIDRIO    Innovating Life</vt:lpstr>
      <vt:lpstr>PowerPoint Presentation</vt:lpstr>
      <vt:lpstr>Table of Contents</vt:lpstr>
      <vt:lpstr>INTRODUCTION</vt:lpstr>
      <vt:lpstr>PowerPoint Presentation</vt:lpstr>
      <vt:lpstr>General System  Description</vt:lpstr>
      <vt:lpstr>PowerPoint Presentation</vt:lpstr>
      <vt:lpstr>Functional  Requirements</vt:lpstr>
      <vt:lpstr>PowerPoint Presentation</vt:lpstr>
      <vt:lpstr>Physical Requirements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VIDRIO    Innovating Life</dc:title>
  <dc:creator>user</dc:creator>
  <cp:lastModifiedBy>VINIT</cp:lastModifiedBy>
  <cp:revision>11</cp:revision>
  <dcterms:created xsi:type="dcterms:W3CDTF">2012-10-06T09:57:58Z</dcterms:created>
  <dcterms:modified xsi:type="dcterms:W3CDTF">2012-10-06T11:34:42Z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TC019809959991</vt:lpwstr>
  </property>
</Properties>
</file>