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67" r:id="rId19"/>
    <p:sldId id="268" r:id="rId20"/>
    <p:sldId id="269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71" r:id="rId30"/>
    <p:sldId id="272" r:id="rId31"/>
    <p:sldId id="27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0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7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4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8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5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07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0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3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5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7DA7-D349-AAB4-3E81-80EA7B3A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1551-168A-110E-B49B-9E081AF27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936495"/>
            <a:ext cx="9603275" cy="3624878"/>
          </a:xfrm>
        </p:spPr>
        <p:txBody>
          <a:bodyPr>
            <a:normAutofit/>
          </a:bodyPr>
          <a:lstStyle/>
          <a:p>
            <a:r>
              <a:rPr lang="en-US" sz="4400" dirty="0"/>
              <a:t>nopCommerce WEBSITE – TESTING</a:t>
            </a:r>
          </a:p>
          <a:p>
            <a:pPr marL="0" indent="0">
              <a:buNone/>
            </a:pPr>
            <a:r>
              <a:rPr lang="en-US" sz="1800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Mrs. Vaishali </a:t>
            </a:r>
            <a:r>
              <a:rPr lang="en-US" sz="1800" u="sng" kern="1400" dirty="0" err="1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sonanis</a:t>
            </a:r>
            <a:r>
              <a:rPr lang="en-US" sz="1800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u="sng" kern="1400" dirty="0" err="1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maam</a:t>
            </a:r>
            <a:endParaRPr lang="en-IN" sz="18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596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87C9-5D79-8D3C-ECCB-7FCEF12D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7F93-C5E0-D9A8-29F6-063E6E5B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Home Page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the functionality of home page which includes currency dropdown, news link, details button, view news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archieve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link, footer links, social media icons,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nopCommerce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link, newsletter field, subscribe button.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Tahoma" panose="020B0604030504040204" pitchFamily="34" charset="0"/>
              </a:rPr>
              <a:t>Verified all the features are working properly and all links redirection is working as expected.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85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ECC7-A84D-F6AC-488C-55E2A55D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9090-231D-12E3-FE7C-8A65B141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8 : Computers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computers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19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42590-08E9-4FA7-2DF0-0D6A97D4D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3107-0D62-C41F-A2FC-4DC6AE4F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60D8-AEF5-1B96-3589-E508560B4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9 : Electronics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electronics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14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23689-08F9-62AB-9909-BE8C6B6B6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F321-3839-2DB9-F191-3602EBB2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50EB-5BEE-C0FD-A510-32ADFD27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10 : Apparel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apparel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86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5103A-0BBE-994E-24EF-BB6C585B3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98F0-562D-0F42-56EB-0FA5CFB4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2992-58DF-1BAD-6078-EAB9A17F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11 : Digital Downloads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digital downloads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Add to cart and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buttons working.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Sort by filter and Display filter is working fine.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Also checked the functionality of Grid view and list view.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18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C51E0-8C52-8176-98A5-6F1BDA520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9A24-3DCB-FA59-148A-A9DB6B44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82F4-F0E7-BD9C-E137-16AE01D9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12 : Books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books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Add to cart and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buttons working.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Sort by filter, Display filter and Price by filter is working fine.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Also checked the functionality of Grid view and list view.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19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B32C9-6918-0679-C8C5-1D911B6FD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0BBE-DCD3-63D1-B11D-FF52AFAA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23BF-375A-4C71-4498-3AB64874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13 : Jewelry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jewelry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Add to cart and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buttons working.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Sort by filter, Display filter and Price by filter is working fine.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Also checked the functionality of Grid view and list view.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23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AB059-5ED1-0707-ACFE-495333433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4350-0C42-F21F-BEE2-718E84CD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615E-FBFC-3881-D450-FEE229E2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14 : Gift Cards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gift cards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Add to cart and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buttons working.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Sort by filter and Display filter is working fine.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Also checked the functionality of Grid view and list view.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24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F704-9765-F05B-4342-D184944A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Defects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0D38-A2C8-3FC1-A083-65CDE487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9398"/>
          </a:xfrm>
        </p:spPr>
        <p:txBody>
          <a:bodyPr/>
          <a:lstStyle/>
          <a:p>
            <a:r>
              <a:rPr lang="en-US" dirty="0"/>
              <a:t>User is able to register with  numbers only in first name.</a:t>
            </a:r>
          </a:p>
          <a:p>
            <a:r>
              <a:rPr lang="en-US" dirty="0"/>
              <a:t>User is able to register with  numbers only in last name.</a:t>
            </a:r>
          </a:p>
          <a:p>
            <a:r>
              <a:rPr lang="en-US" dirty="0"/>
              <a:t>One social media icon is not working properly.</a:t>
            </a:r>
          </a:p>
          <a:p>
            <a:r>
              <a:rPr lang="en-US" dirty="0"/>
              <a:t>In the digital downloads tab the items which don’t have any price when clicked on add to cart button then its details page is opening.</a:t>
            </a:r>
          </a:p>
          <a:p>
            <a:r>
              <a:rPr lang="en-US" dirty="0"/>
              <a:t>In the digital downloads tab the items which don’t have any price when clicked on </a:t>
            </a:r>
            <a:r>
              <a:rPr lang="en-US" dirty="0" err="1"/>
              <a:t>wishlist</a:t>
            </a:r>
            <a:r>
              <a:rPr lang="en-US" dirty="0"/>
              <a:t> button then its details page is opening.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683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4F18-998F-468C-F5BE-03F4DBC0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44642"/>
            <a:ext cx="8965040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IN" dirty="0"/>
              <a:t>def_nop_fname_001</a:t>
            </a:r>
            <a:br>
              <a:rPr lang="en-IN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4BBF-9040-5DB6-F227-6D67BADB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02936"/>
            <a:ext cx="9603275" cy="481709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:-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is able to register with  numbers only in first name.</a:t>
            </a:r>
            <a:endParaRPr lang="en-US" sz="1400" dirty="0"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TC‑006_invalid_fname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TC_nop_reg_invalid_fname_numbers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Register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High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Prathamesh Sangale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:- 08/09/2025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  :-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5148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CCB8-81EC-C20A-38A2-B373DED2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2400-DCF3-2E47-5307-60D07445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nopCommerce is an e-commerce website.</a:t>
            </a:r>
          </a:p>
          <a:p>
            <a:r>
              <a:rPr lang="en-US" dirty="0"/>
              <a:t>This website allows users to buy variety of products.</a:t>
            </a:r>
          </a:p>
          <a:p>
            <a:r>
              <a:rPr lang="en-US" dirty="0"/>
              <a:t>This project’s purpose is to test the nopCommerce website using automation testing.</a:t>
            </a:r>
          </a:p>
          <a:p>
            <a:r>
              <a:rPr lang="en-US" dirty="0"/>
              <a:t>Used Gherkin language to write the code.</a:t>
            </a:r>
          </a:p>
          <a:p>
            <a:r>
              <a:rPr lang="en-US" dirty="0"/>
              <a:t>Used Cucumber tool to perform automation.</a:t>
            </a:r>
          </a:p>
        </p:txBody>
      </p:sp>
    </p:spTree>
    <p:extLst>
      <p:ext uri="{BB962C8B-B14F-4D97-AF65-F5344CB8AC3E}">
        <p14:creationId xmlns:p14="http://schemas.microsoft.com/office/powerpoint/2010/main" val="2374161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5274-982B-9ABF-86FA-5BBCCF2E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A84966-7B1A-E78E-FEB1-BB5A12443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0"/>
            <a:ext cx="9917708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961FB-E210-F1DF-BE77-39CF21A9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3579829"/>
            <a:ext cx="9917708" cy="31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9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09547-5957-79DE-E997-3CD93E8C7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0A37-1DE8-FD35-5298-B2811F38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44642"/>
            <a:ext cx="8965040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IN" dirty="0"/>
              <a:t>def_nop_lname_002</a:t>
            </a:r>
            <a:br>
              <a:rPr lang="en-IN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2B49-E806-EAFB-2EF4-B81523323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02936"/>
            <a:ext cx="9603275" cy="481709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:-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is able to register with  numbers only in first name.</a:t>
            </a:r>
            <a:endParaRPr lang="en-US" sz="14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TC‑007_invalid_lname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TC_nop_reg_invalid_lname_numbers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Register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High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Prathamesh Sangale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:- 08/09/2025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  :-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3119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AF583-D547-B0F6-5639-FBBAE8035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77F1-8A3A-BFFB-4C01-6BB59C5F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48647-FD7F-4C14-F55E-68DE16C4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3579829"/>
            <a:ext cx="9917708" cy="31321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21296-D49B-DCA1-F304-2A2CBB3A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64A43-54EA-253F-B8B4-1BE59C8B6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146069"/>
            <a:ext cx="9917708" cy="33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3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36941-FC78-F603-602F-F3D5254F9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2782-8812-8D53-2601-5603B30E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4642"/>
            <a:ext cx="10001987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</a:t>
            </a:r>
            <a:r>
              <a:rPr lang="en-IN" dirty="0"/>
              <a:t>def_nop_social_media_003 </a:t>
            </a:r>
            <a:br>
              <a:rPr lang="en-IN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9A6F-F3AE-9CA4-7790-AF3FE009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02936"/>
            <a:ext cx="9603275" cy="481709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:-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social media icon is not working properly.</a:t>
            </a:r>
            <a:endParaRPr lang="en-US" sz="1400" dirty="0"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		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TC‑006_social_media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 err="1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</a:t>
            </a:r>
            <a:r>
              <a:rPr lang="en-US" sz="1400" b="1" dirty="0" err="1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case name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TC_nop_social_media_icons</a:t>
            </a:r>
            <a:endParaRPr lang="en-US" sz="1400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Home Page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Low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Prathamesh Sangale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:- 08/09/2025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  :-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2033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A9D6-7047-2491-2E0E-A4CB034E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485A-E5F0-3EF9-7A1C-2B9B8DB4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4D8C0-213E-3592-26DA-0E0F1E1C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4" y="424205"/>
            <a:ext cx="11342272" cy="53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74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6340C-C162-1722-D4FE-A35F67CEB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D1B8-0F76-EB8E-E3CD-047F90C9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4642"/>
            <a:ext cx="10001987" cy="1049235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</a:t>
            </a:r>
            <a:r>
              <a:rPr lang="en-US" sz="2700" dirty="0"/>
              <a:t>def_nop_digi_download_atc_004</a:t>
            </a:r>
            <a:br>
              <a:rPr lang="en-US" dirty="0"/>
            </a:br>
            <a:br>
              <a:rPr lang="en-IN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5E42-6AA9-FE15-A52D-2B4F7844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67266"/>
            <a:ext cx="9603275" cy="4817097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:-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the digital downloads tab the items which don’t have any price when clicked on add 		              to cart button then its details page is opening.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		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TC‑006_dd_atc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TC_nop_digital_downloads_add_to_cart</a:t>
            </a:r>
            <a:endParaRPr lang="en-US" sz="1400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Digital Downloads tab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Prathamesh Sangale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:- 08/09/2025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  :-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76234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8761-5167-04B6-7E52-02BB41F3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3D846-2A12-B636-A789-91B763C41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660" y="128935"/>
            <a:ext cx="10264680" cy="3179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94B08-AFF1-24C4-4973-89C328CD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0" y="3424287"/>
            <a:ext cx="10264680" cy="34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11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A6F22-2314-E2C5-7800-24998CE62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D3B9-3269-AD0E-3936-A6222C69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4642"/>
            <a:ext cx="10001987" cy="1049235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</a:t>
            </a:r>
            <a:r>
              <a:rPr lang="en-US" sz="2200" dirty="0"/>
              <a:t>def_nop_digi_download_wishlist_004</a:t>
            </a:r>
            <a:br>
              <a:rPr lang="en-US" dirty="0"/>
            </a:br>
            <a:br>
              <a:rPr lang="en-IN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4008-9E24-BE79-F184-6133F9AD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67266"/>
            <a:ext cx="9603275" cy="4817097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:-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the digital downloads tab the items which don’t have any price when clicked on 		 	      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wishlist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button then its details page is opening.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		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TC‑007_dd_wishlist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TC_nop_digital_downloads_wishlist</a:t>
            </a:r>
            <a:endParaRPr lang="en-US" sz="1400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Digital Downloads tab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Prathamesh Sangale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:- 08/09/2025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  :-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17385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97AEA-03A5-AC75-FD62-08560A72C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A374-4CDB-67E8-4A16-FDBEC5C0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2F7BE-60BE-BAA5-9098-A653E954A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660" y="128935"/>
            <a:ext cx="10264680" cy="3179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0CD32-8301-A40E-DAEE-CE4BF4FE0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0" y="3424287"/>
            <a:ext cx="10264680" cy="34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5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70ED-7D63-F04C-A74B-416B4C95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AC70-3B3D-CEC8-1AAE-CB1DDBC9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nopCommerce website, following are some of the challenges I faced: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Making unique Gherkin sentences.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Not able to recall all the driver methods.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Confusion which locator to use when 2 unique locators are available.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Implementing all the written test cases into actual code for some of the modules.</a:t>
            </a: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Using Scenario Outline and Examples to give multiple inputs.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81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0129-381B-B4EF-FA7E-B64CB14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B38E-D9A2-64D2-70F8-10493752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</a:t>
            </a:r>
            <a:r>
              <a:rPr lang="en-US" dirty="0"/>
              <a:t>nopCommerce</a:t>
            </a:r>
            <a:r>
              <a:rPr lang="en-IN" dirty="0"/>
              <a:t> website testing project, I have tested most important features of the </a:t>
            </a:r>
            <a:r>
              <a:rPr lang="en-US" dirty="0"/>
              <a:t>nopCommerce</a:t>
            </a:r>
            <a:r>
              <a:rPr lang="en-IN" dirty="0"/>
              <a:t> website which can have severe impact on website if these features don’t perform as expected.</a:t>
            </a:r>
          </a:p>
          <a:p>
            <a:r>
              <a:rPr lang="en-IN" dirty="0"/>
              <a:t>Did automation testing on </a:t>
            </a:r>
            <a:r>
              <a:rPr lang="en-US" dirty="0"/>
              <a:t>nopCommerce</a:t>
            </a:r>
            <a:r>
              <a:rPr lang="en-IN" dirty="0"/>
              <a:t> website using Selenium WebDriver and Cucumber tool.</a:t>
            </a:r>
          </a:p>
          <a:p>
            <a:r>
              <a:rPr lang="en-IN" dirty="0"/>
              <a:t>Used Page Object Model for better code readability and code reusability.</a:t>
            </a:r>
          </a:p>
        </p:txBody>
      </p:sp>
    </p:spTree>
    <p:extLst>
      <p:ext uri="{BB962C8B-B14F-4D97-AF65-F5344CB8AC3E}">
        <p14:creationId xmlns:p14="http://schemas.microsoft.com/office/powerpoint/2010/main" val="537937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F2A35-364D-3EE6-613A-84236EEB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065C-226B-882E-F4A3-30065197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EA45-388D-0843-1E7B-D3DEBB9A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and got hands on experience on the real website.</a:t>
            </a:r>
          </a:p>
          <a:p>
            <a:pPr algn="just">
              <a:lnSpc>
                <a:spcPct val="107000"/>
              </a:lnSpc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Understood the importance of practical knowledge by implementing the theoretical knowledge into actual coding</a:t>
            </a:r>
          </a:p>
          <a:p>
            <a:pPr algn="just">
              <a:lnSpc>
                <a:spcPct val="107000"/>
              </a:lnSpc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Got understanding of tools like Selenium WebDriver and Cucumber.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168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EE53-510A-5156-C2D8-9A56A2B5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543634"/>
            <a:ext cx="9603275" cy="1049235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  <a:br>
              <a:rPr lang="en-IN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6002-59A8-983F-0588-3F744313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543634"/>
            <a:ext cx="9603275" cy="12930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306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76CC-F57B-A0B7-952A-9F459EC9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E7F7-3745-74E0-F579-9F524C6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Register Page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Register in page which included gender radio buttons, first name field, last name field, email field, password field , confirm password field and register button.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Tahoma" panose="020B0604030504040204" pitchFamily="34" charset="0"/>
              </a:rPr>
              <a:t>Also checked that only for valid credentials only user is able to register else give error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83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58D79-D438-F37B-A2A5-33F1DFBEF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0629-4D37-5650-0DDB-D4F1E1C8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61CB-E04E-14A6-D64C-4E014417C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Login Page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login in page which included email field, password field and login button.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Tahoma" panose="020B0604030504040204" pitchFamily="34" charset="0"/>
              </a:rPr>
              <a:t>Also checked that only for valid credentials only user is able to login else give error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12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FBA7-4651-9C98-66E2-CAF336BE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1973-1DC6-B26F-EADF-B72B3BE6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Search Box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Search box by entering combination of characters and combination of characters and numbers and verifying that the results are as expected.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Tahoma" panose="020B0604030504040204" pitchFamily="34" charset="0"/>
              </a:rPr>
              <a:t>Used Gherkin language to write code and give multiple inputs using examples.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13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1A0B-47AB-A9BF-3BBF-1FF9D3E0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5DF9-AAD4-E196-7719-086838DC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Add To Cart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of add to cart button by searching the product and clicking on add to cart button.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Verifying that item is added to the cart.</a:t>
            </a:r>
          </a:p>
        </p:txBody>
      </p:sp>
    </p:spTree>
    <p:extLst>
      <p:ext uri="{BB962C8B-B14F-4D97-AF65-F5344CB8AC3E}">
        <p14:creationId xmlns:p14="http://schemas.microsoft.com/office/powerpoint/2010/main" val="397150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7DB1-7D64-E914-3ED4-B0974CF2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2CC2-C7F5-B474-2D94-2F1ECE60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Remove Item from Cart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remove from cart by clicking on the cart icon on the top and then clicking on remove button to remove item from cart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Verifying that item is removed from the cart.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It’s mandatory to have item in the cart to remove any item.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So there is dependency of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addtocart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() method for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remove_cart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() method to execute.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23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AC72-B22E-59F4-9AB5-5FA17321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CC9D-D7F8-B618-215E-0EB6837C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Wishlist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which includes searching of item, add to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button, update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Also verified that product can be added to cart from the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2383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Website - Testing</Template>
  <TotalTime>97</TotalTime>
  <Words>1561</Words>
  <Application>Microsoft Office PowerPoint</Application>
  <PresentationFormat>Widescreen</PresentationFormat>
  <Paragraphs>178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Arial Rounded MT Bold</vt:lpstr>
      <vt:lpstr>Calibri</vt:lpstr>
      <vt:lpstr>Corbel</vt:lpstr>
      <vt:lpstr>Gill Sans MT</vt:lpstr>
      <vt:lpstr>Wingdings</vt:lpstr>
      <vt:lpstr>Gallery</vt:lpstr>
      <vt:lpstr>PowerPoint Presentation</vt:lpstr>
      <vt:lpstr>Introduction</vt:lpstr>
      <vt:lpstr>Overview</vt:lpstr>
      <vt:lpstr>Modules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Defects</vt:lpstr>
      <vt:lpstr>Defect identifier  :-  def_nop_fname_001 </vt:lpstr>
      <vt:lpstr>PowerPoint Presentation</vt:lpstr>
      <vt:lpstr>Defect identifier  :-  def_nop_lname_002 </vt:lpstr>
      <vt:lpstr>PowerPoint Presentation</vt:lpstr>
      <vt:lpstr>Defect identifier  :- def_nop_social_media_003  </vt:lpstr>
      <vt:lpstr>PowerPoint Presentation</vt:lpstr>
      <vt:lpstr>Defect identifier  :- def_nop_digi_download_atc_004  </vt:lpstr>
      <vt:lpstr>PowerPoint Presentation</vt:lpstr>
      <vt:lpstr>Defect identifier  :- def_nop_digi_download_wishlist_004  </vt:lpstr>
      <vt:lpstr>PowerPoint Presentation</vt:lpstr>
      <vt:lpstr>Challenges</vt:lpstr>
      <vt:lpstr>Experience</vt:lpstr>
      <vt:lpstr>Thank You!!!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Prathamesh Sangale</dc:creator>
  <cp:lastModifiedBy>Prathamesh Sangale</cp:lastModifiedBy>
  <cp:revision>2</cp:revision>
  <dcterms:created xsi:type="dcterms:W3CDTF">2025-09-08T03:48:31Z</dcterms:created>
  <dcterms:modified xsi:type="dcterms:W3CDTF">2025-09-08T07:18:29Z</dcterms:modified>
</cp:coreProperties>
</file>