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7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42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74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89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3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2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7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3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42C65-0EA9-4564-A303-24904498DAF9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909339-558F-451B-90D2-456F523D4A8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5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3051-90BE-3021-CF92-99CF963E9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Ebay</a:t>
            </a:r>
            <a:r>
              <a:rPr lang="en-IN" dirty="0"/>
              <a:t> Website -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2C962-D00C-2303-B5D8-19B84B1DB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Mrs. Vaishali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68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ECC7-A84D-F6AC-488C-55E2A55D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C9090-231D-12E3-FE7C-8A65B141E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Shop By All Category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shop by all category which includes dropdown and selecting of any category and checking the redirection.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196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3FF-657E-4F22-9BC8-3AEB2778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E356-ED4B-03F1-4AFE-4612B1A8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Change Language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change language by moving cursor on USA flag and then clicking on the country flag of the language user want to choose.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language is changed.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Used Actions class to perform </a:t>
            </a:r>
            <a:r>
              <a:rPr lang="en-IN" dirty="0" err="1"/>
              <a:t>moveToElement</a:t>
            </a:r>
            <a:r>
              <a:rPr lang="en-IN" dirty="0"/>
              <a:t>().perform() to move cursor on USA flag.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14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9F704-9765-F05B-4342-D184944A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Defects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00D38-A2C8-3FC1-A083-65CDE4871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proper language change option is present, user needs to change the country to change language and there are no local languages.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683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4F18-998F-468C-F5BE-03F4DBC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4642"/>
            <a:ext cx="9603275" cy="1049235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4BBF-9040-5DB6-F227-6D67BADB6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102936"/>
            <a:ext cx="9603275" cy="4817097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 proper language change option is there.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4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4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TC_change_lang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Language Change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:- 18/08/2025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:-</a:t>
            </a:r>
            <a:r>
              <a:rPr lang="en-US" sz="14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4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4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4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:- 19/08/2025</a:t>
            </a:r>
            <a:endParaRPr lang="en-IN" sz="14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5148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5274-982B-9ABF-86FA-5BBCCF2E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29A57-A6A6-DBB6-C28D-3BBD2B408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226" y="348792"/>
            <a:ext cx="10965968" cy="49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3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B372-154D-EC1F-9982-CE097C34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67191"/>
            <a:ext cx="9603275" cy="1049235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br>
              <a:rPr lang="en-IN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1A4E4-78AB-789F-5E61-A235722F7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912" y="1046376"/>
            <a:ext cx="9819942" cy="50339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        :-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language change option not present other than home page, user need to go to home         			     page to change language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TC_002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         </a:t>
            </a:r>
            <a:r>
              <a:rPr lang="en-US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TC_change_lang_not_available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Language Change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:- medium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Prathamesh Sangale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          :- 18/08/2025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     :-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         :- 19/08/2025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62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1C632-403A-6504-D38F-C7A9DB33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0AE3B-FFE7-DC06-AE85-300F34D15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71" y="424206"/>
            <a:ext cx="9955083" cy="50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5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70ED-7D63-F04C-A74B-416B4C95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AC70-3B3D-CEC8-1AAE-CB1DDBC9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eBay website, following are some of the challenges I faced: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Using annotations for the first time.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Not able to recall all the driver methods.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Confusion which locator to use when 2 unique locators are available.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Implementing all the written test cases into actual code for some of the modules.</a:t>
            </a: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81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F2A35-364D-3EE6-613A-84236EEB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065C-226B-882E-F4A3-3006519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EA45-388D-0843-1E7B-D3DEBB9AB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and got hands on experience on the real website.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Understood the importance of practical knowledge by implementing the theoretical knowledge into actual coding</a:t>
            </a:r>
          </a:p>
          <a:p>
            <a:pPr algn="just">
              <a:lnSpc>
                <a:spcPct val="107000"/>
              </a:lnSpc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 understanding of tools like Selenium WebDriver and TestNG framework.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168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EE53-510A-5156-C2D8-9A56A2B5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543634"/>
            <a:ext cx="9603275" cy="1049235"/>
          </a:xfrm>
        </p:spPr>
        <p:txBody>
          <a:bodyPr/>
          <a:lstStyle/>
          <a:p>
            <a:pPr algn="ctr"/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  <a:b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6002-59A8-983F-0588-3F744313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543634"/>
            <a:ext cx="9603275" cy="1293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306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4CCB8-81EC-C20A-38A2-B373DED2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2400-DCF3-2E47-5307-60D07445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eBay is a global e-commerce website, which connects millions of buyers and sellers worldwide. </a:t>
            </a:r>
          </a:p>
          <a:p>
            <a:r>
              <a:rPr lang="en-US" dirty="0"/>
              <a:t>This website allows users to buy, sell, variety of products.</a:t>
            </a:r>
          </a:p>
          <a:p>
            <a:r>
              <a:rPr lang="en-US" dirty="0"/>
              <a:t>This project’s purpose is to test the eBay </a:t>
            </a:r>
            <a:r>
              <a:rPr lang="en-US"/>
              <a:t>website using automation </a:t>
            </a:r>
            <a:r>
              <a:rPr lang="en-US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237416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0129-381B-B4EF-FA7E-B64CB14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B38E-D9A2-64D2-70F8-10493752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this eBay website testing project, I have tested most important features of the eBay website which can have severe impact on website if these features don’t perform as expected.</a:t>
            </a:r>
          </a:p>
          <a:p>
            <a:r>
              <a:rPr lang="en-IN" dirty="0"/>
              <a:t>Did automation testing on eBay website using Selenium WebDriver and TestNG framework.</a:t>
            </a:r>
          </a:p>
          <a:p>
            <a:r>
              <a:rPr lang="en-IN" dirty="0"/>
              <a:t>Used Page Object Model for better code readability and code reusability.</a:t>
            </a:r>
          </a:p>
        </p:txBody>
      </p:sp>
    </p:spTree>
    <p:extLst>
      <p:ext uri="{BB962C8B-B14F-4D97-AF65-F5344CB8AC3E}">
        <p14:creationId xmlns:p14="http://schemas.microsoft.com/office/powerpoint/2010/main" val="53793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76CC-F57B-A0B7-952A-9F459EC9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E7F7-3745-74E0-F579-9F524C6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Login Page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Sign in page which included username/email field, continue button, password field and another continue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Also checked that only for valid credentials only user is able to login else give error message.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83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BA7-4651-9C98-66E2-CAF336BE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1973-1DC6-B26F-EADF-B72B3BE6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Search Box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Search box by entering combination of characters and combination of characters and numbers and verifying that the results are as expected.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Also given inputs using array to make the searching of items faster.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713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D1A0B-47AB-A9BF-3BBF-1FF9D3E0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5DF9-AAD4-E196-7719-086838DC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Add To Cart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of add to cart button by clicking on the product and clicking on add to cart button.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that item is added to the cart.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Used </a:t>
            </a:r>
            <a:r>
              <a:rPr lang="en-IN" dirty="0" err="1"/>
              <a:t>getWindowHandle</a:t>
            </a:r>
            <a:r>
              <a:rPr lang="en-IN" dirty="0"/>
              <a:t>() to handle the new window so that it does not break the execution of the program.</a:t>
            </a:r>
            <a:endParaRPr lang="en-IN" dirty="0"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50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7DB1-7D64-E914-3ED4-B0974CF2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2CC2-C7F5-B474-2D94-2F1ECE60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Remove Item from Cart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remove from cart by clicking on the cart icon on the top and then clicking on remove button to remove item from cart 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Verifying that item is removed from the cart.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It’s mandatory to have item in the cart to remove any item.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 there is dependency of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addtocart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() method for </a:t>
            </a:r>
            <a:r>
              <a:rPr lang="en-IN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remove_cart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() method to execute.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23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AC72-B22E-59F4-9AB5-5FA17321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CC9D-D7F8-B618-215E-0EB6837C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Shop By Category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functionality of shop by category which includes dropdown and selecting of any category and checking the redirection.</a:t>
            </a:r>
          </a:p>
          <a:p>
            <a:pPr marL="0" indent="0">
              <a:buNone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3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87C9-5D79-8D3C-ECCB-7FCEF12D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7F93-C5E0-D9A8-29F6-063E6E5B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Right Click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the functionality of right click by searching item in the search box and then right clicking on the particular product.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Used Actions class to use </a:t>
            </a:r>
            <a:r>
              <a:rPr lang="en-IN" dirty="0" err="1">
                <a:latin typeface="Calibri" panose="020F0502020204030204" pitchFamily="34" charset="0"/>
                <a:cs typeface="Tahoma" panose="020B0604030504040204" pitchFamily="34" charset="0"/>
              </a:rPr>
              <a:t>contextClick</a:t>
            </a:r>
            <a:r>
              <a:rPr lang="en-IN" dirty="0">
                <a:latin typeface="Calibri" panose="020F0502020204030204" pitchFamily="34" charset="0"/>
                <a:cs typeface="Tahoma" panose="020B0604030504040204" pitchFamily="34" charset="0"/>
              </a:rPr>
              <a:t>(right click).perform() to perform the right click operation.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8544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248</TotalTime>
  <Words>815</Words>
  <Application>Microsoft Office PowerPoint</Application>
  <PresentationFormat>Widescreen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Corbel</vt:lpstr>
      <vt:lpstr>Gill Sans MT</vt:lpstr>
      <vt:lpstr>Wingdings</vt:lpstr>
      <vt:lpstr>Gallery</vt:lpstr>
      <vt:lpstr>Ebay Website - Testing</vt:lpstr>
      <vt:lpstr>Introduction</vt:lpstr>
      <vt:lpstr>Overview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Defects</vt:lpstr>
      <vt:lpstr>Defect identifier  :-  B_001 </vt:lpstr>
      <vt:lpstr>PowerPoint Presentation</vt:lpstr>
      <vt:lpstr>Defect identifier  :-  B_002 </vt:lpstr>
      <vt:lpstr>PowerPoint Presentation</vt:lpstr>
      <vt:lpstr>Challenges</vt:lpstr>
      <vt:lpstr>Experience</vt:lpstr>
      <vt:lpstr>Thank You!!!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Sangale</dc:creator>
  <cp:lastModifiedBy>Prathamesh Sangale</cp:lastModifiedBy>
  <cp:revision>16</cp:revision>
  <dcterms:created xsi:type="dcterms:W3CDTF">2025-08-18T11:34:59Z</dcterms:created>
  <dcterms:modified xsi:type="dcterms:W3CDTF">2025-08-19T04:40:34Z</dcterms:modified>
</cp:coreProperties>
</file>