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2" r:id="rId3"/>
    <p:sldId id="260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19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96e85fa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296e85fa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3" y="11236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Control System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2688164"/>
            <a:ext cx="53613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Charan</a:t>
            </a:r>
            <a:r>
              <a:rPr lang="en-US" dirty="0"/>
              <a:t> </a:t>
            </a:r>
            <a:r>
              <a:rPr lang="en-US" dirty="0" err="1"/>
              <a:t>Dalavai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Mennatallah Hassan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Prathamesh Naik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E7154A-4884-4245-856B-6922D99B7A05}"/>
              </a:ext>
            </a:extLst>
          </p:cNvPr>
          <p:cNvSpPr txBox="1"/>
          <p:nvPr/>
        </p:nvSpPr>
        <p:spPr>
          <a:xfrm>
            <a:off x="561109" y="381412"/>
            <a:ext cx="797606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Scope: Academic Control System</a:t>
            </a:r>
          </a:p>
          <a:p>
            <a:endParaRPr lang="en-US" sz="1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1.0-Homepage: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	Select Role: (Admin/Student/Instructor)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1.1- Admin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1.1.1- Enter admin ID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1.1.2- Enter admin password</a:t>
            </a:r>
          </a:p>
          <a:p>
            <a:endParaRPr lang="en-US" sz="1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Login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</a:rPr>
              <a:t>AdminID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:-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Password: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1.1.1- Register- Students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	1.1.1.1- Enter Student ID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	1.1.1.2- Enter Student password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1.1.2- Register- Instructor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	1.1.2.1-  Enter Instructor ID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	1.1.2.2- Enter Instructor password	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1.2- Student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Login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1.2.1- Add courses</a:t>
            </a:r>
          </a:p>
          <a:p>
            <a:endParaRPr lang="en-US" sz="1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1.3- Instructor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Login</a:t>
            </a:r>
          </a:p>
          <a:p>
            <a:endParaRPr lang="en-US" sz="1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1.3.1- Update Marks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8104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8150" cy="47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102</Words>
  <Application>Microsoft Office PowerPoint</Application>
  <PresentationFormat>On-screen Show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Nunito</vt:lpstr>
      <vt:lpstr>Shift</vt:lpstr>
      <vt:lpstr>Academic Control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Control System</dc:title>
  <cp:lastModifiedBy>919769948522</cp:lastModifiedBy>
  <cp:revision>8</cp:revision>
  <dcterms:modified xsi:type="dcterms:W3CDTF">2021-08-19T02:10:11Z</dcterms:modified>
</cp:coreProperties>
</file>