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8" r:id="rId6"/>
    <p:sldId id="264" r:id="rId7"/>
    <p:sldId id="261" r:id="rId8"/>
    <p:sldId id="269" r:id="rId9"/>
    <p:sldId id="274" r:id="rId10"/>
    <p:sldId id="275" r:id="rId11"/>
    <p:sldId id="271"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5"/>
          <p:cNvGrpSpPr>
            <a:grpSpLocks/>
          </p:cNvGrpSpPr>
          <p:nvPr/>
        </p:nvGrpSpPr>
        <p:grpSpPr bwMode="auto">
          <a:xfrm>
            <a:off x="1" y="68264"/>
            <a:ext cx="11571817" cy="6713537"/>
            <a:chOff x="0" y="43"/>
            <a:chExt cx="5467" cy="4229"/>
          </a:xfrm>
        </p:grpSpPr>
        <p:sp>
          <p:nvSpPr>
            <p:cNvPr id="5" name="Rectangle 217"/>
            <p:cNvSpPr>
              <a:spLocks noChangeArrowheads="1"/>
            </p:cNvSpPr>
            <p:nvPr/>
          </p:nvSpPr>
          <p:spPr bwMode="auto">
            <a:xfrm>
              <a:off x="692" y="494"/>
              <a:ext cx="4775" cy="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grpSp>
          <p:nvGrpSpPr>
            <p:cNvPr id="6" name="Group 324"/>
            <p:cNvGrpSpPr>
              <a:grpSpLocks/>
            </p:cNvGrpSpPr>
            <p:nvPr/>
          </p:nvGrpSpPr>
          <p:grpSpPr bwMode="auto">
            <a:xfrm>
              <a:off x="0" y="43"/>
              <a:ext cx="624" cy="4229"/>
              <a:chOff x="0" y="43"/>
              <a:chExt cx="624" cy="4229"/>
            </a:xfrm>
          </p:grpSpPr>
          <p:sp>
            <p:nvSpPr>
              <p:cNvPr id="7" name="Line 224"/>
              <p:cNvSpPr>
                <a:spLocks noChangeShapeType="1"/>
              </p:cNvSpPr>
              <p:nvPr/>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 name="Line 225"/>
              <p:cNvSpPr>
                <a:spLocks noChangeShapeType="1"/>
              </p:cNvSpPr>
              <p:nvPr/>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 name="Line 226"/>
              <p:cNvSpPr>
                <a:spLocks noChangeShapeType="1"/>
              </p:cNvSpPr>
              <p:nvPr/>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 name="Line 227"/>
              <p:cNvSpPr>
                <a:spLocks noChangeShapeType="1"/>
              </p:cNvSpPr>
              <p:nvPr/>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 name="Line 228"/>
              <p:cNvSpPr>
                <a:spLocks noChangeShapeType="1"/>
              </p:cNvSpPr>
              <p:nvPr/>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 name="Line 229"/>
              <p:cNvSpPr>
                <a:spLocks noChangeShapeType="1"/>
              </p:cNvSpPr>
              <p:nvPr/>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 name="Line 230"/>
              <p:cNvSpPr>
                <a:spLocks noChangeShapeType="1"/>
              </p:cNvSpPr>
              <p:nvPr/>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4" name="Line 231"/>
              <p:cNvSpPr>
                <a:spLocks noChangeShapeType="1"/>
              </p:cNvSpPr>
              <p:nvPr/>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5" name="Line 232"/>
              <p:cNvSpPr>
                <a:spLocks noChangeShapeType="1"/>
              </p:cNvSpPr>
              <p:nvPr/>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6" name="Line 233"/>
              <p:cNvSpPr>
                <a:spLocks noChangeShapeType="1"/>
              </p:cNvSpPr>
              <p:nvPr/>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 name="Line 234"/>
              <p:cNvSpPr>
                <a:spLocks noChangeShapeType="1"/>
              </p:cNvSpPr>
              <p:nvPr/>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 name="Line 235"/>
              <p:cNvSpPr>
                <a:spLocks noChangeShapeType="1"/>
              </p:cNvSpPr>
              <p:nvPr/>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9" name="Line 236"/>
              <p:cNvSpPr>
                <a:spLocks noChangeShapeType="1"/>
              </p:cNvSpPr>
              <p:nvPr/>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 name="Line 237"/>
              <p:cNvSpPr>
                <a:spLocks noChangeShapeType="1"/>
              </p:cNvSpPr>
              <p:nvPr/>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1" name="Line 238"/>
              <p:cNvSpPr>
                <a:spLocks noChangeShapeType="1"/>
              </p:cNvSpPr>
              <p:nvPr/>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2" name="Line 239"/>
              <p:cNvSpPr>
                <a:spLocks noChangeShapeType="1"/>
              </p:cNvSpPr>
              <p:nvPr/>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3" name="Line 240"/>
              <p:cNvSpPr>
                <a:spLocks noChangeShapeType="1"/>
              </p:cNvSpPr>
              <p:nvPr/>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4" name="Line 241"/>
              <p:cNvSpPr>
                <a:spLocks noChangeShapeType="1"/>
              </p:cNvSpPr>
              <p:nvPr/>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5" name="Line 242"/>
              <p:cNvSpPr>
                <a:spLocks noChangeShapeType="1"/>
              </p:cNvSpPr>
              <p:nvPr/>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6" name="Line 243"/>
              <p:cNvSpPr>
                <a:spLocks noChangeShapeType="1"/>
              </p:cNvSpPr>
              <p:nvPr/>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7" name="Line 244"/>
              <p:cNvSpPr>
                <a:spLocks noChangeShapeType="1"/>
              </p:cNvSpPr>
              <p:nvPr/>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 name="Line 245"/>
              <p:cNvSpPr>
                <a:spLocks noChangeShapeType="1"/>
              </p:cNvSpPr>
              <p:nvPr/>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9" name="Line 246"/>
              <p:cNvSpPr>
                <a:spLocks noChangeShapeType="1"/>
              </p:cNvSpPr>
              <p:nvPr/>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 name="Line 247"/>
              <p:cNvSpPr>
                <a:spLocks noChangeShapeType="1"/>
              </p:cNvSpPr>
              <p:nvPr/>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248"/>
              <p:cNvSpPr>
                <a:spLocks noChangeShapeType="1"/>
              </p:cNvSpPr>
              <p:nvPr/>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249"/>
              <p:cNvSpPr>
                <a:spLocks noChangeShapeType="1"/>
              </p:cNvSpPr>
              <p:nvPr/>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Line 250"/>
              <p:cNvSpPr>
                <a:spLocks noChangeShapeType="1"/>
              </p:cNvSpPr>
              <p:nvPr/>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4" name="Line 251"/>
              <p:cNvSpPr>
                <a:spLocks noChangeShapeType="1"/>
              </p:cNvSpPr>
              <p:nvPr/>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5" name="Line 252"/>
              <p:cNvSpPr>
                <a:spLocks noChangeShapeType="1"/>
              </p:cNvSpPr>
              <p:nvPr/>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6" name="Line 253"/>
              <p:cNvSpPr>
                <a:spLocks noChangeShapeType="1"/>
              </p:cNvSpPr>
              <p:nvPr/>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 name="Line 254"/>
              <p:cNvSpPr>
                <a:spLocks noChangeShapeType="1"/>
              </p:cNvSpPr>
              <p:nvPr/>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8" name="Line 255"/>
              <p:cNvSpPr>
                <a:spLocks noChangeShapeType="1"/>
              </p:cNvSpPr>
              <p:nvPr/>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 name="Line 256"/>
              <p:cNvSpPr>
                <a:spLocks noChangeShapeType="1"/>
              </p:cNvSpPr>
              <p:nvPr/>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0" name="Line 257"/>
              <p:cNvSpPr>
                <a:spLocks noChangeShapeType="1"/>
              </p:cNvSpPr>
              <p:nvPr/>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 name="Line 258"/>
              <p:cNvSpPr>
                <a:spLocks noChangeShapeType="1"/>
              </p:cNvSpPr>
              <p:nvPr/>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2" name="Line 259"/>
              <p:cNvSpPr>
                <a:spLocks noChangeShapeType="1"/>
              </p:cNvSpPr>
              <p:nvPr/>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3" name="Line 260"/>
              <p:cNvSpPr>
                <a:spLocks noChangeShapeType="1"/>
              </p:cNvSpPr>
              <p:nvPr/>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4" name="Line 261"/>
              <p:cNvSpPr>
                <a:spLocks noChangeShapeType="1"/>
              </p:cNvSpPr>
              <p:nvPr/>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5" name="Line 262"/>
              <p:cNvSpPr>
                <a:spLocks noChangeShapeType="1"/>
              </p:cNvSpPr>
              <p:nvPr/>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6" name="Line 263"/>
              <p:cNvSpPr>
                <a:spLocks noChangeShapeType="1"/>
              </p:cNvSpPr>
              <p:nvPr/>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7" name="Line 264"/>
              <p:cNvSpPr>
                <a:spLocks noChangeShapeType="1"/>
              </p:cNvSpPr>
              <p:nvPr/>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8" name="Line 265"/>
              <p:cNvSpPr>
                <a:spLocks noChangeShapeType="1"/>
              </p:cNvSpPr>
              <p:nvPr/>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9" name="Line 266"/>
              <p:cNvSpPr>
                <a:spLocks noChangeShapeType="1"/>
              </p:cNvSpPr>
              <p:nvPr/>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0" name="Line 267"/>
              <p:cNvSpPr>
                <a:spLocks noChangeShapeType="1"/>
              </p:cNvSpPr>
              <p:nvPr/>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1" name="Line 268"/>
              <p:cNvSpPr>
                <a:spLocks noChangeShapeType="1"/>
              </p:cNvSpPr>
              <p:nvPr/>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2" name="Line 269"/>
              <p:cNvSpPr>
                <a:spLocks noChangeShapeType="1"/>
              </p:cNvSpPr>
              <p:nvPr/>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 name="Line 270"/>
              <p:cNvSpPr>
                <a:spLocks noChangeShapeType="1"/>
              </p:cNvSpPr>
              <p:nvPr/>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 name="Line 271"/>
              <p:cNvSpPr>
                <a:spLocks noChangeShapeType="1"/>
              </p:cNvSpPr>
              <p:nvPr/>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5" name="Line 272"/>
              <p:cNvSpPr>
                <a:spLocks noChangeShapeType="1"/>
              </p:cNvSpPr>
              <p:nvPr/>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6" name="Line 273"/>
              <p:cNvSpPr>
                <a:spLocks noChangeShapeType="1"/>
              </p:cNvSpPr>
              <p:nvPr/>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7" name="Line 274"/>
              <p:cNvSpPr>
                <a:spLocks noChangeShapeType="1"/>
              </p:cNvSpPr>
              <p:nvPr/>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8" name="Line 275"/>
              <p:cNvSpPr>
                <a:spLocks noChangeShapeType="1"/>
              </p:cNvSpPr>
              <p:nvPr/>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9" name="Line 276"/>
              <p:cNvSpPr>
                <a:spLocks noChangeShapeType="1"/>
              </p:cNvSpPr>
              <p:nvPr/>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0" name="Line 277"/>
              <p:cNvSpPr>
                <a:spLocks noChangeShapeType="1"/>
              </p:cNvSpPr>
              <p:nvPr/>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1" name="Line 278"/>
              <p:cNvSpPr>
                <a:spLocks noChangeShapeType="1"/>
              </p:cNvSpPr>
              <p:nvPr/>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2" name="Line 279"/>
              <p:cNvSpPr>
                <a:spLocks noChangeShapeType="1"/>
              </p:cNvSpPr>
              <p:nvPr/>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3" name="Line 280"/>
              <p:cNvSpPr>
                <a:spLocks noChangeShapeType="1"/>
              </p:cNvSpPr>
              <p:nvPr/>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4" name="Line 281"/>
              <p:cNvSpPr>
                <a:spLocks noChangeShapeType="1"/>
              </p:cNvSpPr>
              <p:nvPr/>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5" name="Line 282"/>
              <p:cNvSpPr>
                <a:spLocks noChangeShapeType="1"/>
              </p:cNvSpPr>
              <p:nvPr/>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 name="Line 283"/>
              <p:cNvSpPr>
                <a:spLocks noChangeShapeType="1"/>
              </p:cNvSpPr>
              <p:nvPr/>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7" name="Line 284"/>
              <p:cNvSpPr>
                <a:spLocks noChangeShapeType="1"/>
              </p:cNvSpPr>
              <p:nvPr/>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8" name="Line 285"/>
              <p:cNvSpPr>
                <a:spLocks noChangeShapeType="1"/>
              </p:cNvSpPr>
              <p:nvPr/>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9" name="Line 286"/>
              <p:cNvSpPr>
                <a:spLocks noChangeShapeType="1"/>
              </p:cNvSpPr>
              <p:nvPr/>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0" name="Line 287"/>
              <p:cNvSpPr>
                <a:spLocks noChangeShapeType="1"/>
              </p:cNvSpPr>
              <p:nvPr/>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1" name="Line 288"/>
              <p:cNvSpPr>
                <a:spLocks noChangeShapeType="1"/>
              </p:cNvSpPr>
              <p:nvPr/>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2" name="Line 289"/>
              <p:cNvSpPr>
                <a:spLocks noChangeShapeType="1"/>
              </p:cNvSpPr>
              <p:nvPr/>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3" name="Line 290"/>
              <p:cNvSpPr>
                <a:spLocks noChangeShapeType="1"/>
              </p:cNvSpPr>
              <p:nvPr/>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4" name="Line 291"/>
              <p:cNvSpPr>
                <a:spLocks noChangeShapeType="1"/>
              </p:cNvSpPr>
              <p:nvPr/>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5" name="Line 292"/>
              <p:cNvSpPr>
                <a:spLocks noChangeShapeType="1"/>
              </p:cNvSpPr>
              <p:nvPr/>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6" name="Line 293"/>
              <p:cNvSpPr>
                <a:spLocks noChangeShapeType="1"/>
              </p:cNvSpPr>
              <p:nvPr/>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7" name="Line 294"/>
              <p:cNvSpPr>
                <a:spLocks noChangeShapeType="1"/>
              </p:cNvSpPr>
              <p:nvPr/>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8" name="Line 295"/>
              <p:cNvSpPr>
                <a:spLocks noChangeShapeType="1"/>
              </p:cNvSpPr>
              <p:nvPr/>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9" name="Line 296"/>
              <p:cNvSpPr>
                <a:spLocks noChangeShapeType="1"/>
              </p:cNvSpPr>
              <p:nvPr/>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0" name="Line 297"/>
              <p:cNvSpPr>
                <a:spLocks noChangeShapeType="1"/>
              </p:cNvSpPr>
              <p:nvPr/>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1" name="Line 298"/>
              <p:cNvSpPr>
                <a:spLocks noChangeShapeType="1"/>
              </p:cNvSpPr>
              <p:nvPr/>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2" name="Line 299"/>
              <p:cNvSpPr>
                <a:spLocks noChangeShapeType="1"/>
              </p:cNvSpPr>
              <p:nvPr/>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3" name="Line 300"/>
              <p:cNvSpPr>
                <a:spLocks noChangeShapeType="1"/>
              </p:cNvSpPr>
              <p:nvPr/>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4" name="Line 301"/>
              <p:cNvSpPr>
                <a:spLocks noChangeShapeType="1"/>
              </p:cNvSpPr>
              <p:nvPr/>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5" name="Line 302"/>
              <p:cNvSpPr>
                <a:spLocks noChangeShapeType="1"/>
              </p:cNvSpPr>
              <p:nvPr/>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6" name="Line 303"/>
              <p:cNvSpPr>
                <a:spLocks noChangeShapeType="1"/>
              </p:cNvSpPr>
              <p:nvPr/>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7" name="Line 304"/>
              <p:cNvSpPr>
                <a:spLocks noChangeShapeType="1"/>
              </p:cNvSpPr>
              <p:nvPr/>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8" name="Line 305"/>
              <p:cNvSpPr>
                <a:spLocks noChangeShapeType="1"/>
              </p:cNvSpPr>
              <p:nvPr/>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9" name="Line 306"/>
              <p:cNvSpPr>
                <a:spLocks noChangeShapeType="1"/>
              </p:cNvSpPr>
              <p:nvPr/>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0" name="Line 307"/>
              <p:cNvSpPr>
                <a:spLocks noChangeShapeType="1"/>
              </p:cNvSpPr>
              <p:nvPr/>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1" name="Line 308"/>
              <p:cNvSpPr>
                <a:spLocks noChangeShapeType="1"/>
              </p:cNvSpPr>
              <p:nvPr/>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2" name="Line 309"/>
              <p:cNvSpPr>
                <a:spLocks noChangeShapeType="1"/>
              </p:cNvSpPr>
              <p:nvPr/>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3" name="Line 310"/>
              <p:cNvSpPr>
                <a:spLocks noChangeShapeType="1"/>
              </p:cNvSpPr>
              <p:nvPr/>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4" name="Line 311"/>
              <p:cNvSpPr>
                <a:spLocks noChangeShapeType="1"/>
              </p:cNvSpPr>
              <p:nvPr/>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5" name="Line 312"/>
              <p:cNvSpPr>
                <a:spLocks noChangeShapeType="1"/>
              </p:cNvSpPr>
              <p:nvPr/>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6" name="Line 313"/>
              <p:cNvSpPr>
                <a:spLocks noChangeShapeType="1"/>
              </p:cNvSpPr>
              <p:nvPr/>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7" name="Line 314"/>
              <p:cNvSpPr>
                <a:spLocks noChangeShapeType="1"/>
              </p:cNvSpPr>
              <p:nvPr/>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8" name="Line 315"/>
              <p:cNvSpPr>
                <a:spLocks noChangeShapeType="1"/>
              </p:cNvSpPr>
              <p:nvPr/>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9" name="Line 316"/>
              <p:cNvSpPr>
                <a:spLocks noChangeShapeType="1"/>
              </p:cNvSpPr>
              <p:nvPr/>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0" name="Line 317"/>
              <p:cNvSpPr>
                <a:spLocks noChangeShapeType="1"/>
              </p:cNvSpPr>
              <p:nvPr/>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1" name="Line 318"/>
              <p:cNvSpPr>
                <a:spLocks noChangeShapeType="1"/>
              </p:cNvSpPr>
              <p:nvPr/>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2" name="Line 319"/>
              <p:cNvSpPr>
                <a:spLocks noChangeShapeType="1"/>
              </p:cNvSpPr>
              <p:nvPr/>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 name="Line 320"/>
              <p:cNvSpPr>
                <a:spLocks noChangeShapeType="1"/>
              </p:cNvSpPr>
              <p:nvPr/>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 name="Line 321"/>
              <p:cNvSpPr>
                <a:spLocks noChangeShapeType="1"/>
              </p:cNvSpPr>
              <p:nvPr/>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5" name="Rectangle 220"/>
          <p:cNvSpPr>
            <a:spLocks noChangeArrowheads="1"/>
          </p:cNvSpPr>
          <p:nvPr/>
        </p:nvSpPr>
        <p:spPr bwMode="auto">
          <a:xfrm>
            <a:off x="3759201" y="3352800"/>
            <a:ext cx="7550151"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sz="2400"/>
          </a:p>
        </p:txBody>
      </p:sp>
      <p:sp>
        <p:nvSpPr>
          <p:cNvPr id="106" name="Rectangle 219"/>
          <p:cNvSpPr>
            <a:spLocks noChangeArrowheads="1"/>
          </p:cNvSpPr>
          <p:nvPr/>
        </p:nvSpPr>
        <p:spPr bwMode="auto">
          <a:xfrm>
            <a:off x="1464734" y="862014"/>
            <a:ext cx="7550151"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sz="2400"/>
          </a:p>
        </p:txBody>
      </p:sp>
      <p:sp>
        <p:nvSpPr>
          <p:cNvPr id="3175" name="Rectangle 103"/>
          <p:cNvSpPr>
            <a:spLocks noGrp="1" noChangeArrowheads="1"/>
          </p:cNvSpPr>
          <p:nvPr>
            <p:ph type="ctrTitle"/>
          </p:nvPr>
        </p:nvSpPr>
        <p:spPr>
          <a:xfrm>
            <a:off x="1524001" y="1046164"/>
            <a:ext cx="9876367" cy="2154237"/>
          </a:xfrm>
          <a:solidFill>
            <a:schemeClr val="accent1"/>
          </a:solidFill>
        </p:spPr>
        <p:txBody>
          <a:bodyPr/>
          <a:lstStyle>
            <a:lvl1pPr>
              <a:defRPr sz="4000"/>
            </a:lvl1pPr>
          </a:lstStyle>
          <a:p>
            <a:pPr lvl="0"/>
            <a:r>
              <a:rPr lang="en-US" noProof="0"/>
              <a:t>Click to edit Master title style</a:t>
            </a:r>
          </a:p>
        </p:txBody>
      </p:sp>
      <p:sp>
        <p:nvSpPr>
          <p:cNvPr id="3293" name="Rectangle 221"/>
          <p:cNvSpPr>
            <a:spLocks noGrp="1" noChangeArrowheads="1"/>
          </p:cNvSpPr>
          <p:nvPr>
            <p:ph type="subTitle" idx="1"/>
          </p:nvPr>
        </p:nvSpPr>
        <p:spPr>
          <a:xfrm>
            <a:off x="2089152" y="4191001"/>
            <a:ext cx="8883649" cy="1497013"/>
          </a:xfrm>
        </p:spPr>
        <p:txBody>
          <a:bodyPr/>
          <a:lstStyle>
            <a:lvl1pPr marL="0" indent="0" algn="ctr">
              <a:buFont typeface="Wingdings" panose="05000000000000000000" pitchFamily="2" charset="2"/>
              <a:buNone/>
              <a:defRPr/>
            </a:lvl1pPr>
          </a:lstStyle>
          <a:p>
            <a:pPr lvl="0"/>
            <a:r>
              <a:rPr lang="en-US" noProof="0"/>
              <a:t>Click to edit Master subtitle style</a:t>
            </a:r>
          </a:p>
        </p:txBody>
      </p:sp>
      <p:sp>
        <p:nvSpPr>
          <p:cNvPr id="107" name="Rectangle 105"/>
          <p:cNvSpPr>
            <a:spLocks noGrp="1" noChangeArrowheads="1"/>
          </p:cNvSpPr>
          <p:nvPr>
            <p:ph type="dt" sz="half" idx="10"/>
          </p:nvPr>
        </p:nvSpPr>
        <p:spPr>
          <a:xfrm>
            <a:off x="1849967" y="6357938"/>
            <a:ext cx="2540000" cy="457200"/>
          </a:xfrm>
          <a:extLst>
            <a:ext uri="{909E8E84-426E-40DD-AFC4-6F175D3DCCD1}">
              <a14:hiddenFill xmlns:a14="http://schemas.microsoft.com/office/drawing/2010/main">
                <a:solidFill>
                  <a:schemeClr val="accent1"/>
                </a:solidFill>
              </a14:hiddenFill>
            </a:ext>
          </a:extLst>
        </p:spPr>
        <p:txBody>
          <a:bodyPr/>
          <a:lstStyle>
            <a:lvl1pPr>
              <a:defRPr smtClean="0"/>
            </a:lvl1pPr>
          </a:lstStyle>
          <a:p>
            <a:fld id="{5B29A389-FE0D-42C1-9EF9-3667F466720D}" type="datetimeFigureOut">
              <a:rPr lang="en-US" smtClean="0"/>
              <a:pPr/>
              <a:t>11/29/2023</a:t>
            </a:fld>
            <a:endParaRPr lang="en-US"/>
          </a:p>
        </p:txBody>
      </p:sp>
      <p:sp>
        <p:nvSpPr>
          <p:cNvPr id="108" name="Rectangle 106"/>
          <p:cNvSpPr>
            <a:spLocks noGrp="1" noChangeArrowheads="1"/>
          </p:cNvSpPr>
          <p:nvPr>
            <p:ph type="ftr" sz="quarter" idx="11"/>
          </p:nvPr>
        </p:nvSpPr>
        <p:spPr>
          <a:xfrm>
            <a:off x="4963584" y="6357938"/>
            <a:ext cx="3028949" cy="457200"/>
          </a:xfrm>
        </p:spPr>
        <p:txBody>
          <a:bodyPr/>
          <a:lstStyle>
            <a:lvl1pPr>
              <a:defRPr smtClean="0"/>
            </a:lvl1pPr>
          </a:lstStyle>
          <a:p>
            <a:endParaRPr lang="en-US"/>
          </a:p>
        </p:txBody>
      </p:sp>
      <p:sp>
        <p:nvSpPr>
          <p:cNvPr id="109" name="Rectangle 107"/>
          <p:cNvSpPr>
            <a:spLocks noGrp="1" noChangeArrowheads="1"/>
          </p:cNvSpPr>
          <p:nvPr>
            <p:ph type="sldNum" sz="quarter" idx="12"/>
          </p:nvPr>
        </p:nvSpPr>
        <p:spPr>
          <a:xfrm>
            <a:off x="8619067" y="6361113"/>
            <a:ext cx="2542117" cy="457200"/>
          </a:xfrm>
        </p:spPr>
        <p:txBody>
          <a:bodyPr/>
          <a:lstStyle>
            <a:lvl1pPr>
              <a:defRPr smtClean="0"/>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1646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ppt_x</p:attrName>
                                        </p:attrNameLst>
                                      </p:cBhvr>
                                      <p:tavLst>
                                        <p:tav tm="0">
                                          <p:val>
                                            <p:strVal val="#ppt_x-#ppt_w*1.125000"/>
                                          </p:val>
                                        </p:tav>
                                        <p:tav tm="100000">
                                          <p:val>
                                            <p:strVal val="#ppt_x"/>
                                          </p:val>
                                        </p:tav>
                                      </p:tavLst>
                                    </p:anim>
                                    <p:animEffect transition="in" filter="wipe(right)">
                                      <p:cBhvr>
                                        <p:cTn id="8" dur="500"/>
                                        <p:tgtEl>
                                          <p:spTgt spid="106"/>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p:tgtEl>
                                          <p:spTgt spid="105"/>
                                        </p:tgtEl>
                                        <p:attrNameLst>
                                          <p:attrName>ppt_x</p:attrName>
                                        </p:attrNameLst>
                                      </p:cBhvr>
                                      <p:tavLst>
                                        <p:tav tm="0">
                                          <p:val>
                                            <p:strVal val="#ppt_x+#ppt_w*1.125000"/>
                                          </p:val>
                                        </p:tav>
                                        <p:tav tm="100000">
                                          <p:val>
                                            <p:strVal val="#ppt_x"/>
                                          </p:val>
                                        </p:tav>
                                      </p:tavLst>
                                    </p:anim>
                                    <p:animEffect transition="in" filter="wipe(left)">
                                      <p:cBhvr>
                                        <p:cTn id="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05053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8167" y="609600"/>
            <a:ext cx="2652184"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500" y="609600"/>
            <a:ext cx="7755467"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1478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169987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65048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5467" y="2214563"/>
            <a:ext cx="5204884"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5705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018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122321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6295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229300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11/29/2023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8848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25"/>
          <p:cNvGrpSpPr>
            <a:grpSpLocks/>
          </p:cNvGrpSpPr>
          <p:nvPr/>
        </p:nvGrpSpPr>
        <p:grpSpPr bwMode="auto">
          <a:xfrm>
            <a:off x="0" y="68264"/>
            <a:ext cx="11887200" cy="6713537"/>
            <a:chOff x="0" y="43"/>
            <a:chExt cx="5616" cy="4229"/>
          </a:xfrm>
        </p:grpSpPr>
        <p:grpSp>
          <p:nvGrpSpPr>
            <p:cNvPr id="1032" name="Group 222"/>
            <p:cNvGrpSpPr>
              <a:grpSpLocks/>
            </p:cNvGrpSpPr>
            <p:nvPr/>
          </p:nvGrpSpPr>
          <p:grpSpPr bwMode="auto">
            <a:xfrm>
              <a:off x="0" y="43"/>
              <a:ext cx="408" cy="4229"/>
              <a:chOff x="0" y="43"/>
              <a:chExt cx="5760" cy="4229"/>
            </a:xfrm>
          </p:grpSpPr>
          <p:sp>
            <p:nvSpPr>
              <p:cNvPr id="1038" name="Line 122"/>
              <p:cNvSpPr>
                <a:spLocks noChangeShapeType="1"/>
              </p:cNvSpPr>
              <p:nvPr/>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9" name="Line 123"/>
              <p:cNvSpPr>
                <a:spLocks noChangeShapeType="1"/>
              </p:cNvSpPr>
              <p:nvPr/>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0" name="Line 124"/>
              <p:cNvSpPr>
                <a:spLocks noChangeShapeType="1"/>
              </p:cNvSpPr>
              <p:nvPr/>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1" name="Line 125"/>
              <p:cNvSpPr>
                <a:spLocks noChangeShapeType="1"/>
              </p:cNvSpPr>
              <p:nvPr/>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2" name="Line 126"/>
              <p:cNvSpPr>
                <a:spLocks noChangeShapeType="1"/>
              </p:cNvSpPr>
              <p:nvPr/>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3" name="Line 127"/>
              <p:cNvSpPr>
                <a:spLocks noChangeShapeType="1"/>
              </p:cNvSpPr>
              <p:nvPr/>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4" name="Line 128"/>
              <p:cNvSpPr>
                <a:spLocks noChangeShapeType="1"/>
              </p:cNvSpPr>
              <p:nvPr/>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5" name="Line 129"/>
              <p:cNvSpPr>
                <a:spLocks noChangeShapeType="1"/>
              </p:cNvSpPr>
              <p:nvPr/>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6" name="Line 130"/>
              <p:cNvSpPr>
                <a:spLocks noChangeShapeType="1"/>
              </p:cNvSpPr>
              <p:nvPr/>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7" name="Line 131"/>
              <p:cNvSpPr>
                <a:spLocks noChangeShapeType="1"/>
              </p:cNvSpPr>
              <p:nvPr/>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8" name="Line 132"/>
              <p:cNvSpPr>
                <a:spLocks noChangeShapeType="1"/>
              </p:cNvSpPr>
              <p:nvPr/>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9" name="Line 133"/>
              <p:cNvSpPr>
                <a:spLocks noChangeShapeType="1"/>
              </p:cNvSpPr>
              <p:nvPr/>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0" name="Line 134"/>
              <p:cNvSpPr>
                <a:spLocks noChangeShapeType="1"/>
              </p:cNvSpPr>
              <p:nvPr/>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1" name="Line 135"/>
              <p:cNvSpPr>
                <a:spLocks noChangeShapeType="1"/>
              </p:cNvSpPr>
              <p:nvPr/>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2" name="Line 136"/>
              <p:cNvSpPr>
                <a:spLocks noChangeShapeType="1"/>
              </p:cNvSpPr>
              <p:nvPr/>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3" name="Line 137"/>
              <p:cNvSpPr>
                <a:spLocks noChangeShapeType="1"/>
              </p:cNvSpPr>
              <p:nvPr/>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4" name="Line 138"/>
              <p:cNvSpPr>
                <a:spLocks noChangeShapeType="1"/>
              </p:cNvSpPr>
              <p:nvPr/>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5" name="Line 139"/>
              <p:cNvSpPr>
                <a:spLocks noChangeShapeType="1"/>
              </p:cNvSpPr>
              <p:nvPr/>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6" name="Line 140"/>
              <p:cNvSpPr>
                <a:spLocks noChangeShapeType="1"/>
              </p:cNvSpPr>
              <p:nvPr/>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7" name="Line 141"/>
              <p:cNvSpPr>
                <a:spLocks noChangeShapeType="1"/>
              </p:cNvSpPr>
              <p:nvPr/>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8" name="Line 142"/>
              <p:cNvSpPr>
                <a:spLocks noChangeShapeType="1"/>
              </p:cNvSpPr>
              <p:nvPr/>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9" name="Line 143"/>
              <p:cNvSpPr>
                <a:spLocks noChangeShapeType="1"/>
              </p:cNvSpPr>
              <p:nvPr/>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0" name="Line 144"/>
              <p:cNvSpPr>
                <a:spLocks noChangeShapeType="1"/>
              </p:cNvSpPr>
              <p:nvPr/>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1" name="Line 145"/>
              <p:cNvSpPr>
                <a:spLocks noChangeShapeType="1"/>
              </p:cNvSpPr>
              <p:nvPr/>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2" name="Line 146"/>
              <p:cNvSpPr>
                <a:spLocks noChangeShapeType="1"/>
              </p:cNvSpPr>
              <p:nvPr/>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3" name="Line 147"/>
              <p:cNvSpPr>
                <a:spLocks noChangeShapeType="1"/>
              </p:cNvSpPr>
              <p:nvPr/>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4" name="Line 148"/>
              <p:cNvSpPr>
                <a:spLocks noChangeShapeType="1"/>
              </p:cNvSpPr>
              <p:nvPr/>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5" name="Line 149"/>
              <p:cNvSpPr>
                <a:spLocks noChangeShapeType="1"/>
              </p:cNvSpPr>
              <p:nvPr/>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6" name="Line 150"/>
              <p:cNvSpPr>
                <a:spLocks noChangeShapeType="1"/>
              </p:cNvSpPr>
              <p:nvPr/>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7" name="Line 151"/>
              <p:cNvSpPr>
                <a:spLocks noChangeShapeType="1"/>
              </p:cNvSpPr>
              <p:nvPr/>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8" name="Line 152"/>
              <p:cNvSpPr>
                <a:spLocks noChangeShapeType="1"/>
              </p:cNvSpPr>
              <p:nvPr/>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9" name="Line 153"/>
              <p:cNvSpPr>
                <a:spLocks noChangeShapeType="1"/>
              </p:cNvSpPr>
              <p:nvPr/>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0" name="Line 154"/>
              <p:cNvSpPr>
                <a:spLocks noChangeShapeType="1"/>
              </p:cNvSpPr>
              <p:nvPr/>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1" name="Line 155"/>
              <p:cNvSpPr>
                <a:spLocks noChangeShapeType="1"/>
              </p:cNvSpPr>
              <p:nvPr/>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2" name="Line 156"/>
              <p:cNvSpPr>
                <a:spLocks noChangeShapeType="1"/>
              </p:cNvSpPr>
              <p:nvPr/>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3" name="Line 157"/>
              <p:cNvSpPr>
                <a:spLocks noChangeShapeType="1"/>
              </p:cNvSpPr>
              <p:nvPr/>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4" name="Line 158"/>
              <p:cNvSpPr>
                <a:spLocks noChangeShapeType="1"/>
              </p:cNvSpPr>
              <p:nvPr/>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5" name="Line 159"/>
              <p:cNvSpPr>
                <a:spLocks noChangeShapeType="1"/>
              </p:cNvSpPr>
              <p:nvPr/>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6" name="Line 160"/>
              <p:cNvSpPr>
                <a:spLocks noChangeShapeType="1"/>
              </p:cNvSpPr>
              <p:nvPr/>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7" name="Line 161"/>
              <p:cNvSpPr>
                <a:spLocks noChangeShapeType="1"/>
              </p:cNvSpPr>
              <p:nvPr/>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8" name="Line 162"/>
              <p:cNvSpPr>
                <a:spLocks noChangeShapeType="1"/>
              </p:cNvSpPr>
              <p:nvPr/>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9" name="Line 163"/>
              <p:cNvSpPr>
                <a:spLocks noChangeShapeType="1"/>
              </p:cNvSpPr>
              <p:nvPr/>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0" name="Line 164"/>
              <p:cNvSpPr>
                <a:spLocks noChangeShapeType="1"/>
              </p:cNvSpPr>
              <p:nvPr/>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1" name="Line 165"/>
              <p:cNvSpPr>
                <a:spLocks noChangeShapeType="1"/>
              </p:cNvSpPr>
              <p:nvPr/>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2" name="Line 166"/>
              <p:cNvSpPr>
                <a:spLocks noChangeShapeType="1"/>
              </p:cNvSpPr>
              <p:nvPr/>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3" name="Line 167"/>
              <p:cNvSpPr>
                <a:spLocks noChangeShapeType="1"/>
              </p:cNvSpPr>
              <p:nvPr/>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4" name="Line 168"/>
              <p:cNvSpPr>
                <a:spLocks noChangeShapeType="1"/>
              </p:cNvSpPr>
              <p:nvPr/>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5" name="Line 169"/>
              <p:cNvSpPr>
                <a:spLocks noChangeShapeType="1"/>
              </p:cNvSpPr>
              <p:nvPr/>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6" name="Line 170"/>
              <p:cNvSpPr>
                <a:spLocks noChangeShapeType="1"/>
              </p:cNvSpPr>
              <p:nvPr/>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7" name="Line 171"/>
              <p:cNvSpPr>
                <a:spLocks noChangeShapeType="1"/>
              </p:cNvSpPr>
              <p:nvPr/>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8" name="Line 172"/>
              <p:cNvSpPr>
                <a:spLocks noChangeShapeType="1"/>
              </p:cNvSpPr>
              <p:nvPr/>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9" name="Line 173"/>
              <p:cNvSpPr>
                <a:spLocks noChangeShapeType="1"/>
              </p:cNvSpPr>
              <p:nvPr/>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0" name="Line 174"/>
              <p:cNvSpPr>
                <a:spLocks noChangeShapeType="1"/>
              </p:cNvSpPr>
              <p:nvPr/>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1" name="Line 175"/>
              <p:cNvSpPr>
                <a:spLocks noChangeShapeType="1"/>
              </p:cNvSpPr>
              <p:nvPr/>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2" name="Line 176"/>
              <p:cNvSpPr>
                <a:spLocks noChangeShapeType="1"/>
              </p:cNvSpPr>
              <p:nvPr/>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3" name="Line 177"/>
              <p:cNvSpPr>
                <a:spLocks noChangeShapeType="1"/>
              </p:cNvSpPr>
              <p:nvPr/>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4" name="Line 178"/>
              <p:cNvSpPr>
                <a:spLocks noChangeShapeType="1"/>
              </p:cNvSpPr>
              <p:nvPr/>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5" name="Line 179"/>
              <p:cNvSpPr>
                <a:spLocks noChangeShapeType="1"/>
              </p:cNvSpPr>
              <p:nvPr/>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6" name="Line 180"/>
              <p:cNvSpPr>
                <a:spLocks noChangeShapeType="1"/>
              </p:cNvSpPr>
              <p:nvPr/>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7" name="Line 181"/>
              <p:cNvSpPr>
                <a:spLocks noChangeShapeType="1"/>
              </p:cNvSpPr>
              <p:nvPr/>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8" name="Line 182"/>
              <p:cNvSpPr>
                <a:spLocks noChangeShapeType="1"/>
              </p:cNvSpPr>
              <p:nvPr/>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9" name="Line 183"/>
              <p:cNvSpPr>
                <a:spLocks noChangeShapeType="1"/>
              </p:cNvSpPr>
              <p:nvPr/>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0" name="Line 184"/>
              <p:cNvSpPr>
                <a:spLocks noChangeShapeType="1"/>
              </p:cNvSpPr>
              <p:nvPr/>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1" name="Line 185"/>
              <p:cNvSpPr>
                <a:spLocks noChangeShapeType="1"/>
              </p:cNvSpPr>
              <p:nvPr/>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2" name="Line 186"/>
              <p:cNvSpPr>
                <a:spLocks noChangeShapeType="1"/>
              </p:cNvSpPr>
              <p:nvPr/>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3" name="Line 187"/>
              <p:cNvSpPr>
                <a:spLocks noChangeShapeType="1"/>
              </p:cNvSpPr>
              <p:nvPr/>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4" name="Line 188"/>
              <p:cNvSpPr>
                <a:spLocks noChangeShapeType="1"/>
              </p:cNvSpPr>
              <p:nvPr/>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5" name="Line 189"/>
              <p:cNvSpPr>
                <a:spLocks noChangeShapeType="1"/>
              </p:cNvSpPr>
              <p:nvPr/>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6" name="Line 190"/>
              <p:cNvSpPr>
                <a:spLocks noChangeShapeType="1"/>
              </p:cNvSpPr>
              <p:nvPr/>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7" name="Line 191"/>
              <p:cNvSpPr>
                <a:spLocks noChangeShapeType="1"/>
              </p:cNvSpPr>
              <p:nvPr/>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8" name="Line 192"/>
              <p:cNvSpPr>
                <a:spLocks noChangeShapeType="1"/>
              </p:cNvSpPr>
              <p:nvPr/>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9" name="Line 193"/>
              <p:cNvSpPr>
                <a:spLocks noChangeShapeType="1"/>
              </p:cNvSpPr>
              <p:nvPr/>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0" name="Line 194"/>
              <p:cNvSpPr>
                <a:spLocks noChangeShapeType="1"/>
              </p:cNvSpPr>
              <p:nvPr/>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1" name="Line 195"/>
              <p:cNvSpPr>
                <a:spLocks noChangeShapeType="1"/>
              </p:cNvSpPr>
              <p:nvPr/>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2" name="Line 196"/>
              <p:cNvSpPr>
                <a:spLocks noChangeShapeType="1"/>
              </p:cNvSpPr>
              <p:nvPr/>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3" name="Line 197"/>
              <p:cNvSpPr>
                <a:spLocks noChangeShapeType="1"/>
              </p:cNvSpPr>
              <p:nvPr/>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4" name="Line 198"/>
              <p:cNvSpPr>
                <a:spLocks noChangeShapeType="1"/>
              </p:cNvSpPr>
              <p:nvPr/>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5" name="Line 199"/>
              <p:cNvSpPr>
                <a:spLocks noChangeShapeType="1"/>
              </p:cNvSpPr>
              <p:nvPr/>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6" name="Line 200"/>
              <p:cNvSpPr>
                <a:spLocks noChangeShapeType="1"/>
              </p:cNvSpPr>
              <p:nvPr/>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7" name="Line 201"/>
              <p:cNvSpPr>
                <a:spLocks noChangeShapeType="1"/>
              </p:cNvSpPr>
              <p:nvPr/>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8" name="Line 202"/>
              <p:cNvSpPr>
                <a:spLocks noChangeShapeType="1"/>
              </p:cNvSpPr>
              <p:nvPr/>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9" name="Line 203"/>
              <p:cNvSpPr>
                <a:spLocks noChangeShapeType="1"/>
              </p:cNvSpPr>
              <p:nvPr/>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0" name="Line 204"/>
              <p:cNvSpPr>
                <a:spLocks noChangeShapeType="1"/>
              </p:cNvSpPr>
              <p:nvPr/>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1" name="Line 205"/>
              <p:cNvSpPr>
                <a:spLocks noChangeShapeType="1"/>
              </p:cNvSpPr>
              <p:nvPr/>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2" name="Line 206"/>
              <p:cNvSpPr>
                <a:spLocks noChangeShapeType="1"/>
              </p:cNvSpPr>
              <p:nvPr/>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3" name="Line 207"/>
              <p:cNvSpPr>
                <a:spLocks noChangeShapeType="1"/>
              </p:cNvSpPr>
              <p:nvPr/>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4" name="Line 208"/>
              <p:cNvSpPr>
                <a:spLocks noChangeShapeType="1"/>
              </p:cNvSpPr>
              <p:nvPr/>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5" name="Line 209"/>
              <p:cNvSpPr>
                <a:spLocks noChangeShapeType="1"/>
              </p:cNvSpPr>
              <p:nvPr/>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6" name="Line 210"/>
              <p:cNvSpPr>
                <a:spLocks noChangeShapeType="1"/>
              </p:cNvSpPr>
              <p:nvPr/>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7" name="Line 211"/>
              <p:cNvSpPr>
                <a:spLocks noChangeShapeType="1"/>
              </p:cNvSpPr>
              <p:nvPr/>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8" name="Line 212"/>
              <p:cNvSpPr>
                <a:spLocks noChangeShapeType="1"/>
              </p:cNvSpPr>
              <p:nvPr/>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9" name="Line 213"/>
              <p:cNvSpPr>
                <a:spLocks noChangeShapeType="1"/>
              </p:cNvSpPr>
              <p:nvPr/>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Line 214"/>
              <p:cNvSpPr>
                <a:spLocks noChangeShapeType="1"/>
              </p:cNvSpPr>
              <p:nvPr/>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1" name="Line 215"/>
              <p:cNvSpPr>
                <a:spLocks noChangeShapeType="1"/>
              </p:cNvSpPr>
              <p:nvPr/>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2" name="Line 216"/>
              <p:cNvSpPr>
                <a:spLocks noChangeShapeType="1"/>
              </p:cNvSpPr>
              <p:nvPr/>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3" name="Line 217"/>
              <p:cNvSpPr>
                <a:spLocks noChangeShapeType="1"/>
              </p:cNvSpPr>
              <p:nvPr/>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4" name="Line 218"/>
              <p:cNvSpPr>
                <a:spLocks noChangeShapeType="1"/>
              </p:cNvSpPr>
              <p:nvPr/>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5" name="Line 219"/>
              <p:cNvSpPr>
                <a:spLocks noChangeShapeType="1"/>
              </p:cNvSpPr>
              <p:nvPr/>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033" name="Group 224"/>
            <p:cNvGrpSpPr>
              <a:grpSpLocks/>
            </p:cNvGrpSpPr>
            <p:nvPr/>
          </p:nvGrpSpPr>
          <p:grpSpPr bwMode="auto">
            <a:xfrm>
              <a:off x="400" y="205"/>
              <a:ext cx="5216" cy="1123"/>
              <a:chOff x="400" y="205"/>
              <a:chExt cx="5216" cy="1123"/>
            </a:xfrm>
          </p:grpSpPr>
          <p:sp>
            <p:nvSpPr>
              <p:cNvPr id="1034" name="Rectangle 116"/>
              <p:cNvSpPr>
                <a:spLocks noChangeArrowheads="1"/>
              </p:cNvSpPr>
              <p:nvPr/>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5" name="Rectangle 112"/>
              <p:cNvSpPr>
                <a:spLocks noChangeArrowheads="1"/>
              </p:cNvSpPr>
              <p:nvPr/>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6" name="Rectangle 117"/>
              <p:cNvSpPr>
                <a:spLocks noChangeArrowheads="1"/>
              </p:cNvSpPr>
              <p:nvPr/>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7" name="Rectangle 113"/>
              <p:cNvSpPr>
                <a:spLocks noChangeArrowheads="1"/>
              </p:cNvSpPr>
              <p:nvPr/>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grpSp>
      </p:grpSp>
      <p:sp>
        <p:nvSpPr>
          <p:cNvPr id="1027" name="Rectangle 3"/>
          <p:cNvSpPr>
            <a:spLocks noGrp="1" noChangeArrowheads="1"/>
          </p:cNvSpPr>
          <p:nvPr>
            <p:ph type="body" idx="1"/>
          </p:nvPr>
        </p:nvSpPr>
        <p:spPr bwMode="auto">
          <a:xfrm>
            <a:off x="1079500" y="2214563"/>
            <a:ext cx="10610851"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079500" y="6373813"/>
            <a:ext cx="2540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defRPr>
            </a:lvl1pPr>
          </a:lstStyle>
          <a:p>
            <a:fld id="{5B29A389-FE0D-42C1-9EF9-3667F466720D}" type="datetimeFigureOut">
              <a:rPr lang="en-US" smtClean="0"/>
              <a:pPr/>
              <a:t>11/29/2023</a:t>
            </a:fld>
            <a:endParaRPr lang="en-US"/>
          </a:p>
        </p:txBody>
      </p:sp>
      <p:sp>
        <p:nvSpPr>
          <p:cNvPr id="1029" name="Rectangle 5"/>
          <p:cNvSpPr>
            <a:spLocks noGrp="1" noChangeArrowheads="1"/>
          </p:cNvSpPr>
          <p:nvPr>
            <p:ph type="ftr" sz="quarter" idx="3"/>
          </p:nvPr>
        </p:nvSpPr>
        <p:spPr bwMode="auto">
          <a:xfrm>
            <a:off x="4176184" y="637698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solidFill>
                  <a:schemeClr val="folHlink"/>
                </a:solidFill>
              </a:defRPr>
            </a:lvl1pPr>
          </a:lstStyle>
          <a:p>
            <a:endParaRPr lang="en-US"/>
          </a:p>
        </p:txBody>
      </p:sp>
      <p:sp>
        <p:nvSpPr>
          <p:cNvPr id="1030" name="Rectangle 6"/>
          <p:cNvSpPr>
            <a:spLocks noGrp="1" noChangeArrowheads="1"/>
          </p:cNvSpPr>
          <p:nvPr>
            <p:ph type="sldNum" sz="quarter" idx="4"/>
          </p:nvPr>
        </p:nvSpPr>
        <p:spPr bwMode="auto">
          <a:xfrm>
            <a:off x="8786285" y="6376988"/>
            <a:ext cx="29252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folHlink"/>
                </a:solidFill>
              </a:defRPr>
            </a:lvl1pPr>
          </a:lstStyle>
          <a:p>
            <a:fld id="{6D5F6309-656A-4988-B0DF-27D3BEC41984}" type="slidenum">
              <a:rPr lang="en-US" smtClean="0"/>
              <a:pPr/>
              <a:t>‹#›</a:t>
            </a:fld>
            <a:endParaRPr lang="en-US"/>
          </a:p>
        </p:txBody>
      </p:sp>
      <p:sp>
        <p:nvSpPr>
          <p:cNvPr id="1031" name="Rectangle 2"/>
          <p:cNvSpPr>
            <a:spLocks noGrp="1" noChangeArrowheads="1"/>
          </p:cNvSpPr>
          <p:nvPr>
            <p:ph type="title"/>
          </p:nvPr>
        </p:nvSpPr>
        <p:spPr bwMode="auto">
          <a:xfrm>
            <a:off x="1828800" y="609600"/>
            <a:ext cx="9838267"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095525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lnSpc>
          <a:spcPct val="85000"/>
        </a:lnSpc>
        <a:spcBef>
          <a:spcPct val="0"/>
        </a:spcBef>
        <a:spcAft>
          <a:spcPct val="0"/>
        </a:spcAft>
        <a:defRPr sz="44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w"/>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55000"/>
        <a:buFont typeface="Wingdings" panose="05000000000000000000" pitchFamily="2" charset="2"/>
        <a:buChar char="n"/>
        <a:defRPr sz="2800" kern="1200">
          <a:solidFill>
            <a:schemeClr val="tx1"/>
          </a:solidFill>
          <a:latin typeface="+mn-lt"/>
          <a:ea typeface="+mn-ea"/>
          <a:cs typeface="+mn-cs"/>
        </a:defRPr>
      </a:lvl2pPr>
      <a:lvl3pPr marL="1085850" indent="-228600" algn="l" rtl="0" eaLnBrk="1" fontAlgn="base" hangingPunct="1">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428750" indent="-228600" algn="l" rtl="0" eaLnBrk="1" fontAlgn="base" hangingPunct="1">
        <a:spcBef>
          <a:spcPct val="20000"/>
        </a:spcBef>
        <a:spcAft>
          <a:spcPct val="0"/>
        </a:spcAft>
        <a:buClr>
          <a:schemeClr val="accent2"/>
        </a:buClr>
        <a:buSzPct val="85000"/>
        <a:buFont typeface="Wingdings" panose="05000000000000000000" pitchFamily="2" charset="2"/>
        <a:buChar char="w"/>
        <a:defRPr sz="2000" kern="1200">
          <a:solidFill>
            <a:schemeClr val="tx1"/>
          </a:solidFill>
          <a:latin typeface="+mn-lt"/>
          <a:ea typeface="+mn-ea"/>
          <a:cs typeface="+mn-cs"/>
        </a:defRPr>
      </a:lvl4pPr>
      <a:lvl5pPr marL="1771650" indent="-228600" algn="l" rtl="0" eaLnBrk="1" fontAlgn="base" hangingPunct="1">
        <a:spcBef>
          <a:spcPct val="20000"/>
        </a:spcBef>
        <a:spcAft>
          <a:spcPct val="0"/>
        </a:spcAft>
        <a:buClr>
          <a:schemeClr val="accent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7787" y="1678108"/>
            <a:ext cx="9087569" cy="1047631"/>
          </a:xfrm>
        </p:spPr>
        <p:txBody>
          <a:bodyPr>
            <a:normAutofit/>
          </a:bodyPr>
          <a:lstStyle/>
          <a:p>
            <a:pPr algn="ctr"/>
            <a:r>
              <a:rPr lang="en-US" dirty="0"/>
              <a:t>Career Guidance System</a:t>
            </a:r>
          </a:p>
        </p:txBody>
      </p:sp>
      <p:sp>
        <p:nvSpPr>
          <p:cNvPr id="3" name="Subtitle 2"/>
          <p:cNvSpPr>
            <a:spLocks noGrp="1"/>
          </p:cNvSpPr>
          <p:nvPr>
            <p:ph type="subTitle" idx="1"/>
          </p:nvPr>
        </p:nvSpPr>
        <p:spPr>
          <a:xfrm>
            <a:off x="3430837" y="1055076"/>
            <a:ext cx="7719216" cy="685665"/>
          </a:xfrm>
        </p:spPr>
        <p:txBody>
          <a:bodyPr/>
          <a:lstStyle/>
          <a:p>
            <a:r>
              <a:rPr lang="en-US" dirty="0"/>
              <a:t>Project Presentation-1</a:t>
            </a:r>
          </a:p>
        </p:txBody>
      </p:sp>
      <p:sp>
        <p:nvSpPr>
          <p:cNvPr id="4" name="Subtitle 2"/>
          <p:cNvSpPr txBox="1">
            <a:spLocks/>
          </p:cNvSpPr>
          <p:nvPr/>
        </p:nvSpPr>
        <p:spPr>
          <a:xfrm>
            <a:off x="3766117" y="4590853"/>
            <a:ext cx="7206018" cy="225349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Project guide: Mr. Utkarsh</a:t>
            </a:r>
          </a:p>
          <a:p>
            <a:r>
              <a:rPr lang="en-US" b="1" dirty="0"/>
              <a:t>Team members:</a:t>
            </a:r>
          </a:p>
          <a:p>
            <a:pPr marL="342900" indent="-342900">
              <a:buFont typeface="Arial" panose="020B0604020202020204" pitchFamily="34" charset="0"/>
              <a:buChar char="•"/>
            </a:pPr>
            <a:r>
              <a:rPr lang="en-US" sz="1800" b="1" dirty="0">
                <a:highlight>
                  <a:srgbClr val="C0C0C0"/>
                </a:highlight>
              </a:rPr>
              <a:t>PRAKHAR TANDON(20003215300087)</a:t>
            </a:r>
          </a:p>
          <a:p>
            <a:pPr marL="342900" indent="-342900">
              <a:buFont typeface="Arial" panose="020B0604020202020204" pitchFamily="34" charset="0"/>
              <a:buChar char="•"/>
            </a:pPr>
            <a:r>
              <a:rPr lang="en-US" sz="1800" b="1" dirty="0">
                <a:highlight>
                  <a:srgbClr val="C0C0C0"/>
                </a:highlight>
              </a:rPr>
              <a:t>AYUSH KUMAR TIWARI(2100321538001)</a:t>
            </a:r>
          </a:p>
          <a:p>
            <a:pPr marL="342900" indent="-342900">
              <a:buFont typeface="Arial" panose="020B0604020202020204" pitchFamily="34" charset="0"/>
              <a:buChar char="•"/>
            </a:pPr>
            <a:r>
              <a:rPr lang="en-US" sz="1800" b="1" dirty="0">
                <a:highlight>
                  <a:srgbClr val="C0C0C0"/>
                </a:highlight>
              </a:rPr>
              <a:t>PRATHAM SINGHAL(2000321530091)        </a:t>
            </a:r>
          </a:p>
          <a:p>
            <a:endParaRPr lang="en-US" b="1" dirty="0"/>
          </a:p>
          <a:p>
            <a:r>
              <a:rPr lang="en-US" b="1" dirty="0"/>
              <a:t> </a:t>
            </a:r>
          </a:p>
        </p:txBody>
      </p:sp>
      <p:sp>
        <p:nvSpPr>
          <p:cNvPr id="5" name="Title 1"/>
          <p:cNvSpPr txBox="1">
            <a:spLocks/>
          </p:cNvSpPr>
          <p:nvPr/>
        </p:nvSpPr>
        <p:spPr bwMode="auto">
          <a:xfrm>
            <a:off x="1487606" y="13649"/>
            <a:ext cx="10367750" cy="10781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rPr>
              <a:t>ABES Engineering College, Ghaziabad, UP</a:t>
            </a:r>
          </a:p>
          <a:p>
            <a:r>
              <a:rPr lang="en-US" sz="3200" dirty="0">
                <a:solidFill>
                  <a:srgbClr val="C00000"/>
                </a:solidFill>
              </a:rPr>
              <a:t>Department of CSE-AIML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262"/>
            <a:ext cx="1501254" cy="1611911"/>
          </a:xfrm>
          <a:prstGeom prst="rect">
            <a:avLst/>
          </a:prstGeom>
        </p:spPr>
      </p:pic>
      <p:sp>
        <p:nvSpPr>
          <p:cNvPr id="7" name="Subtitle 2"/>
          <p:cNvSpPr txBox="1">
            <a:spLocks/>
          </p:cNvSpPr>
          <p:nvPr/>
        </p:nvSpPr>
        <p:spPr bwMode="auto">
          <a:xfrm>
            <a:off x="4136140" y="3312026"/>
            <a:ext cx="7719216" cy="116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Project Domain: </a:t>
            </a:r>
            <a:r>
              <a:rPr lang="en-IN" sz="3200" dirty="0"/>
              <a:t>Machine </a:t>
            </a:r>
            <a:r>
              <a:rPr lang="en-IN" sz="2800" dirty="0"/>
              <a:t>Learning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Project Group No: CSE-AIML24-B</a:t>
            </a:r>
            <a:r>
              <a:rPr lang="en-US" sz="3200" dirty="0"/>
              <a:t>24</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0539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B387-D5C3-258F-AF08-6A46BFC4A9E8}"/>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40EF83B1-362B-D7C4-CA64-4E64126124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283" y="2214563"/>
            <a:ext cx="7473284" cy="3881437"/>
          </a:xfrm>
        </p:spPr>
      </p:pic>
    </p:spTree>
    <p:extLst>
      <p:ext uri="{BB962C8B-B14F-4D97-AF65-F5344CB8AC3E}">
        <p14:creationId xmlns:p14="http://schemas.microsoft.com/office/powerpoint/2010/main" val="199151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B571-0BAE-59CE-0472-CD154E8FFA2E}"/>
              </a:ext>
            </a:extLst>
          </p:cNvPr>
          <p:cNvSpPr>
            <a:spLocks noGrp="1"/>
          </p:cNvSpPr>
          <p:nvPr>
            <p:ph type="title"/>
          </p:nvPr>
        </p:nvSpPr>
        <p:spPr/>
        <p:txBody>
          <a:bodyPr/>
          <a:lstStyle/>
          <a:p>
            <a:r>
              <a:rPr lang="en-IN" dirty="0"/>
              <a:t>Final Project</a:t>
            </a:r>
          </a:p>
        </p:txBody>
      </p:sp>
      <p:pic>
        <p:nvPicPr>
          <p:cNvPr id="6" name="Content Placeholder 5">
            <a:extLst>
              <a:ext uri="{FF2B5EF4-FFF2-40B4-BE49-F238E27FC236}">
                <a16:creationId xmlns:a16="http://schemas.microsoft.com/office/drawing/2014/main" id="{870BEB0B-96B4-D1F9-EA7F-3818834F9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232" y="2214563"/>
            <a:ext cx="8449386" cy="3881437"/>
          </a:xfrm>
        </p:spPr>
      </p:pic>
    </p:spTree>
    <p:extLst>
      <p:ext uri="{BB962C8B-B14F-4D97-AF65-F5344CB8AC3E}">
        <p14:creationId xmlns:p14="http://schemas.microsoft.com/office/powerpoint/2010/main" val="348041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B571-0BAE-59CE-0472-CD154E8FFA2E}"/>
              </a:ext>
            </a:extLst>
          </p:cNvPr>
          <p:cNvSpPr>
            <a:spLocks noGrp="1"/>
          </p:cNvSpPr>
          <p:nvPr>
            <p:ph type="title"/>
          </p:nvPr>
        </p:nvSpPr>
        <p:spPr/>
        <p:txBody>
          <a:bodyPr/>
          <a:lstStyle/>
          <a:p>
            <a:r>
              <a:rPr lang="en-IN" dirty="0"/>
              <a:t>Final Project</a:t>
            </a:r>
          </a:p>
        </p:txBody>
      </p:sp>
      <p:pic>
        <p:nvPicPr>
          <p:cNvPr id="5" name="Content Placeholder 4">
            <a:extLst>
              <a:ext uri="{FF2B5EF4-FFF2-40B4-BE49-F238E27FC236}">
                <a16:creationId xmlns:a16="http://schemas.microsoft.com/office/drawing/2014/main" id="{23575093-B308-AB84-F9EB-C9EE8EF26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743" y="2214563"/>
            <a:ext cx="8542364" cy="3881437"/>
          </a:xfrm>
        </p:spPr>
      </p:pic>
    </p:spTree>
    <p:extLst>
      <p:ext uri="{BB962C8B-B14F-4D97-AF65-F5344CB8AC3E}">
        <p14:creationId xmlns:p14="http://schemas.microsoft.com/office/powerpoint/2010/main" val="282694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B571-0BAE-59CE-0472-CD154E8FFA2E}"/>
              </a:ext>
            </a:extLst>
          </p:cNvPr>
          <p:cNvSpPr>
            <a:spLocks noGrp="1"/>
          </p:cNvSpPr>
          <p:nvPr>
            <p:ph type="title"/>
          </p:nvPr>
        </p:nvSpPr>
        <p:spPr/>
        <p:txBody>
          <a:bodyPr/>
          <a:lstStyle/>
          <a:p>
            <a:r>
              <a:rPr lang="en-IN" dirty="0"/>
              <a:t>Final Project</a:t>
            </a:r>
          </a:p>
        </p:txBody>
      </p:sp>
      <p:pic>
        <p:nvPicPr>
          <p:cNvPr id="9" name="Content Placeholder 8">
            <a:extLst>
              <a:ext uri="{FF2B5EF4-FFF2-40B4-BE49-F238E27FC236}">
                <a16:creationId xmlns:a16="http://schemas.microsoft.com/office/drawing/2014/main" id="{D15BB0D6-8CD8-03C0-6831-EC8F3BEF4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705" y="2214563"/>
            <a:ext cx="8472440" cy="3881437"/>
          </a:xfrm>
        </p:spPr>
      </p:pic>
    </p:spTree>
    <p:extLst>
      <p:ext uri="{BB962C8B-B14F-4D97-AF65-F5344CB8AC3E}">
        <p14:creationId xmlns:p14="http://schemas.microsoft.com/office/powerpoint/2010/main" val="354058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lstStyle/>
          <a:p>
            <a:r>
              <a:rPr lang="en-US" sz="7200" dirty="0"/>
              <a:t>Thank You  !</a:t>
            </a:r>
          </a:p>
        </p:txBody>
      </p:sp>
    </p:spTree>
    <p:extLst>
      <p:ext uri="{BB962C8B-B14F-4D97-AF65-F5344CB8AC3E}">
        <p14:creationId xmlns:p14="http://schemas.microsoft.com/office/powerpoint/2010/main" val="54845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2006221" y="1897039"/>
            <a:ext cx="9684130" cy="4198961"/>
          </a:xfrm>
        </p:spPr>
        <p:txBody>
          <a:bodyPr/>
          <a:lstStyle/>
          <a:p>
            <a:r>
              <a:rPr lang="en-US" dirty="0"/>
              <a:t>Introduction</a:t>
            </a:r>
          </a:p>
          <a:p>
            <a:endParaRPr lang="en-US" dirty="0"/>
          </a:p>
          <a:p>
            <a:r>
              <a:rPr lang="en-US" dirty="0"/>
              <a:t>Requirements of Project</a:t>
            </a:r>
          </a:p>
          <a:p>
            <a:endParaRPr lang="en-US" dirty="0"/>
          </a:p>
          <a:p>
            <a:r>
              <a:rPr lang="en-US" dirty="0"/>
              <a:t>Existing Work related to Project</a:t>
            </a:r>
          </a:p>
          <a:p>
            <a:endParaRPr lang="en-US" dirty="0"/>
          </a:p>
          <a:p>
            <a:r>
              <a:rPr lang="en-US" dirty="0"/>
              <a:t>Analysis of Problem Based on Project Objective</a:t>
            </a:r>
          </a:p>
        </p:txBody>
      </p:sp>
    </p:spTree>
    <p:extLst>
      <p:ext uri="{BB962C8B-B14F-4D97-AF65-F5344CB8AC3E}">
        <p14:creationId xmlns:p14="http://schemas.microsoft.com/office/powerpoint/2010/main" val="3938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sz="2000" b="0" i="0" dirty="0">
                <a:solidFill>
                  <a:srgbClr val="374151"/>
                </a:solidFill>
                <a:effectLst/>
                <a:latin typeface="Söhne"/>
              </a:rPr>
              <a:t>A career guidance system is a valuable tool designed to assist individuals in making informed and strategic decisions about their professional paths. In today's complex and ever-evolving job market, where numerous career options and specializations are available, having a reliable career guidance system is crucial. This system serves as a compass to help individuals navigate the vast sea of possibilities, taking into account their interests, skills, values, and goals. Whether you're a student exploring potential career choices, a professional seeking a career change, or someone looking to enhance your current career, a well-designed career guidance system can provide invaluable insights and resources to support you in achieving your career aspirations. In this rapidly changing world, where new industries emerge and traditional roles evolve, a career guidance system can be your trusted partner in charting a course to a fulfilling and successful professional future</a:t>
            </a:r>
            <a:r>
              <a:rPr lang="en-US" sz="1050" b="0" i="0" dirty="0">
                <a:solidFill>
                  <a:srgbClr val="374151"/>
                </a:solidFill>
                <a:effectLst/>
                <a:latin typeface="Söhne"/>
              </a:rPr>
              <a:t>.</a:t>
            </a:r>
            <a:endParaRPr lang="en-US" sz="1600" dirty="0"/>
          </a:p>
        </p:txBody>
      </p:sp>
    </p:spTree>
    <p:extLst>
      <p:ext uri="{BB962C8B-B14F-4D97-AF65-F5344CB8AC3E}">
        <p14:creationId xmlns:p14="http://schemas.microsoft.com/office/powerpoint/2010/main" val="99464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Projects</a:t>
            </a:r>
          </a:p>
        </p:txBody>
      </p:sp>
      <p:sp>
        <p:nvSpPr>
          <p:cNvPr id="3" name="Content Placeholder 2"/>
          <p:cNvSpPr>
            <a:spLocks noGrp="1"/>
          </p:cNvSpPr>
          <p:nvPr>
            <p:ph idx="1"/>
          </p:nvPr>
        </p:nvSpPr>
        <p:spPr>
          <a:xfrm>
            <a:off x="1079500" y="2214563"/>
            <a:ext cx="10610851" cy="4393627"/>
          </a:xfrm>
        </p:spPr>
        <p:txBody>
          <a:bodyPr/>
          <a:lstStyle/>
          <a:p>
            <a:pPr marL="0" indent="0">
              <a:buNone/>
            </a:pPr>
            <a:r>
              <a:rPr lang="en-US" sz="2000" dirty="0"/>
              <a:t>Scope:</a:t>
            </a:r>
          </a:p>
          <a:p>
            <a:r>
              <a:rPr lang="en-US" sz="1600" b="1" i="0" dirty="0">
                <a:solidFill>
                  <a:srgbClr val="374151"/>
                </a:solidFill>
                <a:effectLst/>
                <a:latin typeface="Söhne"/>
              </a:rPr>
              <a:t>Self-Assessment</a:t>
            </a:r>
            <a:r>
              <a:rPr lang="en-US" sz="1600" b="0" i="0" dirty="0">
                <a:solidFill>
                  <a:srgbClr val="374151"/>
                </a:solidFill>
                <a:effectLst/>
                <a:latin typeface="Söhne"/>
              </a:rPr>
              <a:t>: Assist users in identifying their strengths, weaknesses, interests, values, and skills to align their personal attributes with suitable </a:t>
            </a:r>
            <a:r>
              <a:rPr lang="en-US" sz="1600" b="0" i="0" dirty="0" err="1">
                <a:solidFill>
                  <a:srgbClr val="374151"/>
                </a:solidFill>
                <a:effectLst/>
                <a:latin typeface="Söhne"/>
              </a:rPr>
              <a:t>care</a:t>
            </a:r>
            <a:r>
              <a:rPr lang="en-US" sz="1600" b="1" dirty="0" err="1">
                <a:solidFill>
                  <a:srgbClr val="374151"/>
                </a:solidFill>
                <a:latin typeface="Söhne"/>
              </a:rPr>
              <a:t>Career</a:t>
            </a:r>
            <a:r>
              <a:rPr lang="en-US" sz="1600" b="1" dirty="0">
                <a:solidFill>
                  <a:srgbClr val="374151"/>
                </a:solidFill>
                <a:latin typeface="Söhne"/>
              </a:rPr>
              <a:t> Exploration</a:t>
            </a:r>
            <a:r>
              <a:rPr lang="en-US" sz="1600" dirty="0">
                <a:solidFill>
                  <a:srgbClr val="374151"/>
                </a:solidFill>
                <a:latin typeface="Söhne"/>
              </a:rPr>
              <a:t>: Enable users to explore a wide range of career options, industries, and job roles to gain a comprehensive understanding of what's available.</a:t>
            </a:r>
          </a:p>
          <a:p>
            <a:r>
              <a:rPr lang="en-US" sz="1600" b="0" i="0" dirty="0">
                <a:solidFill>
                  <a:srgbClr val="374151"/>
                </a:solidFill>
                <a:effectLst/>
                <a:latin typeface="Söhne"/>
              </a:rPr>
              <a:t>er paths.</a:t>
            </a:r>
          </a:p>
          <a:p>
            <a:r>
              <a:rPr lang="en-US" sz="1600" b="1" i="0" dirty="0">
                <a:solidFill>
                  <a:srgbClr val="374151"/>
                </a:solidFill>
                <a:effectLst/>
                <a:latin typeface="Söhne"/>
              </a:rPr>
              <a:t>Goal Setting</a:t>
            </a:r>
            <a:r>
              <a:rPr lang="en-US" sz="1600" b="0" i="0" dirty="0">
                <a:solidFill>
                  <a:srgbClr val="374151"/>
                </a:solidFill>
                <a:effectLst/>
                <a:latin typeface="Söhne"/>
              </a:rPr>
              <a:t>: Help users define and set clear career goals, whether they are short-term or long-term, and create actionable plans to achieve them.</a:t>
            </a:r>
          </a:p>
          <a:p>
            <a:r>
              <a:rPr lang="en-US" sz="1600" b="1" i="0" dirty="0">
                <a:solidFill>
                  <a:srgbClr val="374151"/>
                </a:solidFill>
                <a:effectLst/>
                <a:latin typeface="Söhne"/>
              </a:rPr>
              <a:t>Education and Training Recommendations</a:t>
            </a:r>
            <a:r>
              <a:rPr lang="en-US" sz="1600" b="0" i="0" dirty="0">
                <a:solidFill>
                  <a:srgbClr val="374151"/>
                </a:solidFill>
                <a:effectLst/>
                <a:latin typeface="Söhne"/>
              </a:rPr>
              <a:t>: Offer suggestions for the necessary education, training, certifications, or qualifications required for specific career paths.</a:t>
            </a:r>
          </a:p>
          <a:p>
            <a:r>
              <a:rPr lang="en-US" sz="1600" b="1" i="0" dirty="0">
                <a:solidFill>
                  <a:srgbClr val="374151"/>
                </a:solidFill>
                <a:effectLst/>
                <a:latin typeface="Söhne"/>
              </a:rPr>
              <a:t>Resume Building</a:t>
            </a:r>
            <a:r>
              <a:rPr lang="en-US" sz="1600" b="0" i="0" dirty="0">
                <a:solidFill>
                  <a:srgbClr val="374151"/>
                </a:solidFill>
                <a:effectLst/>
                <a:latin typeface="Söhne"/>
              </a:rPr>
              <a:t>: Provide tools and templates for creating effective resumes and cover letters tailored to specific industries and positions.</a:t>
            </a:r>
          </a:p>
          <a:p>
            <a:r>
              <a:rPr lang="en-US" sz="1600" b="1" i="0" dirty="0">
                <a:solidFill>
                  <a:srgbClr val="374151"/>
                </a:solidFill>
                <a:effectLst/>
                <a:latin typeface="Söhne"/>
              </a:rPr>
              <a:t>Job Search Assistance</a:t>
            </a:r>
            <a:r>
              <a:rPr lang="en-US" sz="1600" b="0" i="0" dirty="0">
                <a:solidFill>
                  <a:srgbClr val="374151"/>
                </a:solidFill>
                <a:effectLst/>
                <a:latin typeface="Söhne"/>
              </a:rPr>
              <a:t>: Facilitate job searches by connecting users to relevant job postings, internship opportunities, and networking events.</a:t>
            </a:r>
          </a:p>
          <a:p>
            <a:pPr marL="0" indent="0">
              <a:buNone/>
            </a:pPr>
            <a:endParaRPr lang="en-US" sz="1400" dirty="0"/>
          </a:p>
        </p:txBody>
      </p:sp>
    </p:spTree>
    <p:extLst>
      <p:ext uri="{BB962C8B-B14F-4D97-AF65-F5344CB8AC3E}">
        <p14:creationId xmlns:p14="http://schemas.microsoft.com/office/powerpoint/2010/main" val="162856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4CC7-344B-70E1-97A0-A867D285EB8E}"/>
              </a:ext>
            </a:extLst>
          </p:cNvPr>
          <p:cNvSpPr>
            <a:spLocks noGrp="1"/>
          </p:cNvSpPr>
          <p:nvPr>
            <p:ph type="title"/>
          </p:nvPr>
        </p:nvSpPr>
        <p:spPr/>
        <p:txBody>
          <a:bodyPr/>
          <a:lstStyle/>
          <a:p>
            <a:r>
              <a:rPr lang="en-US" dirty="0"/>
              <a:t>Requirements of Projects</a:t>
            </a:r>
            <a:endParaRPr lang="en-IN" dirty="0"/>
          </a:p>
        </p:txBody>
      </p:sp>
      <p:sp>
        <p:nvSpPr>
          <p:cNvPr id="3" name="Content Placeholder 2">
            <a:extLst>
              <a:ext uri="{FF2B5EF4-FFF2-40B4-BE49-F238E27FC236}">
                <a16:creationId xmlns:a16="http://schemas.microsoft.com/office/drawing/2014/main" id="{36971127-6CCE-3B1D-E5A5-537EF9210DFA}"/>
              </a:ext>
            </a:extLst>
          </p:cNvPr>
          <p:cNvSpPr>
            <a:spLocks noGrp="1"/>
          </p:cNvSpPr>
          <p:nvPr>
            <p:ph idx="1"/>
          </p:nvPr>
        </p:nvSpPr>
        <p:spPr>
          <a:xfrm>
            <a:off x="1079500" y="2025749"/>
            <a:ext cx="10610851" cy="4516454"/>
          </a:xfrm>
        </p:spPr>
        <p:txBody>
          <a:bodyPr/>
          <a:lstStyle/>
          <a:p>
            <a:r>
              <a:rPr lang="en-US" sz="2000" dirty="0"/>
              <a:t>Technical Requirements:</a:t>
            </a:r>
          </a:p>
          <a:p>
            <a:pPr algn="l">
              <a:buFont typeface="+mj-lt"/>
              <a:buAutoNum type="arabicPeriod"/>
            </a:pPr>
            <a:r>
              <a:rPr lang="en-IN" sz="1400" b="1" i="0" dirty="0">
                <a:solidFill>
                  <a:srgbClr val="374151"/>
                </a:solidFill>
                <a:effectLst/>
                <a:latin typeface="Söhne"/>
              </a:rPr>
              <a:t>Front-End</a:t>
            </a:r>
            <a:r>
              <a:rPr lang="en-IN" sz="1400" b="0" i="0" dirty="0">
                <a:solidFill>
                  <a:srgbClr val="374151"/>
                </a:solidFill>
                <a:effectLst/>
                <a:latin typeface="Söhne"/>
              </a:rPr>
              <a:t>:</a:t>
            </a:r>
          </a:p>
          <a:p>
            <a:pPr marL="742950" lvl="1" indent="-285750" algn="l">
              <a:buFont typeface="+mj-lt"/>
              <a:buAutoNum type="arabicPeriod"/>
            </a:pPr>
            <a:r>
              <a:rPr lang="en-IN" sz="1400" dirty="0">
                <a:solidFill>
                  <a:srgbClr val="374151"/>
                </a:solidFill>
                <a:latin typeface="Söhne"/>
              </a:rPr>
              <a:t>HTML</a:t>
            </a:r>
            <a:r>
              <a:rPr lang="en-IN" sz="1400" b="0" i="0" dirty="0">
                <a:solidFill>
                  <a:srgbClr val="374151"/>
                </a:solidFill>
                <a:effectLst/>
                <a:latin typeface="Söhne"/>
              </a:rPr>
              <a:t> and CSS for user interfaces.</a:t>
            </a:r>
          </a:p>
          <a:p>
            <a:pPr marL="742950" lvl="1" indent="-285750" algn="l">
              <a:buFont typeface="+mj-lt"/>
              <a:buAutoNum type="arabicPeriod"/>
            </a:pPr>
            <a:r>
              <a:rPr lang="en-IN" sz="1400" b="0" i="0" dirty="0">
                <a:solidFill>
                  <a:srgbClr val="374151"/>
                </a:solidFill>
                <a:effectLst/>
                <a:latin typeface="Söhne"/>
              </a:rPr>
              <a:t>Bootstrap for styling.</a:t>
            </a:r>
          </a:p>
          <a:p>
            <a:pPr marL="742950" lvl="1" indent="-285750" algn="l">
              <a:buFont typeface="+mj-lt"/>
              <a:buAutoNum type="arabicPeriod"/>
            </a:pPr>
            <a:r>
              <a:rPr lang="en-IN" sz="1400" b="0" i="0" dirty="0">
                <a:solidFill>
                  <a:srgbClr val="374151"/>
                </a:solidFill>
                <a:effectLst/>
                <a:latin typeface="Söhne"/>
              </a:rPr>
              <a:t>Flask to connect python with Frontend.</a:t>
            </a:r>
          </a:p>
          <a:p>
            <a:pPr marL="457200" lvl="1" indent="0" algn="l">
              <a:buNone/>
            </a:pPr>
            <a:endParaRPr lang="en-IN" sz="1400" b="0" i="0" dirty="0">
              <a:solidFill>
                <a:srgbClr val="374151"/>
              </a:solidFill>
              <a:effectLst/>
              <a:latin typeface="Söhne"/>
            </a:endParaRPr>
          </a:p>
          <a:p>
            <a:pPr algn="l">
              <a:buFont typeface="+mj-lt"/>
              <a:buAutoNum type="arabicPeriod"/>
            </a:pPr>
            <a:r>
              <a:rPr lang="en-IN" sz="1400" b="1" i="0" dirty="0">
                <a:solidFill>
                  <a:srgbClr val="374151"/>
                </a:solidFill>
                <a:effectLst/>
                <a:latin typeface="Söhne"/>
              </a:rPr>
              <a:t>Machine Learning</a:t>
            </a:r>
            <a:r>
              <a:rPr lang="en-IN" sz="1400" b="0" i="0" dirty="0">
                <a:solidFill>
                  <a:srgbClr val="374151"/>
                </a:solidFill>
                <a:effectLst/>
                <a:latin typeface="Söhne"/>
              </a:rPr>
              <a:t>:</a:t>
            </a:r>
          </a:p>
          <a:p>
            <a:pPr marL="742950" lvl="1" indent="-285750" algn="l">
              <a:buFont typeface="+mj-lt"/>
              <a:buAutoNum type="arabicPeriod"/>
            </a:pPr>
            <a:r>
              <a:rPr lang="en-IN" sz="1400" b="0" i="0" dirty="0">
                <a:solidFill>
                  <a:srgbClr val="374151"/>
                </a:solidFill>
                <a:effectLst/>
                <a:latin typeface="Söhne"/>
              </a:rPr>
              <a:t>Support Vector Machine</a:t>
            </a:r>
            <a:r>
              <a:rPr lang="en-US" sz="1400" b="0" i="0" dirty="0">
                <a:solidFill>
                  <a:srgbClr val="374151"/>
                </a:solidFill>
                <a:effectLst/>
                <a:latin typeface="Söhne"/>
              </a:rPr>
              <a:t>(SVM)</a:t>
            </a:r>
          </a:p>
          <a:p>
            <a:pPr marL="742950" lvl="1" indent="-285750" algn="l">
              <a:buFont typeface="+mj-lt"/>
              <a:buAutoNum type="arabicPeriod"/>
            </a:pPr>
            <a:r>
              <a:rPr lang="en-US" sz="1400" b="0" i="0" dirty="0">
                <a:solidFill>
                  <a:srgbClr val="374151"/>
                </a:solidFill>
                <a:effectLst/>
                <a:latin typeface="Söhne"/>
              </a:rPr>
              <a:t>XG Boost</a:t>
            </a:r>
          </a:p>
          <a:p>
            <a:pPr marL="742950" lvl="1" indent="-285750" algn="l">
              <a:buFont typeface="+mj-lt"/>
              <a:buAutoNum type="arabicPeriod"/>
            </a:pPr>
            <a:r>
              <a:rPr lang="en-US" sz="1400" b="0" i="0" dirty="0">
                <a:solidFill>
                  <a:srgbClr val="374151"/>
                </a:solidFill>
                <a:effectLst/>
                <a:latin typeface="Söhne"/>
              </a:rPr>
              <a:t>Decision Tree</a:t>
            </a:r>
          </a:p>
          <a:p>
            <a:pPr marL="742950" lvl="1" indent="-285750" algn="l">
              <a:buFont typeface="+mj-lt"/>
              <a:buAutoNum type="arabicPeriod"/>
            </a:pPr>
            <a:r>
              <a:rPr lang="en-US" sz="1400" b="0" i="0" dirty="0" err="1">
                <a:solidFill>
                  <a:srgbClr val="374151"/>
                </a:solidFill>
                <a:effectLst/>
                <a:latin typeface="Söhne"/>
              </a:rPr>
              <a:t>S</a:t>
            </a:r>
            <a:r>
              <a:rPr lang="en-US" sz="1400" dirty="0" err="1">
                <a:solidFill>
                  <a:srgbClr val="374151"/>
                </a:solidFill>
                <a:latin typeface="Söhne"/>
              </a:rPr>
              <a:t>klearn</a:t>
            </a:r>
            <a:endParaRPr lang="en-US" sz="1400" dirty="0">
              <a:solidFill>
                <a:srgbClr val="374151"/>
              </a:solidFill>
              <a:latin typeface="Söhne"/>
            </a:endParaRPr>
          </a:p>
          <a:p>
            <a:pPr marL="742950" lvl="1" indent="-285750" algn="l">
              <a:buFont typeface="+mj-lt"/>
              <a:buAutoNum type="arabicPeriod"/>
            </a:pPr>
            <a:r>
              <a:rPr lang="en-US" sz="1400" b="0" i="0" dirty="0" err="1">
                <a:solidFill>
                  <a:srgbClr val="374151"/>
                </a:solidFill>
                <a:effectLst/>
                <a:latin typeface="Söhne"/>
              </a:rPr>
              <a:t>Numpy</a:t>
            </a:r>
            <a:r>
              <a:rPr lang="en-US" sz="1400" b="0" i="0" dirty="0">
                <a:solidFill>
                  <a:srgbClr val="374151"/>
                </a:solidFill>
                <a:effectLst/>
                <a:latin typeface="Söhne"/>
              </a:rPr>
              <a:t>, Pandas, Pickle and </a:t>
            </a:r>
            <a:r>
              <a:rPr lang="en-US" sz="1400" b="0" i="0" dirty="0" err="1">
                <a:solidFill>
                  <a:srgbClr val="374151"/>
                </a:solidFill>
                <a:effectLst/>
                <a:latin typeface="Söhne"/>
              </a:rPr>
              <a:t>Joblib</a:t>
            </a:r>
            <a:endParaRPr lang="en-US" sz="1400" b="0" i="0" dirty="0">
              <a:solidFill>
                <a:srgbClr val="374151"/>
              </a:solidFill>
              <a:effectLst/>
              <a:latin typeface="Söhne"/>
            </a:endParaRPr>
          </a:p>
          <a:p>
            <a:pPr marL="457200" lvl="1" indent="0" algn="l">
              <a:buNone/>
            </a:pPr>
            <a:endParaRPr lang="en-US" sz="1400" b="0" i="0" dirty="0">
              <a:solidFill>
                <a:srgbClr val="374151"/>
              </a:solidFill>
              <a:effectLst/>
              <a:latin typeface="Söhne"/>
            </a:endParaRPr>
          </a:p>
          <a:p>
            <a:r>
              <a:rPr lang="en-US" sz="1000" dirty="0"/>
              <a:t>Accuracy has been improved in the adaptive boosting algorithm to an accuracy rate of 94%</a:t>
            </a:r>
            <a:endParaRPr lang="en-US" sz="1400" dirty="0"/>
          </a:p>
        </p:txBody>
      </p:sp>
    </p:spTree>
    <p:extLst>
      <p:ext uri="{BB962C8B-B14F-4D97-AF65-F5344CB8AC3E}">
        <p14:creationId xmlns:p14="http://schemas.microsoft.com/office/powerpoint/2010/main" val="258174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Works related to Project</a:t>
            </a:r>
          </a:p>
        </p:txBody>
      </p:sp>
      <p:sp>
        <p:nvSpPr>
          <p:cNvPr id="3" name="Content Placeholder 2"/>
          <p:cNvSpPr>
            <a:spLocks noGrp="1"/>
          </p:cNvSpPr>
          <p:nvPr>
            <p:ph idx="1"/>
          </p:nvPr>
        </p:nvSpPr>
        <p:spPr/>
        <p:txBody>
          <a:bodyPr/>
          <a:lstStyle/>
          <a:p>
            <a:pPr algn="l">
              <a:buFont typeface="+mj-lt"/>
              <a:buAutoNum type="arabicPeriod"/>
            </a:pPr>
            <a:r>
              <a:rPr lang="en-US" sz="1400" b="1" i="0" dirty="0">
                <a:solidFill>
                  <a:srgbClr val="374151"/>
                </a:solidFill>
                <a:effectLst/>
                <a:latin typeface="Söhne"/>
              </a:rPr>
              <a:t>Online Career Platforms</a:t>
            </a:r>
            <a:r>
              <a:rPr lang="en-US" sz="1400" b="0" i="0" dirty="0">
                <a:solidFill>
                  <a:srgbClr val="374151"/>
                </a:solidFill>
                <a:effectLst/>
                <a:latin typeface="Söhne"/>
              </a:rPr>
              <a:t>:</a:t>
            </a:r>
          </a:p>
          <a:p>
            <a:pPr marL="742950" lvl="1" indent="-285750" algn="l">
              <a:buFont typeface="+mj-lt"/>
              <a:buAutoNum type="arabicPeriod"/>
            </a:pPr>
            <a:r>
              <a:rPr lang="en-US" sz="1400" b="1" i="0" dirty="0">
                <a:solidFill>
                  <a:srgbClr val="374151"/>
                </a:solidFill>
                <a:effectLst/>
                <a:latin typeface="Söhne"/>
              </a:rPr>
              <a:t>LinkedIn</a:t>
            </a:r>
            <a:r>
              <a:rPr lang="en-US" sz="1400" b="0" i="0" dirty="0">
                <a:solidFill>
                  <a:srgbClr val="374151"/>
                </a:solidFill>
                <a:effectLst/>
                <a:latin typeface="Söhne"/>
              </a:rPr>
              <a:t>: LinkedIn offers career guidance features, such as job recommendations, professional networking, and skill development, to help individuals explore and advance in their careers.</a:t>
            </a:r>
          </a:p>
          <a:p>
            <a:pPr marL="742950" lvl="1" indent="-285750" algn="l">
              <a:buFont typeface="+mj-lt"/>
              <a:buAutoNum type="arabicPeriod"/>
            </a:pPr>
            <a:r>
              <a:rPr lang="en-US" sz="1400" b="1" i="0" dirty="0">
                <a:solidFill>
                  <a:srgbClr val="374151"/>
                </a:solidFill>
                <a:effectLst/>
                <a:latin typeface="Söhne"/>
              </a:rPr>
              <a:t>Indeed</a:t>
            </a:r>
            <a:r>
              <a:rPr lang="en-US" sz="1400" b="0" i="0" dirty="0">
                <a:solidFill>
                  <a:srgbClr val="374151"/>
                </a:solidFill>
                <a:effectLst/>
                <a:latin typeface="Söhne"/>
              </a:rPr>
              <a:t>: Indeed provides job search, resume building, and company reviews to assist users in making career-related decisions.</a:t>
            </a:r>
          </a:p>
          <a:p>
            <a:pPr marL="742950" lvl="1" indent="-285750" algn="l">
              <a:buFont typeface="+mj-lt"/>
              <a:buAutoNum type="arabicPeriod"/>
            </a:pPr>
            <a:r>
              <a:rPr lang="en-US" sz="1400" b="1" i="0" dirty="0">
                <a:solidFill>
                  <a:srgbClr val="374151"/>
                </a:solidFill>
                <a:effectLst/>
                <a:latin typeface="Söhne"/>
              </a:rPr>
              <a:t>Glassdoor</a:t>
            </a:r>
            <a:r>
              <a:rPr lang="en-US" sz="1400" b="0" i="0" dirty="0">
                <a:solidFill>
                  <a:srgbClr val="374151"/>
                </a:solidFill>
                <a:effectLst/>
                <a:latin typeface="Söhne"/>
              </a:rPr>
              <a:t>: In addition to job listings, Glassdoor offers company ratings, reviews, and salary information to help job seekers make informed choices.</a:t>
            </a:r>
          </a:p>
          <a:p>
            <a:pPr algn="l">
              <a:buFont typeface="+mj-lt"/>
              <a:buAutoNum type="arabicPeriod"/>
            </a:pPr>
            <a:r>
              <a:rPr lang="en-US" sz="1400" b="0" i="0" dirty="0">
                <a:solidFill>
                  <a:srgbClr val="374151"/>
                </a:solidFill>
                <a:effectLst/>
                <a:latin typeface="Söhne"/>
              </a:rPr>
              <a:t>.</a:t>
            </a:r>
            <a:r>
              <a:rPr lang="en-US" sz="1400" b="1" i="0" dirty="0">
                <a:solidFill>
                  <a:srgbClr val="374151"/>
                </a:solidFill>
                <a:effectLst/>
                <a:latin typeface="Söhne"/>
              </a:rPr>
              <a:t> AI and Data-Driven Systems</a:t>
            </a:r>
            <a:r>
              <a:rPr lang="en-US" sz="1400" b="0" i="0" dirty="0">
                <a:solidFill>
                  <a:srgbClr val="374151"/>
                </a:solidFill>
                <a:effectLst/>
                <a:latin typeface="Söhne"/>
              </a:rPr>
              <a:t>:</a:t>
            </a:r>
          </a:p>
          <a:p>
            <a:pPr marL="742950" lvl="1" indent="-285750" algn="l">
              <a:buFont typeface="+mj-lt"/>
              <a:buAutoNum type="arabicPeriod"/>
            </a:pPr>
            <a:r>
              <a:rPr lang="en-US" sz="1400" b="1" i="0" dirty="0">
                <a:solidFill>
                  <a:srgbClr val="374151"/>
                </a:solidFill>
                <a:effectLst/>
                <a:latin typeface="Söhne"/>
              </a:rPr>
              <a:t>CareerBuilder</a:t>
            </a:r>
            <a:r>
              <a:rPr lang="en-US" sz="1400" b="0" i="0" dirty="0">
                <a:solidFill>
                  <a:srgbClr val="374151"/>
                </a:solidFill>
                <a:effectLst/>
                <a:latin typeface="Söhne"/>
              </a:rPr>
              <a:t>: CareerBuilder uses AI and machine learning to match job seekers with relevant job postings based on their skills and preferences.</a:t>
            </a:r>
          </a:p>
          <a:p>
            <a:pPr marL="742950" lvl="1" indent="-285750" algn="l">
              <a:buFont typeface="+mj-lt"/>
              <a:buAutoNum type="arabicPeriod"/>
            </a:pPr>
            <a:r>
              <a:rPr lang="en-US" sz="1400" b="1" i="0" dirty="0">
                <a:solidFill>
                  <a:srgbClr val="374151"/>
                </a:solidFill>
                <a:effectLst/>
                <a:latin typeface="Söhne"/>
              </a:rPr>
              <a:t>Monster.com</a:t>
            </a:r>
            <a:r>
              <a:rPr lang="en-US" sz="1400" b="0" i="0" dirty="0">
                <a:solidFill>
                  <a:srgbClr val="374151"/>
                </a:solidFill>
                <a:effectLst/>
                <a:latin typeface="Söhne"/>
              </a:rPr>
              <a:t>: Monster.com offers a chatbot called "Job Seeker" to provide personalized career advice and help users find suitable job opportunities.</a:t>
            </a:r>
          </a:p>
          <a:p>
            <a:pPr algn="l">
              <a:buFont typeface="+mj-lt"/>
              <a:buAutoNum type="arabicPeriod"/>
            </a:pPr>
            <a:endParaRPr lang="en-US" sz="1400" b="0" i="0" dirty="0">
              <a:solidFill>
                <a:srgbClr val="374151"/>
              </a:solidFill>
              <a:effectLst/>
              <a:latin typeface="Söhne"/>
            </a:endParaRPr>
          </a:p>
          <a:p>
            <a:endParaRPr lang="en-US" sz="1400" dirty="0"/>
          </a:p>
        </p:txBody>
      </p:sp>
    </p:spTree>
    <p:extLst>
      <p:ext uri="{BB962C8B-B14F-4D97-AF65-F5344CB8AC3E}">
        <p14:creationId xmlns:p14="http://schemas.microsoft.com/office/powerpoint/2010/main" val="100642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Analysis of Problem Based on Project Objective</a:t>
            </a:r>
          </a:p>
        </p:txBody>
      </p:sp>
      <p:sp>
        <p:nvSpPr>
          <p:cNvPr id="3" name="Content Placeholder 2"/>
          <p:cNvSpPr>
            <a:spLocks noGrp="1"/>
          </p:cNvSpPr>
          <p:nvPr>
            <p:ph idx="1"/>
          </p:nvPr>
        </p:nvSpPr>
        <p:spPr>
          <a:xfrm>
            <a:off x="1079500" y="2214563"/>
            <a:ext cx="10610851" cy="4393627"/>
          </a:xfrm>
        </p:spPr>
        <p:txBody>
          <a:bodyPr/>
          <a:lstStyle/>
          <a:p>
            <a:r>
              <a:rPr lang="en-US" sz="1400" dirty="0"/>
              <a:t>To effectively design and develop a career guidance system, it's crucial to conduct a thorough analysis of the problems and challenges that individuals face when it comes to career-related decisions. Here's an analysis of the common issues and challenges that a career guidance system aims to address:</a:t>
            </a:r>
          </a:p>
          <a:p>
            <a:endParaRPr lang="en-US" sz="1400" dirty="0"/>
          </a:p>
          <a:p>
            <a:r>
              <a:rPr lang="en-US" sz="1400" dirty="0"/>
              <a:t>Information Overload: In today's digital age, there is an abundance of information about various careers, industries, and educational paths. Individuals often struggle to filter and access relevant, reliable, and up-to-date information.</a:t>
            </a:r>
          </a:p>
          <a:p>
            <a:endParaRPr lang="en-US" sz="1400" dirty="0"/>
          </a:p>
          <a:p>
            <a:r>
              <a:rPr lang="en-US" sz="1400" dirty="0"/>
              <a:t>Lack of Self-Awareness: Many people have limited self-awareness about their strengths, weaknesses, interests, values, and personality traits. This lack of self-awareness can hinder effective career decision-making.</a:t>
            </a:r>
          </a:p>
          <a:p>
            <a:endParaRPr lang="en-US" sz="1400" dirty="0"/>
          </a:p>
          <a:p>
            <a:r>
              <a:rPr lang="en-US" sz="1400" dirty="0"/>
              <a:t>Changing Job Market: The job market is continually evolving due to technological advancements, economic shifts, and global changes. Staying informed about these changes and their impact on career choices is challenging.</a:t>
            </a:r>
          </a:p>
          <a:p>
            <a:endParaRPr lang="en-US" sz="1400" dirty="0"/>
          </a:p>
          <a:p>
            <a:r>
              <a:rPr lang="en-US" sz="1400" dirty="0"/>
              <a:t>Education and Training Requirements: Determining the right educational path, including the choice of major, courses, and certifications, can be overwhelming, especially for students.</a:t>
            </a:r>
          </a:p>
          <a:p>
            <a:endParaRPr lang="en-US" sz="1400" dirty="0"/>
          </a:p>
          <a:p>
            <a:r>
              <a:rPr lang="en-US" sz="1400" dirty="0"/>
              <a:t>Limited Networking Opportunities: Networking is essential for career growth, but not everyone has access to networking events, mentors, or career counselors.</a:t>
            </a:r>
          </a:p>
          <a:p>
            <a:pPr marL="0" indent="0">
              <a:buNone/>
            </a:pPr>
            <a:r>
              <a:rPr lang="en-US" sz="1400" dirty="0"/>
              <a:t>.</a:t>
            </a:r>
          </a:p>
        </p:txBody>
      </p:sp>
    </p:spTree>
    <p:extLst>
      <p:ext uri="{BB962C8B-B14F-4D97-AF65-F5344CB8AC3E}">
        <p14:creationId xmlns:p14="http://schemas.microsoft.com/office/powerpoint/2010/main" val="285545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24DF-B043-B4B7-C39E-226F28134466}"/>
              </a:ext>
            </a:extLst>
          </p:cNvPr>
          <p:cNvSpPr>
            <a:spLocks noGrp="1"/>
          </p:cNvSpPr>
          <p:nvPr>
            <p:ph type="title"/>
          </p:nvPr>
        </p:nvSpPr>
        <p:spPr/>
        <p:txBody>
          <a:bodyPr/>
          <a:lstStyle/>
          <a:p>
            <a:r>
              <a:rPr lang="en-US" sz="4400" dirty="0"/>
              <a:t>Analysis of Problem Based on Project Objective</a:t>
            </a:r>
            <a:endParaRPr lang="en-IN" dirty="0"/>
          </a:p>
        </p:txBody>
      </p:sp>
      <p:sp>
        <p:nvSpPr>
          <p:cNvPr id="3" name="Content Placeholder 2">
            <a:extLst>
              <a:ext uri="{FF2B5EF4-FFF2-40B4-BE49-F238E27FC236}">
                <a16:creationId xmlns:a16="http://schemas.microsoft.com/office/drawing/2014/main" id="{0FA9B8F9-EAE1-2E80-E240-43EDC9B401B9}"/>
              </a:ext>
            </a:extLst>
          </p:cNvPr>
          <p:cNvSpPr>
            <a:spLocks noGrp="1"/>
          </p:cNvSpPr>
          <p:nvPr>
            <p:ph idx="1"/>
          </p:nvPr>
        </p:nvSpPr>
        <p:spPr>
          <a:xfrm>
            <a:off x="1079500" y="2214563"/>
            <a:ext cx="10610851" cy="4233371"/>
          </a:xfrm>
        </p:spPr>
        <p:txBody>
          <a:bodyPr/>
          <a:lstStyle/>
          <a:p>
            <a:r>
              <a:rPr lang="en-US" sz="1400" dirty="0"/>
              <a:t>Job Search Challenges: Job seekers often struggle to find suitable job opportunities, create appealing resumes, and navigate the application and interview processes effectively.</a:t>
            </a:r>
          </a:p>
          <a:p>
            <a:endParaRPr lang="en-US" sz="1400" dirty="0"/>
          </a:p>
          <a:p>
            <a:r>
              <a:rPr lang="en-US" sz="1400" dirty="0"/>
              <a:t>Inadequate Career Guidance: Many individuals lack access to professional career guidance services, either due to financial constraints or a shortage of qualified career counselors.</a:t>
            </a:r>
          </a:p>
          <a:p>
            <a:endParaRPr lang="en-US" sz="1400" dirty="0"/>
          </a:p>
          <a:p>
            <a:r>
              <a:rPr lang="en-US" sz="1400" dirty="0"/>
              <a:t>Mismatch Between Skills and Job Requirements: Job applicants may not fully understand the skills and qualifications required for specific roles, leading to mismatches and job dissatisfaction.</a:t>
            </a:r>
          </a:p>
          <a:p>
            <a:endParaRPr lang="en-US" sz="1400" dirty="0"/>
          </a:p>
          <a:p>
            <a:r>
              <a:rPr lang="en-US" sz="1400" dirty="0"/>
              <a:t>Long-Term Career Planning: Individuals may not have a clear understanding of their long-term career goals or may lack a strategic plan for achieving them.</a:t>
            </a:r>
          </a:p>
          <a:p>
            <a:endParaRPr lang="en-US" sz="1400" dirty="0"/>
          </a:p>
          <a:p>
            <a:r>
              <a:rPr lang="en-US" sz="1400" dirty="0"/>
              <a:t>Lack of Support for Career Changes: People considering a career change may face unique challenges, such as identifying transferable skills and finding relevant opportunities.</a:t>
            </a:r>
          </a:p>
          <a:p>
            <a:endParaRPr lang="en-US" sz="1400" dirty="0"/>
          </a:p>
          <a:p>
            <a:r>
              <a:rPr lang="en-US" sz="1400" dirty="0"/>
              <a:t>Inequality and Diversity: There can be disparities in career opportunities and support, particularly for underrepresented groups, which can lead to unequal access to information and opportunities.</a:t>
            </a:r>
          </a:p>
          <a:p>
            <a:pPr marL="0" indent="0">
              <a:buNone/>
            </a:pPr>
            <a:endParaRPr lang="en-US" sz="1400" dirty="0"/>
          </a:p>
        </p:txBody>
      </p:sp>
    </p:spTree>
    <p:extLst>
      <p:ext uri="{BB962C8B-B14F-4D97-AF65-F5344CB8AC3E}">
        <p14:creationId xmlns:p14="http://schemas.microsoft.com/office/powerpoint/2010/main" val="370324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FE26-FAA0-96AB-B785-2DBC7B7F0698}"/>
              </a:ext>
            </a:extLst>
          </p:cNvPr>
          <p:cNvSpPr>
            <a:spLocks noGrp="1"/>
          </p:cNvSpPr>
          <p:nvPr>
            <p:ph type="title"/>
          </p:nvPr>
        </p:nvSpPr>
        <p:spPr/>
        <p:txBody>
          <a:bodyPr/>
          <a:lstStyle/>
          <a:p>
            <a:r>
              <a:rPr lang="en-IN" dirty="0"/>
              <a:t>Implementation</a:t>
            </a:r>
          </a:p>
        </p:txBody>
      </p:sp>
      <p:pic>
        <p:nvPicPr>
          <p:cNvPr id="7" name="Content Placeholder 6">
            <a:extLst>
              <a:ext uri="{FF2B5EF4-FFF2-40B4-BE49-F238E27FC236}">
                <a16:creationId xmlns:a16="http://schemas.microsoft.com/office/drawing/2014/main" id="{249AC6EE-C26D-E75A-FAE2-FA1134491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8318" y="2214563"/>
            <a:ext cx="739321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246544"/>
      </p:ext>
    </p:extLst>
  </p:cSld>
  <p:clrMapOvr>
    <a:masterClrMapping/>
  </p:clrMapOvr>
</p:sld>
</file>

<file path=ppt/theme/theme1.xml><?xml version="1.0" encoding="utf-8"?>
<a:theme xmlns:a="http://schemas.openxmlformats.org/drawingml/2006/main"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0096A5C1-C576-4C6A-89D6-DBE480F405EA}" vid="{A1256EA3-B796-4DB0-A310-A32C913F5A71}"/>
    </a:ext>
  </a:extLst>
</a:theme>
</file>

<file path=docProps/app.xml><?xml version="1.0" encoding="utf-8"?>
<Properties xmlns="http://schemas.openxmlformats.org/officeDocument/2006/extended-properties" xmlns:vt="http://schemas.openxmlformats.org/officeDocument/2006/docPropsVTypes">
  <Template>Theme1</Template>
  <TotalTime>2275</TotalTime>
  <Words>994</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Wingdings</vt:lpstr>
      <vt:lpstr>Theme1</vt:lpstr>
      <vt:lpstr>Career Guidance System</vt:lpstr>
      <vt:lpstr>Contents</vt:lpstr>
      <vt:lpstr>Introduction</vt:lpstr>
      <vt:lpstr>Requirements of Projects</vt:lpstr>
      <vt:lpstr>Requirements of Projects</vt:lpstr>
      <vt:lpstr>Existing Works related to Project</vt:lpstr>
      <vt:lpstr>Analysis of Problem Based on Project Objective</vt:lpstr>
      <vt:lpstr>Analysis of Problem Based on Project Objective</vt:lpstr>
      <vt:lpstr>Implementation</vt:lpstr>
      <vt:lpstr>Implementation</vt:lpstr>
      <vt:lpstr>Final Project</vt:lpstr>
      <vt:lpstr>Final Project</vt:lpstr>
      <vt:lpstr>Final Project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Ayush Kumar Tiwari</cp:lastModifiedBy>
  <cp:revision>18</cp:revision>
  <dcterms:created xsi:type="dcterms:W3CDTF">2019-09-25T05:42:20Z</dcterms:created>
  <dcterms:modified xsi:type="dcterms:W3CDTF">2023-11-29T16:02:53Z</dcterms:modified>
</cp:coreProperties>
</file>