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8D1B-B464-8C00-5472-1B409A0EC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CA3E-FB38-409A-5789-33E803E5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397D-B91F-F2DE-FE75-FD0F8BF9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A30A-9156-201F-BE63-2F4854C1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E9EA-5A8D-A425-50BD-81B1AED7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9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C7B9-78CF-C72C-6815-E844A5E6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F122-450A-E7BC-3B96-A3F4EC04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6182-65D9-9914-1B0D-5062AD4D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46DB-102C-49A9-EABE-94083FA7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BE93-F34E-AF6A-903A-DA73CD32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00065-579F-4C4F-354D-E6970D073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5C8C-3465-97DA-163E-42847DDC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1333-CF54-3A9E-3886-143C34F5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FA34-4746-0C55-FFC4-ED879BC0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8477-952A-E760-ED28-465092A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A43D-8838-D1F8-CF73-C1FBD85B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3430-AD11-98D8-5CF9-4D44E6A0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9FBF-7FC1-7623-00AD-6B824BF9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7942-F6CD-562C-A605-7BFEC8E2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E7DD-CF32-4FE0-9CF8-3926042F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5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B689-4333-0C1C-D1C3-36374B26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AC9A-50A3-5A79-05A8-C05A8330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5E7D-2B2C-A822-94F7-12527534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8DEF-6CBB-D779-7A2D-550856A2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4ECD-42EE-89A5-BEA4-A0C6F880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2988-9420-98C1-24EE-1E5E1F4D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B6EA-F0BA-D190-05B4-4A251BC4D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1DA56-4ABD-B5FD-CB76-DAD04420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7FE3-0B67-AF4B-EFBA-F94573A1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4072F-E94A-B810-594B-916F2E9E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AAE-ABE0-3C29-2ABF-078BB762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A282-1CCD-B965-F512-A833DAC9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C1BE-4E05-C11D-E3F3-DC8A4FBA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7B2D-2D31-3D00-A115-D282DEAE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B664C-CF51-4A2A-521A-18511CBF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C1426-6D84-5E71-3B14-7466A34B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1A712-D512-C0A3-B7DB-3F177F81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A1A0D-7044-F404-A6E6-2D003DCA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55B6A-F2CC-6140-E273-F0CDBA90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4CC-BC2A-4C20-E26C-4CCB9CFF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84C90-CE7C-DDFF-48C0-65968665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F765D-1126-C01E-AC57-D7E2521D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9881D-BE4D-0A21-7472-CF5D4F2B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1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EBAAC-517A-01F3-94C3-13243C30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AE2C3-22AD-5E2B-D77E-D2A462D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8F67-D61D-7F84-A650-4DBCBFD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9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DFE-E669-9EBB-0526-5CE44FEA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7D23-5F26-FE2D-1C48-3B5D2529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958D-5DD9-2776-83F9-5E4D3C2A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6C4F-1E5A-56B2-8590-32D671B6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EB4A-E34C-D854-5661-1CD5EE46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D945E-149D-E97C-473B-76E96DC7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6039-C91D-BDA2-6E61-0BD41D9F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08202-CC95-8590-84A6-202B5EEA4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0218F-A227-A1A0-5B25-8B27C7C94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9DF18-34E0-E315-D1C7-3FB87D9B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FAA7-8100-DFF6-EF3E-965AB460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5B7-6CDC-9138-E461-6E7D8534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0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03605-7FCC-0C1E-0F31-1A7465FC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374E-A791-7C9F-3E36-839C18DF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601A-39C5-ED20-0A63-1D41E8645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7267-F66B-4AE1-8693-424FFD47616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FB3D-5D6D-F5C2-54D2-30B5BF7D1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627D-C77D-6846-F5AE-A1845C8FA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0808B-BE88-4D9A-935E-A110BA66A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D21B-0B52-11CC-6290-F3684D9F4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027E-7740-2162-7F7B-F96629E52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0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7C20-86F1-95DA-557B-D242D069B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809061-918C-E037-25CE-7797CADF2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</vt:lpstr>
      <vt:lpstr>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ADITYA YADAV</dc:creator>
  <cp:lastModifiedBy>ADITYA YADAV</cp:lastModifiedBy>
  <cp:revision>1</cp:revision>
  <dcterms:created xsi:type="dcterms:W3CDTF">2023-06-26T16:27:33Z</dcterms:created>
  <dcterms:modified xsi:type="dcterms:W3CDTF">2023-06-26T16:27:50Z</dcterms:modified>
</cp:coreProperties>
</file>