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9292-0CBC-4092-6609-27B6852C1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AFE86-D9D6-BDF6-C9C8-0F0160FC0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87B9-11DC-C89F-304A-3097560C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029A-EA32-4E5E-8E7A-7F27619E82E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A589A-7B3E-ABC4-4C5F-C845FF17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8002-C25B-2F20-A7C6-999F1CA4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B9A0-4A26-470D-89FB-702EFEA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7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1E4B-2EFD-5276-AF9D-971AFDC6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67A35-07F0-9DF1-0952-5CA5CC07A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7080-F498-1775-C5CF-DF3D6BC3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029A-EA32-4E5E-8E7A-7F27619E82E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C8D9-7758-7D08-0352-6144D54F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CD2D-216B-DE20-A88E-4DBE493F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B9A0-4A26-470D-89FB-702EFEA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89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589A8-A8E4-BFD3-D321-9B79EF5F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D1D90-140A-2E2E-77BF-AFA4309E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179E-0A74-E682-157A-DD15A2DB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029A-EA32-4E5E-8E7A-7F27619E82E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9A4DD-2922-2B2B-9315-DF0499F6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656D-532B-E3D6-BFC1-B6DC3204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B9A0-4A26-470D-89FB-702EFEA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5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9C80-E5F5-D97A-87BA-C7A8F85A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75BF-4918-6300-340F-43268942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760F-2A83-9C81-5CB8-2546BE40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029A-EA32-4E5E-8E7A-7F27619E82E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BCA6-6907-26BF-F1DA-4E01B29B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A0D9-9F4E-1F90-8D23-B4F6735A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B9A0-4A26-470D-89FB-702EFEA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8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D7D4-F8E7-3C56-29BA-7F95A7E1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97C2-147E-AE76-D4FB-B7FDA7C85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76B16-97DF-6488-496C-E3101296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029A-EA32-4E5E-8E7A-7F27619E82E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70DBD-7DEF-EB6F-7D3F-CD53E8A4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F2AE9-DB26-A0CF-5191-871E74EE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B9A0-4A26-470D-89FB-702EFEA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8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2796-17A0-DFE2-B7C4-0ADEDCC2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2F06-6AD8-78BE-692E-050BFB448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53DFA-679F-8BC1-528B-B27704F0B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718B3-C86D-586F-C40A-004811C7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029A-EA32-4E5E-8E7A-7F27619E82E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CF6F8-E8D1-1F02-507D-F45F6212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7F3C7-B3EB-2097-78DA-C07B6A7E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B9A0-4A26-470D-89FB-702EFEA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0D34-AFBB-AFB4-0EEE-1425F011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655-8694-D180-6A80-497A6DF14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7F24F-8392-8999-7AEC-E60B6CC00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453A2-F64A-F402-DF1F-E9E51B80F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F658F-DD9B-7D43-61F9-3F8D978FA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110B4-B694-8E11-C7C9-C74880DA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029A-EA32-4E5E-8E7A-7F27619E82E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32A72-F123-B211-E82B-E5F4CA88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55CDD-A2F3-E7F6-72C8-5093A335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B9A0-4A26-470D-89FB-702EFEA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69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5F3B-0B97-DC96-50F2-66CE59B1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806B2-271E-0259-1A4F-B7424CB7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029A-EA32-4E5E-8E7A-7F27619E82E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C8D14-8FB6-7BEC-85A1-983DED1E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9CD28-EE7F-3C8A-F39C-26510194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B9A0-4A26-470D-89FB-702EFEA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07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B9463-B3D7-2130-1242-FC6DB5D2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029A-EA32-4E5E-8E7A-7F27619E82E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D482C-5FFE-CFBA-CA75-AF767986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C501-0190-1FAF-624B-412623EF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B9A0-4A26-470D-89FB-702EFEA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0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00EE-F77D-4D05-2CA3-2295FBC3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C1CD-C5B2-750D-5690-06BA19C00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09197-ECE2-1A50-74E0-E70225D42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2B709-1B57-5C1C-CA3B-8D7A6A88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029A-EA32-4E5E-8E7A-7F27619E82E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F56A9-0077-510E-F079-5A21B4E8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52875-9F41-8897-E4E7-D50D9808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B9A0-4A26-470D-89FB-702EFEA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9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3923-1245-8FD4-5917-B452C8F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33E1E-2FE9-1F87-88AD-E8C120CDD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535C-B9A0-181F-664A-A5DD63169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EEE3-C5EC-8C6B-4FBC-202D7A8D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029A-EA32-4E5E-8E7A-7F27619E82E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73BA-6D23-3AA6-B524-D1C4E4FD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E4AC9-D765-8A24-7D36-F21F78EE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B9A0-4A26-470D-89FB-702EFEA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4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FE918-F8DB-F2D3-8EC1-576CF523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EE1D9-6AE3-935E-2C8E-38C660C5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8EA2E-A07D-8FED-4D00-C8F0E72DD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029A-EA32-4E5E-8E7A-7F27619E82E3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5933-FD27-A5DD-4B51-B0147DE0E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8CA8-6BC7-6A80-893E-633692810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B9A0-4A26-470D-89FB-702EFEA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31DEA6-8914-D37F-5406-0E08DC68F284}"/>
              </a:ext>
            </a:extLst>
          </p:cNvPr>
          <p:cNvSpPr/>
          <p:nvPr/>
        </p:nvSpPr>
        <p:spPr>
          <a:xfrm>
            <a:off x="5656728" y="2950259"/>
            <a:ext cx="878544" cy="160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349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329587-67DE-B972-9B8D-D8938706D966}"/>
              </a:ext>
            </a:extLst>
          </p:cNvPr>
          <p:cNvSpPr/>
          <p:nvPr/>
        </p:nvSpPr>
        <p:spPr>
          <a:xfrm>
            <a:off x="5656728" y="2950259"/>
            <a:ext cx="878544" cy="160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62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0FBC97-E2DF-0C68-4E00-C23F4396F38C}"/>
              </a:ext>
            </a:extLst>
          </p:cNvPr>
          <p:cNvSpPr/>
          <p:nvPr/>
        </p:nvSpPr>
        <p:spPr>
          <a:xfrm>
            <a:off x="5656728" y="2950259"/>
            <a:ext cx="878544" cy="160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658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3F040C-A4C7-26AB-1ADF-894CA5A233A0}"/>
              </a:ext>
            </a:extLst>
          </p:cNvPr>
          <p:cNvSpPr/>
          <p:nvPr/>
        </p:nvSpPr>
        <p:spPr>
          <a:xfrm>
            <a:off x="5656728" y="2950259"/>
            <a:ext cx="878544" cy="160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538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YADAV</dc:creator>
  <cp:lastModifiedBy>ADITYA YADAV</cp:lastModifiedBy>
  <cp:revision>1</cp:revision>
  <dcterms:created xsi:type="dcterms:W3CDTF">2023-03-15T18:38:47Z</dcterms:created>
  <dcterms:modified xsi:type="dcterms:W3CDTF">2023-03-15T18:38:47Z</dcterms:modified>
</cp:coreProperties>
</file>