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9144000"/>
  <p:notesSz cx="6858000" cy="9144000"/>
  <p:embeddedFontLst>
    <p:embeddedFont>
      <p:font typeface="Archivo Narrow"/>
      <p:regular r:id="rId18"/>
      <p:bold r:id="rId19"/>
      <p:italic r:id="rId20"/>
      <p:boldItalic r:id="rId21"/>
    </p:embeddedFont>
    <p:embeddedFont>
      <p:font typeface="Roboto Thin"/>
      <p:regular r:id="rId22"/>
      <p:bold r:id="rId23"/>
      <p:italic r:id="rId24"/>
      <p:boldItalic r:id="rId25"/>
    </p:embeddedFont>
    <p:embeddedFont>
      <p:font typeface="Roboto"/>
      <p:regular r:id="rId26"/>
      <p:bold r:id="rId27"/>
      <p:italic r:id="rId28"/>
      <p:boldItalic r:id="rId29"/>
    </p:embeddedFont>
    <p:embeddedFont>
      <p:font typeface="Roboto Medium"/>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Narrow-italic.fntdata"/><Relationship Id="rId22" Type="http://schemas.openxmlformats.org/officeDocument/2006/relationships/font" Target="fonts/RobotoThin-regular.fntdata"/><Relationship Id="rId21" Type="http://schemas.openxmlformats.org/officeDocument/2006/relationships/font" Target="fonts/ArchivoNarrow-boldItalic.fntdata"/><Relationship Id="rId24" Type="http://schemas.openxmlformats.org/officeDocument/2006/relationships/font" Target="fonts/RobotoThin-italic.fntdata"/><Relationship Id="rId23" Type="http://schemas.openxmlformats.org/officeDocument/2006/relationships/font" Target="fonts/RobotoThin-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regular.fntdata"/><Relationship Id="rId25" Type="http://schemas.openxmlformats.org/officeDocument/2006/relationships/font" Target="fonts/RobotoThin-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bold.fntdata"/><Relationship Id="rId30" Type="http://schemas.openxmlformats.org/officeDocument/2006/relationships/font" Target="fonts/RobotoMedium-regular.fntdata"/><Relationship Id="rId11" Type="http://schemas.openxmlformats.org/officeDocument/2006/relationships/slide" Target="slides/slide7.xml"/><Relationship Id="rId33" Type="http://schemas.openxmlformats.org/officeDocument/2006/relationships/font" Target="fonts/RobotoMedium-boldItalic.fntdata"/><Relationship Id="rId10" Type="http://schemas.openxmlformats.org/officeDocument/2006/relationships/slide" Target="slides/slide6.xml"/><Relationship Id="rId32" Type="http://schemas.openxmlformats.org/officeDocument/2006/relationships/font" Target="fonts/RobotoMedium-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ArchivoNarrow-bold.fntdata"/><Relationship Id="rId18" Type="http://schemas.openxmlformats.org/officeDocument/2006/relationships/font" Target="fonts/ArchivoNarrow-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1pPr>
            <a:lvl2pPr indent="-317500" lvl="1" marL="914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2pPr>
            <a:lvl3pPr indent="-317500" lvl="2" marL="1371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3pPr>
            <a:lvl4pPr indent="-317500" lvl="3" marL="1828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4pPr>
            <a:lvl5pPr indent="-317500" lvl="4" marL="22860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5pPr>
            <a:lvl6pPr indent="-317500" lvl="5" marL="27432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6pPr>
            <a:lvl7pPr indent="-317500" lvl="6" marL="32004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7pPr>
            <a:lvl8pPr indent="-317500" lvl="7" marL="36576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8pPr>
            <a:lvl9pPr indent="-317500" lvl="8" marL="4114800" marR="0" rtl="0" algn="l">
              <a:lnSpc>
                <a:spcPct val="100000"/>
              </a:lnSpc>
              <a:spcBef>
                <a:spcPts val="0"/>
              </a:spcBef>
              <a:spcAft>
                <a:spcPts val="0"/>
              </a:spcAft>
              <a:buClr>
                <a:schemeClr val="dk1"/>
              </a:buClr>
              <a:buSzPts val="1400"/>
              <a:buFont typeface="Arial"/>
              <a:buChar char="■"/>
              <a:defRPr b="0" i="0" sz="11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400"/>
              <a:buFont typeface="Arial"/>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3c1692bf57_1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3c1692bf57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3c1692bf57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3c1692bf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3c1692bf57_0_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3c1692bf5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3c1692bf57_1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3c1692bf57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3c1692bf57_1_3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3c1692bf57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3c1692bf57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3c1692bf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3c1692bf57_1_3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3c1692bf57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3c1692bf57_1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3c1692bf5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3c1692bf57_1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3c1692bf57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3c1692bf57_1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3c1692bf57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0" y="1886797"/>
            <a:ext cx="8520600" cy="1842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 type="subTitle"/>
          </p:nvPr>
        </p:nvSpPr>
        <p:spPr>
          <a:xfrm>
            <a:off x="311700" y="3778833"/>
            <a:ext cx="8520600" cy="1056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800"/>
              <a:buNone/>
              <a:defRPr sz="2800"/>
            </a:lvl1pPr>
            <a:lvl2pPr lvl="1" algn="ctr">
              <a:lnSpc>
                <a:spcPct val="100000"/>
              </a:lnSpc>
              <a:spcBef>
                <a:spcPts val="0"/>
              </a:spcBef>
              <a:spcAft>
                <a:spcPts val="0"/>
              </a:spcAft>
              <a:buClr>
                <a:srgbClr val="000000"/>
              </a:buClr>
              <a:buSzPts val="2800"/>
              <a:buNone/>
              <a:defRPr sz="2800"/>
            </a:lvl2pPr>
            <a:lvl3pPr lvl="2" algn="ctr">
              <a:lnSpc>
                <a:spcPct val="100000"/>
              </a:lnSpc>
              <a:spcBef>
                <a:spcPts val="0"/>
              </a:spcBef>
              <a:spcAft>
                <a:spcPts val="0"/>
              </a:spcAft>
              <a:buClr>
                <a:srgbClr val="000000"/>
              </a:buClr>
              <a:buSzPts val="2800"/>
              <a:buNone/>
              <a:defRPr sz="2800"/>
            </a:lvl3pPr>
            <a:lvl4pPr lvl="3" algn="ctr">
              <a:lnSpc>
                <a:spcPct val="100000"/>
              </a:lnSpc>
              <a:spcBef>
                <a:spcPts val="0"/>
              </a:spcBef>
              <a:spcAft>
                <a:spcPts val="0"/>
              </a:spcAft>
              <a:buClr>
                <a:srgbClr val="000000"/>
              </a:buClr>
              <a:buSzPts val="2800"/>
              <a:buNone/>
              <a:defRPr sz="2800"/>
            </a:lvl4pPr>
            <a:lvl5pPr lvl="4" algn="ctr">
              <a:lnSpc>
                <a:spcPct val="100000"/>
              </a:lnSpc>
              <a:spcBef>
                <a:spcPts val="0"/>
              </a:spcBef>
              <a:spcAft>
                <a:spcPts val="0"/>
              </a:spcAft>
              <a:buClr>
                <a:srgbClr val="000000"/>
              </a:buClr>
              <a:buSzPts val="2800"/>
              <a:buNone/>
              <a:defRPr sz="2800"/>
            </a:lvl5pPr>
            <a:lvl6pPr lvl="5" algn="ctr">
              <a:lnSpc>
                <a:spcPct val="100000"/>
              </a:lnSpc>
              <a:spcBef>
                <a:spcPts val="0"/>
              </a:spcBef>
              <a:spcAft>
                <a:spcPts val="0"/>
              </a:spcAft>
              <a:buClr>
                <a:srgbClr val="000000"/>
              </a:buClr>
              <a:buSzPts val="2800"/>
              <a:buNone/>
              <a:defRPr sz="2800"/>
            </a:lvl6pPr>
            <a:lvl7pPr lvl="6" algn="ctr">
              <a:lnSpc>
                <a:spcPct val="100000"/>
              </a:lnSpc>
              <a:spcBef>
                <a:spcPts val="0"/>
              </a:spcBef>
              <a:spcAft>
                <a:spcPts val="0"/>
              </a:spcAft>
              <a:buClr>
                <a:srgbClr val="000000"/>
              </a:buClr>
              <a:buSzPts val="2800"/>
              <a:buNone/>
              <a:defRPr sz="2800"/>
            </a:lvl7pPr>
            <a:lvl8pPr lvl="7" algn="ctr">
              <a:lnSpc>
                <a:spcPct val="100000"/>
              </a:lnSpc>
              <a:spcBef>
                <a:spcPts val="0"/>
              </a:spcBef>
              <a:spcAft>
                <a:spcPts val="0"/>
              </a:spcAft>
              <a:buClr>
                <a:srgbClr val="000000"/>
              </a:buClr>
              <a:buSzPts val="2800"/>
              <a:buNone/>
              <a:defRPr sz="2800"/>
            </a:lvl8pPr>
            <a:lvl9pPr lvl="8" algn="ctr">
              <a:lnSpc>
                <a:spcPct val="100000"/>
              </a:lnSpc>
              <a:spcBef>
                <a:spcPts val="0"/>
              </a:spcBef>
              <a:spcAft>
                <a:spcPts val="0"/>
              </a:spcAft>
              <a:buClr>
                <a:srgbClr val="000000"/>
              </a:buClr>
              <a:buSzPts val="2800"/>
              <a:buNone/>
              <a:defRPr sz="2800"/>
            </a:lvl9pPr>
          </a:lstStyle>
          <a:p/>
        </p:txBody>
      </p:sp>
      <p:sp>
        <p:nvSpPr>
          <p:cNvPr id="12" name="Google Shape;12;p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3" name="Google Shape;13;p2"/>
          <p:cNvSpPr/>
          <p:nvPr/>
        </p:nvSpPr>
        <p:spPr>
          <a:xfrm flipH="1">
            <a:off x="18" y="67300"/>
            <a:ext cx="9143982" cy="1420254"/>
          </a:xfrm>
          <a:prstGeom prst="flowChartDocument">
            <a:avLst/>
          </a:prstGeom>
          <a:no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flipH="1">
            <a:off x="18" y="0"/>
            <a:ext cx="9143982" cy="1420254"/>
          </a:xfrm>
          <a:prstGeom prst="flowChartDocument">
            <a:avLst/>
          </a:prstGeom>
          <a:solidFill>
            <a:srgbClr val="0B539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11025" y="5919900"/>
            <a:ext cx="9155100" cy="9381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
          <p:cNvSpPr txBox="1"/>
          <p:nvPr/>
        </p:nvSpPr>
        <p:spPr>
          <a:xfrm>
            <a:off x="25" y="5919900"/>
            <a:ext cx="35721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MISSION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CHRIST is a nurturing ground for an individual’s holistic development to make effective contribution to the society in a dynamic environment</a:t>
            </a:r>
            <a:endParaRPr b="0" i="0" sz="1100" u="none" cap="none" strike="noStrike">
              <a:solidFill>
                <a:srgbClr val="FFFFFF"/>
              </a:solidFill>
              <a:latin typeface="Georgia"/>
              <a:ea typeface="Georgia"/>
              <a:cs typeface="Georgia"/>
              <a:sym typeface="Georgia"/>
            </a:endParaRPr>
          </a:p>
        </p:txBody>
      </p:sp>
      <p:sp>
        <p:nvSpPr>
          <p:cNvPr id="17" name="Google Shape;17;p2"/>
          <p:cNvSpPr txBox="1"/>
          <p:nvPr/>
        </p:nvSpPr>
        <p:spPr>
          <a:xfrm>
            <a:off x="3709075" y="5919900"/>
            <a:ext cx="2030700" cy="641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VISION</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Excellence and Service</a:t>
            </a:r>
            <a:endParaRPr b="0" i="0" sz="1100" u="none" cap="none" strike="noStrike">
              <a:solidFill>
                <a:srgbClr val="FFFFFF"/>
              </a:solidFill>
              <a:latin typeface="Georgia"/>
              <a:ea typeface="Georgia"/>
              <a:cs typeface="Georgia"/>
              <a:sym typeface="Georgia"/>
            </a:endParaRPr>
          </a:p>
        </p:txBody>
      </p:sp>
      <p:sp>
        <p:nvSpPr>
          <p:cNvPr id="18" name="Google Shape;18;p2"/>
          <p:cNvSpPr txBox="1"/>
          <p:nvPr/>
        </p:nvSpPr>
        <p:spPr>
          <a:xfrm>
            <a:off x="6067875" y="5919900"/>
            <a:ext cx="2984400" cy="9381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1" i="0" lang="en-GB" sz="1400" u="none" cap="none" strike="noStrike">
                <a:solidFill>
                  <a:srgbClr val="FFFFFF"/>
                </a:solidFill>
                <a:latin typeface="Georgia"/>
                <a:ea typeface="Georgia"/>
                <a:cs typeface="Georgia"/>
                <a:sym typeface="Georgia"/>
              </a:rPr>
              <a:t>CORE   VALUES</a:t>
            </a:r>
            <a:endParaRPr b="1" i="0" sz="1400" u="none" cap="none" strike="noStrike">
              <a:solidFill>
                <a:srgbClr val="FFFFFF"/>
              </a:solidFill>
              <a:latin typeface="Georgia"/>
              <a:ea typeface="Georgia"/>
              <a:cs typeface="Georgia"/>
              <a:sym typeface="Georgia"/>
            </a:endParaRPr>
          </a:p>
          <a:p>
            <a:pPr indent="0" lvl="0" marL="0" marR="0" rtl="0" algn="ctr">
              <a:lnSpc>
                <a:spcPct val="100000"/>
              </a:lnSpc>
              <a:spcBef>
                <a:spcPts val="0"/>
              </a:spcBef>
              <a:spcAft>
                <a:spcPts val="0"/>
              </a:spcAft>
              <a:buClr>
                <a:srgbClr val="FFFFFF"/>
              </a:buClr>
              <a:buSzPts val="1100"/>
              <a:buFont typeface="Georgia"/>
              <a:buNone/>
            </a:pPr>
            <a:r>
              <a:rPr b="0" i="0" lang="en-GB" sz="1100" u="none" cap="none" strike="noStrike">
                <a:solidFill>
                  <a:srgbClr val="FFFFFF"/>
                </a:solidFill>
                <a:latin typeface="Georgia"/>
                <a:ea typeface="Georgia"/>
                <a:cs typeface="Georgia"/>
                <a:sym typeface="Georgia"/>
              </a:rPr>
              <a:t>Faith in God |  Moral Uprightness</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 Love of Fellow Beings   </a:t>
            </a:r>
            <a:br>
              <a:rPr b="0" i="0" lang="en-GB" sz="1100" u="none" cap="none" strike="noStrike">
                <a:solidFill>
                  <a:srgbClr val="FFFFFF"/>
                </a:solidFill>
                <a:latin typeface="Georgia"/>
                <a:ea typeface="Georgia"/>
                <a:cs typeface="Georgia"/>
                <a:sym typeface="Georgia"/>
              </a:rPr>
            </a:br>
            <a:r>
              <a:rPr b="0" i="0" lang="en-GB" sz="1100" u="none" cap="none" strike="noStrike">
                <a:solidFill>
                  <a:srgbClr val="FFFFFF"/>
                </a:solidFill>
                <a:latin typeface="Georgia"/>
                <a:ea typeface="Georgia"/>
                <a:cs typeface="Georgia"/>
                <a:sym typeface="Georgia"/>
              </a:rPr>
              <a:t>Social Responsibility | Pursuit of Excellence</a:t>
            </a:r>
            <a:endParaRPr b="0" i="0" sz="1100" u="none" cap="none" strike="noStrike">
              <a:solidFill>
                <a:srgbClr val="FFFFFF"/>
              </a:solidFill>
              <a:latin typeface="Georgia"/>
              <a:ea typeface="Georgia"/>
              <a:cs typeface="Georgia"/>
              <a:sym typeface="Georgia"/>
            </a:endParaRPr>
          </a:p>
        </p:txBody>
      </p:sp>
      <p:pic>
        <p:nvPicPr>
          <p:cNvPr id="19" name="Google Shape;19;p2"/>
          <p:cNvPicPr preferRelativeResize="0"/>
          <p:nvPr/>
        </p:nvPicPr>
        <p:blipFill rotWithShape="1">
          <a:blip r:embed="rId2">
            <a:alphaModFix/>
          </a:blip>
          <a:srcRect b="0" l="0" r="0" t="0"/>
          <a:stretch/>
        </p:blipFill>
        <p:spPr>
          <a:xfrm>
            <a:off x="5943450" y="232167"/>
            <a:ext cx="2764676" cy="100220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1" name="Shape 91"/>
        <p:cNvGrpSpPr/>
        <p:nvPr/>
      </p:nvGrpSpPr>
      <p:grpSpPr>
        <a:xfrm>
          <a:off x="0" y="0"/>
          <a:ext cx="0" cy="0"/>
          <a:chOff x="0" y="0"/>
          <a:chExt cx="0" cy="0"/>
        </a:xfrm>
      </p:grpSpPr>
      <p:sp>
        <p:nvSpPr>
          <p:cNvPr id="92" name="Google Shape;92;p11"/>
          <p:cNvSpPr txBox="1"/>
          <p:nvPr>
            <p:ph type="title"/>
          </p:nvPr>
        </p:nvSpPr>
        <p:spPr>
          <a:xfrm>
            <a:off x="311700" y="1474833"/>
            <a:ext cx="8520600" cy="26181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
        <p:nvSpPr>
          <p:cNvPr id="93" name="Google Shape;93;p11"/>
          <p:cNvSpPr txBox="1"/>
          <p:nvPr>
            <p:ph idx="1" type="body"/>
          </p:nvPr>
        </p:nvSpPr>
        <p:spPr>
          <a:xfrm>
            <a:off x="311700" y="4202967"/>
            <a:ext cx="8520600" cy="1734300"/>
          </a:xfrm>
          <a:prstGeom prst="rect">
            <a:avLst/>
          </a:prstGeom>
          <a:noFill/>
          <a:ln>
            <a:noFill/>
          </a:ln>
        </p:spPr>
        <p:txBody>
          <a:bodyPr anchorCtr="0" anchor="t" bIns="91425" lIns="91425" spcFirstLastPara="1" rIns="91425" wrap="square" tIns="91425">
            <a:noAutofit/>
          </a:bodyPr>
          <a:lstStyle>
            <a:lvl1pPr indent="-368300" lvl="0" marL="457200" algn="ctr">
              <a:lnSpc>
                <a:spcPct val="100000"/>
              </a:lnSpc>
              <a:spcBef>
                <a:spcPts val="0"/>
              </a:spcBef>
              <a:spcAft>
                <a:spcPts val="0"/>
              </a:spcAft>
              <a:buClr>
                <a:srgbClr val="000000"/>
              </a:buClr>
              <a:buSzPts val="2200"/>
              <a:buChar char="●"/>
              <a:defRPr/>
            </a:lvl1pPr>
            <a:lvl2pPr indent="-342900" lvl="1" marL="914400" algn="ctr">
              <a:lnSpc>
                <a:spcPct val="100000"/>
              </a:lnSpc>
              <a:spcBef>
                <a:spcPts val="600"/>
              </a:spcBef>
              <a:spcAft>
                <a:spcPts val="0"/>
              </a:spcAft>
              <a:buClr>
                <a:srgbClr val="000000"/>
              </a:buClr>
              <a:buSzPts val="1800"/>
              <a:buChar char="○"/>
              <a:defRPr/>
            </a:lvl2pPr>
            <a:lvl3pPr indent="-342900" lvl="2" marL="1371600" algn="ctr">
              <a:lnSpc>
                <a:spcPct val="100000"/>
              </a:lnSpc>
              <a:spcBef>
                <a:spcPts val="600"/>
              </a:spcBef>
              <a:spcAft>
                <a:spcPts val="0"/>
              </a:spcAft>
              <a:buClr>
                <a:srgbClr val="000000"/>
              </a:buClr>
              <a:buSzPts val="1800"/>
              <a:buChar char="■"/>
              <a:defRPr/>
            </a:lvl3pPr>
            <a:lvl4pPr indent="-342900" lvl="3" marL="1828800" algn="ctr">
              <a:lnSpc>
                <a:spcPct val="100000"/>
              </a:lnSpc>
              <a:spcBef>
                <a:spcPts val="600"/>
              </a:spcBef>
              <a:spcAft>
                <a:spcPts val="0"/>
              </a:spcAft>
              <a:buClr>
                <a:srgbClr val="000000"/>
              </a:buClr>
              <a:buSzPts val="1800"/>
              <a:buChar char="●"/>
              <a:defRPr/>
            </a:lvl4pPr>
            <a:lvl5pPr indent="-342900" lvl="4" marL="2286000" algn="ctr">
              <a:lnSpc>
                <a:spcPct val="100000"/>
              </a:lnSpc>
              <a:spcBef>
                <a:spcPts val="600"/>
              </a:spcBef>
              <a:spcAft>
                <a:spcPts val="0"/>
              </a:spcAft>
              <a:buClr>
                <a:srgbClr val="000000"/>
              </a:buClr>
              <a:buSzPts val="1800"/>
              <a:buChar char="○"/>
              <a:defRPr/>
            </a:lvl5pPr>
            <a:lvl6pPr indent="-342900" lvl="5" marL="2743200" algn="ctr">
              <a:lnSpc>
                <a:spcPct val="100000"/>
              </a:lnSpc>
              <a:spcBef>
                <a:spcPts val="600"/>
              </a:spcBef>
              <a:spcAft>
                <a:spcPts val="0"/>
              </a:spcAft>
              <a:buClr>
                <a:srgbClr val="000000"/>
              </a:buClr>
              <a:buSzPts val="1800"/>
              <a:buChar char="■"/>
              <a:defRPr/>
            </a:lvl6pPr>
            <a:lvl7pPr indent="-342900" lvl="6" marL="3200400" algn="ctr">
              <a:lnSpc>
                <a:spcPct val="100000"/>
              </a:lnSpc>
              <a:spcBef>
                <a:spcPts val="600"/>
              </a:spcBef>
              <a:spcAft>
                <a:spcPts val="0"/>
              </a:spcAft>
              <a:buClr>
                <a:srgbClr val="000000"/>
              </a:buClr>
              <a:buSzPts val="1800"/>
              <a:buChar char="●"/>
              <a:defRPr/>
            </a:lvl7pPr>
            <a:lvl8pPr indent="-342900" lvl="7" marL="3657600" algn="ctr">
              <a:lnSpc>
                <a:spcPct val="100000"/>
              </a:lnSpc>
              <a:spcBef>
                <a:spcPts val="600"/>
              </a:spcBef>
              <a:spcAft>
                <a:spcPts val="0"/>
              </a:spcAft>
              <a:buClr>
                <a:srgbClr val="000000"/>
              </a:buClr>
              <a:buSzPts val="1800"/>
              <a:buChar char="○"/>
              <a:defRPr/>
            </a:lvl8pPr>
            <a:lvl9pPr indent="-342900" lvl="8" marL="4114800" algn="ctr">
              <a:lnSpc>
                <a:spcPct val="100000"/>
              </a:lnSpc>
              <a:spcBef>
                <a:spcPts val="600"/>
              </a:spcBef>
              <a:spcAft>
                <a:spcPts val="600"/>
              </a:spcAft>
              <a:buClr>
                <a:srgbClr val="000000"/>
              </a:buClr>
              <a:buSzPts val="1800"/>
              <a:buChar char="■"/>
              <a:defRPr/>
            </a:lvl9pPr>
          </a:lstStyle>
          <a:p/>
        </p:txBody>
      </p:sp>
      <p:sp>
        <p:nvSpPr>
          <p:cNvPr id="94" name="Google Shape;94;p1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95" name="Google Shape;95;p11"/>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1"/>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97" name="Google Shape;97;p11"/>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0" name="Shape 100"/>
        <p:cNvGrpSpPr/>
        <p:nvPr/>
      </p:nvGrpSpPr>
      <p:grpSpPr>
        <a:xfrm>
          <a:off x="0" y="0"/>
          <a:ext cx="0" cy="0"/>
          <a:chOff x="0" y="0"/>
          <a:chExt cx="0" cy="0"/>
        </a:xfrm>
      </p:grpSpPr>
      <p:sp>
        <p:nvSpPr>
          <p:cNvPr id="101" name="Google Shape;101;p12"/>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102" name="Google Shape;102;p12"/>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2"/>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104" name="Google Shape;104;p12"/>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2"/>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2"/>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3"/>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3"/>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23" name="Google Shape;23;p3"/>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3"/>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3"/>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26" name="Google Shape;26;p3"/>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3"/>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3"/>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311700" y="2867800"/>
            <a:ext cx="8520600" cy="11223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rgbClr val="000000"/>
              </a:buClr>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1" name="Google Shape;31;p4"/>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4"/>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4"/>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34" name="Google Shape;34;p4"/>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4"/>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4"/>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9" name="Google Shape;39;p5"/>
          <p:cNvSpPr txBox="1"/>
          <p:nvPr>
            <p:ph idx="1" type="body"/>
          </p:nvPr>
        </p:nvSpPr>
        <p:spPr>
          <a:xfrm>
            <a:off x="3117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0" name="Google Shape;40;p5"/>
          <p:cNvSpPr txBox="1"/>
          <p:nvPr>
            <p:ph idx="2" type="body"/>
          </p:nvPr>
        </p:nvSpPr>
        <p:spPr>
          <a:xfrm>
            <a:off x="4832400" y="1536633"/>
            <a:ext cx="3999900" cy="45552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000000"/>
              </a:buClr>
              <a:buSzPts val="1400"/>
              <a:buChar char="●"/>
              <a:defRPr sz="14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41" name="Google Shape;41;p5"/>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42" name="Google Shape;42;p5"/>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5"/>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44" name="Google Shape;44;p5"/>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5"/>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5"/>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00"/>
              </a:buClr>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9" name="Google Shape;49;p6"/>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0" name="Google Shape;50;p6"/>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6"/>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52" name="Google Shape;52;p6"/>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6"/>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6"/>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55" name="Shape 55"/>
        <p:cNvGrpSpPr/>
        <p:nvPr/>
      </p:nvGrpSpPr>
      <p:grpSpPr>
        <a:xfrm>
          <a:off x="0" y="0"/>
          <a:ext cx="0" cy="0"/>
          <a:chOff x="0" y="0"/>
          <a:chExt cx="0" cy="0"/>
        </a:xfrm>
      </p:grpSpPr>
      <p:sp>
        <p:nvSpPr>
          <p:cNvPr id="56" name="Google Shape;56;p7"/>
          <p:cNvSpPr txBox="1"/>
          <p:nvPr>
            <p:ph type="title"/>
          </p:nvPr>
        </p:nvSpPr>
        <p:spPr>
          <a:xfrm>
            <a:off x="311700" y="740800"/>
            <a:ext cx="2808000" cy="100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000000"/>
              </a:buClr>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7" name="Google Shape;57;p7"/>
          <p:cNvSpPr txBox="1"/>
          <p:nvPr>
            <p:ph idx="1" type="body"/>
          </p:nvPr>
        </p:nvSpPr>
        <p:spPr>
          <a:xfrm>
            <a:off x="311700" y="1852800"/>
            <a:ext cx="2808000" cy="42393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Clr>
                <a:srgbClr val="000000"/>
              </a:buClr>
              <a:buSzPts val="1200"/>
              <a:buChar char="●"/>
              <a:defRPr sz="1200"/>
            </a:lvl1pPr>
            <a:lvl2pPr indent="-304800" lvl="1" marL="914400" algn="l">
              <a:lnSpc>
                <a:spcPct val="100000"/>
              </a:lnSpc>
              <a:spcBef>
                <a:spcPts val="600"/>
              </a:spcBef>
              <a:spcAft>
                <a:spcPts val="0"/>
              </a:spcAft>
              <a:buClr>
                <a:srgbClr val="000000"/>
              </a:buClr>
              <a:buSzPts val="1200"/>
              <a:buChar char="○"/>
              <a:defRPr sz="1200"/>
            </a:lvl2pPr>
            <a:lvl3pPr indent="-304800" lvl="2" marL="1371600" algn="l">
              <a:lnSpc>
                <a:spcPct val="100000"/>
              </a:lnSpc>
              <a:spcBef>
                <a:spcPts val="600"/>
              </a:spcBef>
              <a:spcAft>
                <a:spcPts val="0"/>
              </a:spcAft>
              <a:buClr>
                <a:srgbClr val="000000"/>
              </a:buClr>
              <a:buSzPts val="1200"/>
              <a:buChar char="■"/>
              <a:defRPr sz="1200"/>
            </a:lvl3pPr>
            <a:lvl4pPr indent="-304800" lvl="3" marL="1828800" algn="l">
              <a:lnSpc>
                <a:spcPct val="100000"/>
              </a:lnSpc>
              <a:spcBef>
                <a:spcPts val="600"/>
              </a:spcBef>
              <a:spcAft>
                <a:spcPts val="0"/>
              </a:spcAft>
              <a:buClr>
                <a:srgbClr val="000000"/>
              </a:buClr>
              <a:buSzPts val="1200"/>
              <a:buChar char="●"/>
              <a:defRPr sz="1200"/>
            </a:lvl4pPr>
            <a:lvl5pPr indent="-304800" lvl="4" marL="2286000" algn="l">
              <a:lnSpc>
                <a:spcPct val="100000"/>
              </a:lnSpc>
              <a:spcBef>
                <a:spcPts val="600"/>
              </a:spcBef>
              <a:spcAft>
                <a:spcPts val="0"/>
              </a:spcAft>
              <a:buClr>
                <a:srgbClr val="000000"/>
              </a:buClr>
              <a:buSzPts val="1200"/>
              <a:buChar char="○"/>
              <a:defRPr sz="1200"/>
            </a:lvl5pPr>
            <a:lvl6pPr indent="-304800" lvl="5" marL="2743200" algn="l">
              <a:lnSpc>
                <a:spcPct val="100000"/>
              </a:lnSpc>
              <a:spcBef>
                <a:spcPts val="600"/>
              </a:spcBef>
              <a:spcAft>
                <a:spcPts val="0"/>
              </a:spcAft>
              <a:buClr>
                <a:srgbClr val="000000"/>
              </a:buClr>
              <a:buSzPts val="1200"/>
              <a:buChar char="■"/>
              <a:defRPr sz="1200"/>
            </a:lvl6pPr>
            <a:lvl7pPr indent="-304800" lvl="6" marL="3200400" algn="l">
              <a:lnSpc>
                <a:spcPct val="100000"/>
              </a:lnSpc>
              <a:spcBef>
                <a:spcPts val="600"/>
              </a:spcBef>
              <a:spcAft>
                <a:spcPts val="0"/>
              </a:spcAft>
              <a:buClr>
                <a:srgbClr val="000000"/>
              </a:buClr>
              <a:buSzPts val="1200"/>
              <a:buChar char="●"/>
              <a:defRPr sz="1200"/>
            </a:lvl7pPr>
            <a:lvl8pPr indent="-304800" lvl="7" marL="3657600" algn="l">
              <a:lnSpc>
                <a:spcPct val="100000"/>
              </a:lnSpc>
              <a:spcBef>
                <a:spcPts val="600"/>
              </a:spcBef>
              <a:spcAft>
                <a:spcPts val="0"/>
              </a:spcAft>
              <a:buClr>
                <a:srgbClr val="000000"/>
              </a:buClr>
              <a:buSzPts val="1200"/>
              <a:buChar char="○"/>
              <a:defRPr sz="1200"/>
            </a:lvl8pPr>
            <a:lvl9pPr indent="-304800" lvl="8" marL="4114800" algn="l">
              <a:lnSpc>
                <a:spcPct val="100000"/>
              </a:lnSpc>
              <a:spcBef>
                <a:spcPts val="600"/>
              </a:spcBef>
              <a:spcAft>
                <a:spcPts val="600"/>
              </a:spcAft>
              <a:buClr>
                <a:srgbClr val="000000"/>
              </a:buClr>
              <a:buSzPts val="1200"/>
              <a:buChar char="■"/>
              <a:defRPr sz="1200"/>
            </a:lvl9pPr>
          </a:lstStyle>
          <a:p/>
        </p:txBody>
      </p:sp>
      <p:sp>
        <p:nvSpPr>
          <p:cNvPr id="58" name="Google Shape;58;p7"/>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59" name="Google Shape;59;p7"/>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7"/>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1" name="Google Shape;61;p7"/>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7"/>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7"/>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64" name="Shape 64"/>
        <p:cNvGrpSpPr/>
        <p:nvPr/>
      </p:nvGrpSpPr>
      <p:grpSpPr>
        <a:xfrm>
          <a:off x="0" y="0"/>
          <a:ext cx="0" cy="0"/>
          <a:chOff x="0" y="0"/>
          <a:chExt cx="0" cy="0"/>
        </a:xfrm>
      </p:grpSpPr>
      <p:sp>
        <p:nvSpPr>
          <p:cNvPr id="65" name="Google Shape;65;p8"/>
          <p:cNvSpPr txBox="1"/>
          <p:nvPr>
            <p:ph type="title"/>
          </p:nvPr>
        </p:nvSpPr>
        <p:spPr>
          <a:xfrm>
            <a:off x="490250" y="600200"/>
            <a:ext cx="6367800" cy="545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rgbClr val="000000"/>
              </a:buClr>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6" name="Google Shape;66;p8"/>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67" name="Google Shape;67;p8"/>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8"/>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69" name="Google Shape;69;p8"/>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8"/>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8"/>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72" name="Shape 72"/>
        <p:cNvGrpSpPr/>
        <p:nvPr/>
      </p:nvGrpSpPr>
      <p:grpSpPr>
        <a:xfrm>
          <a:off x="0" y="0"/>
          <a:ext cx="0" cy="0"/>
          <a:chOff x="0" y="0"/>
          <a:chExt cx="0" cy="0"/>
        </a:xfrm>
      </p:grpSpPr>
      <p:sp>
        <p:nvSpPr>
          <p:cNvPr id="73" name="Google Shape;73;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rgbClr val="000000"/>
              </a:buClr>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9"/>
          <p:cNvSpPr txBox="1"/>
          <p:nvPr>
            <p:ph idx="1" type="subTitle"/>
          </p:nvPr>
        </p:nvSpPr>
        <p:spPr>
          <a:xfrm>
            <a:off x="265500" y="3737433"/>
            <a:ext cx="4045200" cy="1646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rgbClr val="000000"/>
              </a:buClr>
              <a:buSzPts val="2100"/>
              <a:buNone/>
              <a:defRPr sz="2100"/>
            </a:lvl1pPr>
            <a:lvl2pPr lvl="1" algn="ctr">
              <a:lnSpc>
                <a:spcPct val="100000"/>
              </a:lnSpc>
              <a:spcBef>
                <a:spcPts val="0"/>
              </a:spcBef>
              <a:spcAft>
                <a:spcPts val="0"/>
              </a:spcAft>
              <a:buClr>
                <a:srgbClr val="000000"/>
              </a:buClr>
              <a:buSzPts val="2100"/>
              <a:buNone/>
              <a:defRPr sz="2100"/>
            </a:lvl2pPr>
            <a:lvl3pPr lvl="2" algn="ctr">
              <a:lnSpc>
                <a:spcPct val="100000"/>
              </a:lnSpc>
              <a:spcBef>
                <a:spcPts val="0"/>
              </a:spcBef>
              <a:spcAft>
                <a:spcPts val="0"/>
              </a:spcAft>
              <a:buClr>
                <a:srgbClr val="000000"/>
              </a:buClr>
              <a:buSzPts val="2100"/>
              <a:buNone/>
              <a:defRPr sz="2100"/>
            </a:lvl3pPr>
            <a:lvl4pPr lvl="3" algn="ctr">
              <a:lnSpc>
                <a:spcPct val="100000"/>
              </a:lnSpc>
              <a:spcBef>
                <a:spcPts val="0"/>
              </a:spcBef>
              <a:spcAft>
                <a:spcPts val="0"/>
              </a:spcAft>
              <a:buClr>
                <a:srgbClr val="000000"/>
              </a:buClr>
              <a:buSzPts val="2100"/>
              <a:buNone/>
              <a:defRPr sz="2100"/>
            </a:lvl4pPr>
            <a:lvl5pPr lvl="4" algn="ctr">
              <a:lnSpc>
                <a:spcPct val="100000"/>
              </a:lnSpc>
              <a:spcBef>
                <a:spcPts val="0"/>
              </a:spcBef>
              <a:spcAft>
                <a:spcPts val="0"/>
              </a:spcAft>
              <a:buClr>
                <a:srgbClr val="000000"/>
              </a:buClr>
              <a:buSzPts val="2100"/>
              <a:buNone/>
              <a:defRPr sz="2100"/>
            </a:lvl5pPr>
            <a:lvl6pPr lvl="5" algn="ctr">
              <a:lnSpc>
                <a:spcPct val="100000"/>
              </a:lnSpc>
              <a:spcBef>
                <a:spcPts val="0"/>
              </a:spcBef>
              <a:spcAft>
                <a:spcPts val="0"/>
              </a:spcAft>
              <a:buClr>
                <a:srgbClr val="000000"/>
              </a:buClr>
              <a:buSzPts val="2100"/>
              <a:buNone/>
              <a:defRPr sz="2100"/>
            </a:lvl6pPr>
            <a:lvl7pPr lvl="6" algn="ctr">
              <a:lnSpc>
                <a:spcPct val="100000"/>
              </a:lnSpc>
              <a:spcBef>
                <a:spcPts val="0"/>
              </a:spcBef>
              <a:spcAft>
                <a:spcPts val="0"/>
              </a:spcAft>
              <a:buClr>
                <a:srgbClr val="000000"/>
              </a:buClr>
              <a:buSzPts val="2100"/>
              <a:buNone/>
              <a:defRPr sz="2100"/>
            </a:lvl7pPr>
            <a:lvl8pPr lvl="7" algn="ctr">
              <a:lnSpc>
                <a:spcPct val="100000"/>
              </a:lnSpc>
              <a:spcBef>
                <a:spcPts val="0"/>
              </a:spcBef>
              <a:spcAft>
                <a:spcPts val="0"/>
              </a:spcAft>
              <a:buClr>
                <a:srgbClr val="000000"/>
              </a:buClr>
              <a:buSzPts val="2100"/>
              <a:buNone/>
              <a:defRPr sz="2100"/>
            </a:lvl8pPr>
            <a:lvl9pPr lvl="8" algn="ctr">
              <a:lnSpc>
                <a:spcPct val="100000"/>
              </a:lnSpc>
              <a:spcBef>
                <a:spcPts val="0"/>
              </a:spcBef>
              <a:spcAft>
                <a:spcPts val="0"/>
              </a:spcAft>
              <a:buClr>
                <a:srgbClr val="000000"/>
              </a:buClr>
              <a:buSzPts val="2100"/>
              <a:buNone/>
              <a:defRPr sz="2100"/>
            </a:lvl9pPr>
          </a:lstStyle>
          <a:p/>
        </p:txBody>
      </p:sp>
      <p:sp>
        <p:nvSpPr>
          <p:cNvPr id="76" name="Google Shape;76;p9"/>
          <p:cNvSpPr txBox="1"/>
          <p:nvPr>
            <p:ph idx="2" type="body"/>
          </p:nvPr>
        </p:nvSpPr>
        <p:spPr>
          <a:xfrm>
            <a:off x="4939500" y="965433"/>
            <a:ext cx="3837000" cy="4926900"/>
          </a:xfrm>
          <a:prstGeom prst="rect">
            <a:avLst/>
          </a:prstGeom>
          <a:noFill/>
          <a:ln>
            <a:noFill/>
          </a:ln>
        </p:spPr>
        <p:txBody>
          <a:bodyPr anchorCtr="0" anchor="ctr" bIns="91425" lIns="91425" spcFirstLastPara="1" rIns="91425" wrap="square" tIns="91425">
            <a:noAutofit/>
          </a:bodyPr>
          <a:lstStyle>
            <a:lvl1pPr indent="-368300" lvl="0" marL="457200" algn="l">
              <a:lnSpc>
                <a:spcPct val="100000"/>
              </a:lnSpc>
              <a:spcBef>
                <a:spcPts val="0"/>
              </a:spcBef>
              <a:spcAft>
                <a:spcPts val="0"/>
              </a:spcAft>
              <a:buClr>
                <a:srgbClr val="000000"/>
              </a:buClr>
              <a:buSzPts val="2200"/>
              <a:buChar char="●"/>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77" name="Google Shape;77;p9"/>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78" name="Google Shape;78;p9"/>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9"/>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0" name="Google Shape;80;p9"/>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9"/>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9"/>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83" name="Shape 83"/>
        <p:cNvGrpSpPr/>
        <p:nvPr/>
      </p:nvGrpSpPr>
      <p:grpSpPr>
        <a:xfrm>
          <a:off x="0" y="0"/>
          <a:ext cx="0" cy="0"/>
          <a:chOff x="0" y="0"/>
          <a:chExt cx="0" cy="0"/>
        </a:xfrm>
      </p:grpSpPr>
      <p:sp>
        <p:nvSpPr>
          <p:cNvPr id="84" name="Google Shape;84;p10"/>
          <p:cNvSpPr txBox="1"/>
          <p:nvPr>
            <p:ph idx="1" type="body"/>
          </p:nvPr>
        </p:nvSpPr>
        <p:spPr>
          <a:xfrm>
            <a:off x="311700" y="5640767"/>
            <a:ext cx="5998800" cy="8067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rgbClr val="000000"/>
              </a:buClr>
              <a:buSzPts val="2200"/>
              <a:buNone/>
              <a:defRPr/>
            </a:lvl1pPr>
            <a:lvl2pPr indent="-342900" lvl="1" marL="914400" algn="l">
              <a:lnSpc>
                <a:spcPct val="100000"/>
              </a:lnSpc>
              <a:spcBef>
                <a:spcPts val="600"/>
              </a:spcBef>
              <a:spcAft>
                <a:spcPts val="0"/>
              </a:spcAft>
              <a:buClr>
                <a:srgbClr val="000000"/>
              </a:buClr>
              <a:buSzPts val="1800"/>
              <a:buChar char="○"/>
              <a:defRPr/>
            </a:lvl2pPr>
            <a:lvl3pPr indent="-342900" lvl="2" marL="1371600" algn="l">
              <a:lnSpc>
                <a:spcPct val="100000"/>
              </a:lnSpc>
              <a:spcBef>
                <a:spcPts val="600"/>
              </a:spcBef>
              <a:spcAft>
                <a:spcPts val="0"/>
              </a:spcAft>
              <a:buClr>
                <a:srgbClr val="000000"/>
              </a:buClr>
              <a:buSzPts val="1800"/>
              <a:buChar char="■"/>
              <a:defRPr/>
            </a:lvl3pPr>
            <a:lvl4pPr indent="-342900" lvl="3" marL="1828800" algn="l">
              <a:lnSpc>
                <a:spcPct val="100000"/>
              </a:lnSpc>
              <a:spcBef>
                <a:spcPts val="600"/>
              </a:spcBef>
              <a:spcAft>
                <a:spcPts val="0"/>
              </a:spcAft>
              <a:buClr>
                <a:srgbClr val="000000"/>
              </a:buClr>
              <a:buSzPts val="1800"/>
              <a:buChar char="●"/>
              <a:defRPr/>
            </a:lvl4pPr>
            <a:lvl5pPr indent="-342900" lvl="4" marL="2286000" algn="l">
              <a:lnSpc>
                <a:spcPct val="100000"/>
              </a:lnSpc>
              <a:spcBef>
                <a:spcPts val="600"/>
              </a:spcBef>
              <a:spcAft>
                <a:spcPts val="0"/>
              </a:spcAft>
              <a:buClr>
                <a:srgbClr val="000000"/>
              </a:buClr>
              <a:buSzPts val="1800"/>
              <a:buChar char="○"/>
              <a:defRPr/>
            </a:lvl5pPr>
            <a:lvl6pPr indent="-342900" lvl="5" marL="2743200" algn="l">
              <a:lnSpc>
                <a:spcPct val="100000"/>
              </a:lnSpc>
              <a:spcBef>
                <a:spcPts val="600"/>
              </a:spcBef>
              <a:spcAft>
                <a:spcPts val="0"/>
              </a:spcAft>
              <a:buClr>
                <a:srgbClr val="000000"/>
              </a:buClr>
              <a:buSzPts val="1800"/>
              <a:buChar char="■"/>
              <a:defRPr/>
            </a:lvl6pPr>
            <a:lvl7pPr indent="-342900" lvl="6" marL="3200400" algn="l">
              <a:lnSpc>
                <a:spcPct val="100000"/>
              </a:lnSpc>
              <a:spcBef>
                <a:spcPts val="600"/>
              </a:spcBef>
              <a:spcAft>
                <a:spcPts val="0"/>
              </a:spcAft>
              <a:buClr>
                <a:srgbClr val="000000"/>
              </a:buClr>
              <a:buSzPts val="1800"/>
              <a:buChar char="●"/>
              <a:defRPr/>
            </a:lvl7pPr>
            <a:lvl8pPr indent="-342900" lvl="7" marL="3657600" algn="l">
              <a:lnSpc>
                <a:spcPct val="100000"/>
              </a:lnSpc>
              <a:spcBef>
                <a:spcPts val="600"/>
              </a:spcBef>
              <a:spcAft>
                <a:spcPts val="0"/>
              </a:spcAft>
              <a:buClr>
                <a:srgbClr val="000000"/>
              </a:buClr>
              <a:buSzPts val="1800"/>
              <a:buChar char="○"/>
              <a:defRPr/>
            </a:lvl8pPr>
            <a:lvl9pPr indent="-342900" lvl="8" marL="4114800" algn="l">
              <a:lnSpc>
                <a:spcPct val="100000"/>
              </a:lnSpc>
              <a:spcBef>
                <a:spcPts val="600"/>
              </a:spcBef>
              <a:spcAft>
                <a:spcPts val="600"/>
              </a:spcAft>
              <a:buClr>
                <a:srgbClr val="000000"/>
              </a:buClr>
              <a:buSzPts val="1800"/>
              <a:buChar char="■"/>
              <a:defRPr/>
            </a:lvl9pPr>
          </a:lstStyle>
          <a:p/>
        </p:txBody>
      </p:sp>
      <p:sp>
        <p:nvSpPr>
          <p:cNvPr id="85" name="Google Shape;85;p1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
        <p:nvSpPr>
          <p:cNvPr id="86" name="Google Shape;86;p10"/>
          <p:cNvSpPr/>
          <p:nvPr/>
        </p:nvSpPr>
        <p:spPr>
          <a:xfrm>
            <a:off x="-11025" y="6347775"/>
            <a:ext cx="9155100" cy="5103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0"/>
          <p:cNvSpPr txBox="1"/>
          <p:nvPr/>
        </p:nvSpPr>
        <p:spPr>
          <a:xfrm>
            <a:off x="3343200" y="6431140"/>
            <a:ext cx="2457600" cy="289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Excellence and Service</a:t>
            </a:r>
            <a:endParaRPr b="0" i="0" sz="1400" u="none" cap="none" strike="noStrike">
              <a:solidFill>
                <a:srgbClr val="FFFFFF"/>
              </a:solidFill>
              <a:latin typeface="Georgia"/>
              <a:ea typeface="Georgia"/>
              <a:cs typeface="Georgia"/>
              <a:sym typeface="Georgia"/>
            </a:endParaRPr>
          </a:p>
        </p:txBody>
      </p:sp>
      <p:sp>
        <p:nvSpPr>
          <p:cNvPr id="88" name="Google Shape;88;p10"/>
          <p:cNvSpPr/>
          <p:nvPr/>
        </p:nvSpPr>
        <p:spPr>
          <a:xfrm rot="10800000">
            <a:off x="6945800" y="275"/>
            <a:ext cx="2207100" cy="6147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0"/>
          <p:cNvSpPr/>
          <p:nvPr/>
        </p:nvSpPr>
        <p:spPr>
          <a:xfrm rot="10800000">
            <a:off x="-2200" y="-25"/>
            <a:ext cx="9155100" cy="364800"/>
          </a:xfrm>
          <a:prstGeom prst="round2SameRect">
            <a:avLst>
              <a:gd fmla="val 12503" name="adj1"/>
              <a:gd fmla="val 0" name="adj2"/>
            </a:avLst>
          </a:prstGeom>
          <a:solidFill>
            <a:srgbClr val="0B5394"/>
          </a:solidFill>
          <a:ln cap="flat" cmpd="sng" w="1905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0"/>
          <p:cNvSpPr txBox="1"/>
          <p:nvPr/>
        </p:nvSpPr>
        <p:spPr>
          <a:xfrm>
            <a:off x="6945800" y="248094"/>
            <a:ext cx="2207100" cy="231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FFFFFF"/>
              </a:buClr>
              <a:buSzPts val="1400"/>
              <a:buFont typeface="Georgia"/>
              <a:buNone/>
            </a:pPr>
            <a:r>
              <a:rPr b="0" i="0" lang="en-GB" sz="1400" u="none" cap="none" strike="noStrike">
                <a:solidFill>
                  <a:srgbClr val="FFFFFF"/>
                </a:solidFill>
                <a:latin typeface="Georgia"/>
                <a:ea typeface="Georgia"/>
                <a:cs typeface="Georgia"/>
                <a:sym typeface="Georgia"/>
              </a:rPr>
              <a:t>CHRIST</a:t>
            </a:r>
            <a:br>
              <a:rPr b="0" i="0" lang="en-GB" sz="1400" u="none" cap="none" strike="noStrike">
                <a:solidFill>
                  <a:srgbClr val="FFFFFF"/>
                </a:solidFill>
                <a:latin typeface="Georgia"/>
                <a:ea typeface="Georgia"/>
                <a:cs typeface="Georgia"/>
                <a:sym typeface="Georgia"/>
              </a:rPr>
            </a:br>
            <a:r>
              <a:rPr b="0" i="0" lang="en-GB" sz="1200" u="none" cap="none" strike="noStrike">
                <a:solidFill>
                  <a:srgbClr val="FFFFFF"/>
                </a:solidFill>
                <a:latin typeface="Georgia"/>
                <a:ea typeface="Georgia"/>
                <a:cs typeface="Georgia"/>
                <a:sym typeface="Georgia"/>
              </a:rPr>
              <a:t>Deemed to be University</a:t>
            </a:r>
            <a:endParaRPr b="0" i="0" sz="1200" u="none" cap="none" strike="noStrike">
              <a:solidFill>
                <a:srgbClr val="FFFFFF"/>
              </a:solidFill>
              <a:latin typeface="Georgia"/>
              <a:ea typeface="Georgia"/>
              <a:cs typeface="Georgia"/>
              <a:sym typeface="Georgia"/>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1pPr>
            <a:lvl2pPr lvl="1"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2pPr>
            <a:lvl3pPr lvl="2"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3pPr>
            <a:lvl4pPr lvl="3"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4pPr>
            <a:lvl5pPr lvl="4"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5pPr>
            <a:lvl6pPr lvl="5"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6pPr>
            <a:lvl7pPr lvl="6"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7pPr>
            <a:lvl8pPr lvl="7"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8pPr>
            <a:lvl9pPr lvl="8" marR="0" rtl="0" algn="l">
              <a:lnSpc>
                <a:spcPct val="100000"/>
              </a:lnSpc>
              <a:spcBef>
                <a:spcPts val="0"/>
              </a:spcBef>
              <a:spcAft>
                <a:spcPts val="0"/>
              </a:spcAft>
              <a:buClr>
                <a:srgbClr val="000000"/>
              </a:buClr>
              <a:buSzPts val="2800"/>
              <a:buFont typeface="Archivo Narrow"/>
              <a:buNone/>
              <a:defRPr b="1" i="0" sz="2800" u="none" cap="none" strike="noStrike">
                <a:solidFill>
                  <a:srgbClr val="000000"/>
                </a:solidFill>
                <a:latin typeface="Archivo Narrow"/>
                <a:ea typeface="Archivo Narrow"/>
                <a:cs typeface="Archivo Narrow"/>
                <a:sym typeface="Archivo Narrow"/>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68300" lvl="0" marL="457200" marR="0" rtl="0" algn="l">
              <a:lnSpc>
                <a:spcPct val="100000"/>
              </a:lnSpc>
              <a:spcBef>
                <a:spcPts val="0"/>
              </a:spcBef>
              <a:spcAft>
                <a:spcPts val="0"/>
              </a:spcAft>
              <a:buClr>
                <a:srgbClr val="000000"/>
              </a:buClr>
              <a:buSzPts val="2200"/>
              <a:buFont typeface="Archivo Narrow"/>
              <a:buChar char="●"/>
              <a:defRPr b="0" i="0" sz="2200" u="none" cap="none" strike="noStrike">
                <a:solidFill>
                  <a:srgbClr val="000000"/>
                </a:solidFill>
                <a:latin typeface="Archivo Narrow"/>
                <a:ea typeface="Archivo Narrow"/>
                <a:cs typeface="Archivo Narrow"/>
                <a:sym typeface="Archivo Narrow"/>
              </a:defRPr>
            </a:lvl1pPr>
            <a:lvl2pPr indent="-342900" lvl="1" marL="914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2pPr>
            <a:lvl3pPr indent="-342900" lvl="2" marL="1371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3pPr>
            <a:lvl4pPr indent="-342900" lvl="3" marL="18288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4pPr>
            <a:lvl5pPr indent="-342900" lvl="4" marL="22860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5pPr>
            <a:lvl6pPr indent="-342900" lvl="5" marL="27432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6pPr>
            <a:lvl7pPr indent="-342900" lvl="6" marL="32004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7pPr>
            <a:lvl8pPr indent="-342900" lvl="7" marL="3657600" marR="0" rtl="0" algn="l">
              <a:lnSpc>
                <a:spcPct val="100000"/>
              </a:lnSpc>
              <a:spcBef>
                <a:spcPts val="600"/>
              </a:spcBef>
              <a:spcAft>
                <a:spcPts val="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8pPr>
            <a:lvl9pPr indent="-342900" lvl="8" marL="4114800" marR="0" rtl="0" algn="l">
              <a:lnSpc>
                <a:spcPct val="100000"/>
              </a:lnSpc>
              <a:spcBef>
                <a:spcPts val="600"/>
              </a:spcBef>
              <a:spcAft>
                <a:spcPts val="600"/>
              </a:spcAft>
              <a:buClr>
                <a:srgbClr val="000000"/>
              </a:buClr>
              <a:buSzPts val="1800"/>
              <a:buFont typeface="Archivo Narrow"/>
              <a:buChar char="■"/>
              <a:defRPr b="0" i="0" sz="1800" u="none" cap="none" strike="noStrike">
                <a:solidFill>
                  <a:srgbClr val="000000"/>
                </a:solidFill>
                <a:latin typeface="Archivo Narrow"/>
                <a:ea typeface="Archivo Narrow"/>
                <a:cs typeface="Archivo Narrow"/>
                <a:sym typeface="Archivo Narrow"/>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researchgate.net/publication/350821419_A_review_of_real-time_human_action_recognition_involving_vision_sens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3"/>
          <p:cNvSpPr txBox="1"/>
          <p:nvPr>
            <p:ph type="ctrTitle"/>
          </p:nvPr>
        </p:nvSpPr>
        <p:spPr>
          <a:xfrm>
            <a:off x="311700" y="1692125"/>
            <a:ext cx="8520600" cy="12696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Clr>
                <a:srgbClr val="000000"/>
              </a:buClr>
              <a:buSzPts val="3600"/>
              <a:buNone/>
            </a:pPr>
            <a:r>
              <a:rPr lang="en-GB">
                <a:latin typeface="Times New Roman"/>
                <a:ea typeface="Times New Roman"/>
                <a:cs typeface="Times New Roman"/>
                <a:sym typeface="Times New Roman"/>
              </a:rPr>
              <a:t>Virtual Trainer For Fitness Using Artificial Intelligence</a:t>
            </a:r>
            <a:endParaRPr>
              <a:latin typeface="Times New Roman"/>
              <a:ea typeface="Times New Roman"/>
              <a:cs typeface="Times New Roman"/>
              <a:sym typeface="Times New Roman"/>
            </a:endParaRPr>
          </a:p>
        </p:txBody>
      </p:sp>
      <p:sp>
        <p:nvSpPr>
          <p:cNvPr id="112" name="Google Shape;112;p13"/>
          <p:cNvSpPr txBox="1"/>
          <p:nvPr>
            <p:ph idx="1" type="subTitle"/>
          </p:nvPr>
        </p:nvSpPr>
        <p:spPr>
          <a:xfrm>
            <a:off x="311700" y="3501950"/>
            <a:ext cx="8520600" cy="2176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Clr>
                <a:srgbClr val="000000"/>
              </a:buClr>
              <a:buSzPts val="2800"/>
              <a:buNone/>
            </a:pPr>
            <a:r>
              <a:rPr lang="en-GB">
                <a:latin typeface="Times New Roman"/>
                <a:ea typeface="Times New Roman"/>
                <a:cs typeface="Times New Roman"/>
                <a:sym typeface="Times New Roman"/>
              </a:rPr>
              <a:t>Under the guidance of</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2800"/>
              <a:buNone/>
            </a:pPr>
            <a:r>
              <a:rPr b="1" lang="en-GB">
                <a:latin typeface="Times New Roman"/>
                <a:ea typeface="Times New Roman"/>
                <a:cs typeface="Times New Roman"/>
                <a:sym typeface="Times New Roman"/>
              </a:rPr>
              <a:t>Dr. Arul Kumar N</a:t>
            </a:r>
            <a:endParaRPr b="1">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2800"/>
              <a:buNone/>
            </a:pPr>
            <a:r>
              <a:t/>
            </a:r>
            <a:endParaRPr>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2800"/>
              <a:buNone/>
            </a:pPr>
            <a:r>
              <a:rPr lang="en-GB" sz="2300">
                <a:latin typeface="Times New Roman"/>
                <a:ea typeface="Times New Roman"/>
                <a:cs typeface="Times New Roman"/>
                <a:sym typeface="Times New Roman"/>
              </a:rPr>
              <a:t>Prathana M(</a:t>
            </a:r>
            <a:r>
              <a:rPr lang="en-GB" sz="2300">
                <a:latin typeface="Times New Roman"/>
                <a:ea typeface="Times New Roman"/>
                <a:cs typeface="Times New Roman"/>
                <a:sym typeface="Times New Roman"/>
              </a:rPr>
              <a:t>2248063)</a:t>
            </a:r>
            <a:endParaRPr sz="2300">
              <a:latin typeface="Times New Roman"/>
              <a:ea typeface="Times New Roman"/>
              <a:cs typeface="Times New Roman"/>
              <a:sym typeface="Times New Roman"/>
            </a:endParaRPr>
          </a:p>
          <a:p>
            <a:pPr indent="0" lvl="0" marL="0" rtl="0" algn="ctr">
              <a:lnSpc>
                <a:spcPct val="100000"/>
              </a:lnSpc>
              <a:spcBef>
                <a:spcPts val="0"/>
              </a:spcBef>
              <a:spcAft>
                <a:spcPts val="0"/>
              </a:spcAft>
              <a:buClr>
                <a:srgbClr val="000000"/>
              </a:buClr>
              <a:buSzPts val="2800"/>
              <a:buNone/>
            </a:pPr>
            <a:r>
              <a:rPr lang="en-GB" sz="2300">
                <a:latin typeface="Times New Roman"/>
                <a:ea typeface="Times New Roman"/>
                <a:cs typeface="Times New Roman"/>
                <a:sym typeface="Times New Roman"/>
              </a:rPr>
              <a:t>Hiranya J Bontra (</a:t>
            </a:r>
            <a:r>
              <a:rPr lang="en-GB" sz="2300">
                <a:latin typeface="Times New Roman"/>
                <a:ea typeface="Times New Roman"/>
                <a:cs typeface="Times New Roman"/>
                <a:sym typeface="Times New Roman"/>
              </a:rPr>
              <a:t>2248036)</a:t>
            </a:r>
            <a:endParaRPr sz="23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2"/>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Planned UI</a:t>
            </a:r>
            <a:endParaRPr>
              <a:latin typeface="Times New Roman"/>
              <a:ea typeface="Times New Roman"/>
              <a:cs typeface="Times New Roman"/>
              <a:sym typeface="Times New Roman"/>
            </a:endParaRPr>
          </a:p>
        </p:txBody>
      </p:sp>
      <p:sp>
        <p:nvSpPr>
          <p:cNvPr id="215" name="Google Shape;215;p22"/>
          <p:cNvSpPr txBox="1"/>
          <p:nvPr>
            <p:ph idx="1" type="body"/>
          </p:nvPr>
        </p:nvSpPr>
        <p:spPr>
          <a:xfrm>
            <a:off x="103225" y="1038000"/>
            <a:ext cx="8729100" cy="505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Login page: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pic>
        <p:nvPicPr>
          <p:cNvPr id="216" name="Google Shape;216;p22"/>
          <p:cNvPicPr preferRelativeResize="0"/>
          <p:nvPr/>
        </p:nvPicPr>
        <p:blipFill>
          <a:blip r:embed="rId3">
            <a:alphaModFix/>
          </a:blip>
          <a:stretch>
            <a:fillRect/>
          </a:stretch>
        </p:blipFill>
        <p:spPr>
          <a:xfrm>
            <a:off x="164825" y="1633450"/>
            <a:ext cx="8849699" cy="4619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9681850" y="586275"/>
            <a:ext cx="852000" cy="52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
          <p:cNvSpPr txBox="1"/>
          <p:nvPr>
            <p:ph idx="1" type="body"/>
          </p:nvPr>
        </p:nvSpPr>
        <p:spPr>
          <a:xfrm>
            <a:off x="311700" y="699200"/>
            <a:ext cx="8520600" cy="539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b="1" lang="en-GB" sz="2400">
                <a:latin typeface="Times New Roman"/>
                <a:ea typeface="Times New Roman"/>
                <a:cs typeface="Times New Roman"/>
                <a:sym typeface="Times New Roman"/>
              </a:rPr>
              <a:t>Personalized Information:</a:t>
            </a:r>
            <a:endParaRPr b="1" sz="2400">
              <a:latin typeface="Times New Roman"/>
              <a:ea typeface="Times New Roman"/>
              <a:cs typeface="Times New Roman"/>
              <a:sym typeface="Times New Roman"/>
            </a:endParaRPr>
          </a:p>
        </p:txBody>
      </p:sp>
      <p:pic>
        <p:nvPicPr>
          <p:cNvPr id="223" name="Google Shape;223;p23"/>
          <p:cNvPicPr preferRelativeResize="0"/>
          <p:nvPr/>
        </p:nvPicPr>
        <p:blipFill>
          <a:blip r:embed="rId3">
            <a:alphaModFix/>
          </a:blip>
          <a:stretch>
            <a:fillRect/>
          </a:stretch>
        </p:blipFill>
        <p:spPr>
          <a:xfrm>
            <a:off x="0" y="1763825"/>
            <a:ext cx="9144001" cy="426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311700" y="449642"/>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Dashboard:</a:t>
            </a:r>
            <a:endParaRPr>
              <a:latin typeface="Times New Roman"/>
              <a:ea typeface="Times New Roman"/>
              <a:cs typeface="Times New Roman"/>
              <a:sym typeface="Times New Roman"/>
            </a:endParaRPr>
          </a:p>
        </p:txBody>
      </p:sp>
      <p:sp>
        <p:nvSpPr>
          <p:cNvPr id="229" name="Google Shape;229;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230" name="Google Shape;230;p24"/>
          <p:cNvPicPr preferRelativeResize="0"/>
          <p:nvPr/>
        </p:nvPicPr>
        <p:blipFill rotWithShape="1">
          <a:blip r:embed="rId3">
            <a:alphaModFix/>
          </a:blip>
          <a:srcRect b="0" l="0" r="0" t="6638"/>
          <a:stretch/>
        </p:blipFill>
        <p:spPr>
          <a:xfrm>
            <a:off x="0" y="1048274"/>
            <a:ext cx="9144000" cy="5126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36" name="Google Shape;236;p2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lang="en-GB">
                <a:latin typeface="Times New Roman"/>
                <a:ea typeface="Times New Roman"/>
                <a:cs typeface="Times New Roman"/>
                <a:sym typeface="Times New Roman"/>
              </a:rPr>
              <a:t>In conclusion, our project aims to revolutionize the way individuals approach fitness and well-being. By leveraging the power of AI and technology, the virtual fitness tracker empowers users to stay on track,get motivated to achieve their target, and have personalized guidance. Our solution eliminates the barriers of time constraints and the scarcity of round-the-clock trainers, offering a seamless and user-friendly experience by having daily track on progress.This project not only transforms the fitness landscape but also highlights the potential of AI to enhance various aspects of daily life.</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4"/>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lang="en-GB">
                <a:latin typeface="Times New Roman"/>
                <a:ea typeface="Times New Roman"/>
                <a:cs typeface="Times New Roman"/>
                <a:sym typeface="Times New Roman"/>
              </a:rPr>
              <a:t>Table of Contents </a:t>
            </a:r>
            <a:endParaRPr>
              <a:latin typeface="Times New Roman"/>
              <a:ea typeface="Times New Roman"/>
              <a:cs typeface="Times New Roman"/>
              <a:sym typeface="Times New Roman"/>
            </a:endParaRPr>
          </a:p>
        </p:txBody>
      </p:sp>
      <p:sp>
        <p:nvSpPr>
          <p:cNvPr id="118" name="Google Shape;118;p14"/>
          <p:cNvSpPr txBox="1"/>
          <p:nvPr>
            <p:ph idx="1" type="body"/>
          </p:nvPr>
        </p:nvSpPr>
        <p:spPr>
          <a:xfrm>
            <a:off x="311700" y="14442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Why Fitness Tra</a:t>
            </a:r>
            <a:r>
              <a:rPr lang="en-GB">
                <a:latin typeface="Times New Roman"/>
                <a:ea typeface="Times New Roman"/>
                <a:cs typeface="Times New Roman"/>
                <a:sym typeface="Times New Roman"/>
              </a:rPr>
              <a:t>cking Using AI</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Related Works</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System Requirement</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Proposed Work (Techniques, Algorithm, etc )</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Planned UI</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Conclusion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5"/>
          <p:cNvSpPr txBox="1"/>
          <p:nvPr>
            <p:ph type="title"/>
          </p:nvPr>
        </p:nvSpPr>
        <p:spPr>
          <a:xfrm flipH="1" rot="10427062">
            <a:off x="10653604" y="607637"/>
            <a:ext cx="91438" cy="76343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txBox="1"/>
          <p:nvPr>
            <p:ph idx="1" type="body"/>
          </p:nvPr>
        </p:nvSpPr>
        <p:spPr>
          <a:xfrm>
            <a:off x="0" y="2524050"/>
            <a:ext cx="8520600" cy="140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3500">
                <a:latin typeface="Times New Roman"/>
                <a:ea typeface="Times New Roman"/>
                <a:cs typeface="Times New Roman"/>
                <a:sym typeface="Times New Roman"/>
              </a:rPr>
              <a:t>Can an AI-Powered Fitness App Outperform a Human Trainer?</a:t>
            </a:r>
            <a:endParaRPr sz="3500">
              <a:latin typeface="Times New Roman"/>
              <a:ea typeface="Times New Roman"/>
              <a:cs typeface="Times New Roman"/>
              <a:sym typeface="Times New Roman"/>
            </a:endParaRPr>
          </a:p>
        </p:txBody>
      </p:sp>
      <p:sp>
        <p:nvSpPr>
          <p:cNvPr id="125" name="Google Shape;125;p15"/>
          <p:cNvSpPr txBox="1"/>
          <p:nvPr>
            <p:ph type="title"/>
          </p:nvPr>
        </p:nvSpPr>
        <p:spPr>
          <a:xfrm>
            <a:off x="464100" y="7457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GB">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6"/>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rgbClr val="000000"/>
              </a:buClr>
              <a:buSzPts val="2800"/>
              <a:buNone/>
            </a:pPr>
            <a:r>
              <a:rPr lang="en-GB">
                <a:latin typeface="Times New Roman"/>
                <a:ea typeface="Times New Roman"/>
                <a:cs typeface="Times New Roman"/>
                <a:sym typeface="Times New Roman"/>
              </a:rPr>
              <a:t>Why Fitness Tracking Using AI Needed?</a:t>
            </a:r>
            <a:endParaRPr>
              <a:latin typeface="Times New Roman"/>
              <a:ea typeface="Times New Roman"/>
              <a:cs typeface="Times New Roman"/>
              <a:sym typeface="Times New Roman"/>
            </a:endParaRPr>
          </a:p>
        </p:txBody>
      </p:sp>
      <p:sp>
        <p:nvSpPr>
          <p:cNvPr id="131" name="Google Shape;131;p16"/>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Leveraging the power of AI technology to track user’s workout performance</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Immediate FeedBack</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Performance History and progress tracking</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Gamification to make workouts more enjoyable and celebrating Milestones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E</a:t>
            </a:r>
            <a:r>
              <a:rPr lang="en-GB">
                <a:latin typeface="Times New Roman"/>
                <a:ea typeface="Times New Roman"/>
                <a:cs typeface="Times New Roman"/>
                <a:sym typeface="Times New Roman"/>
              </a:rPr>
              <a:t>xtensive data on user’s workouts and behaviors</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Identify trends,pattern and areas of improvement</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24/7 availability</a:t>
            </a:r>
            <a:endParaRPr>
              <a:latin typeface="Times New Roman"/>
              <a:ea typeface="Times New Roman"/>
              <a:cs typeface="Times New Roman"/>
              <a:sym typeface="Times New Roman"/>
            </a:endParaRPr>
          </a:p>
          <a:p>
            <a:pPr indent="-368300" lvl="0" marL="457200" rtl="0" algn="l">
              <a:lnSpc>
                <a:spcPct val="115000"/>
              </a:lnSpc>
              <a:spcBef>
                <a:spcPts val="0"/>
              </a:spcBef>
              <a:spcAft>
                <a:spcPts val="0"/>
              </a:spcAft>
              <a:buSzPts val="2200"/>
              <a:buFont typeface="Times New Roman"/>
              <a:buChar char="❖"/>
            </a:pPr>
            <a:r>
              <a:rPr lang="en-GB">
                <a:latin typeface="Times New Roman"/>
                <a:ea typeface="Times New Roman"/>
                <a:cs typeface="Times New Roman"/>
                <a:sym typeface="Times New Roman"/>
              </a:rPr>
              <a:t>Cost-Effective</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7"/>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Related Works</a:t>
            </a:r>
            <a:endParaRPr/>
          </a:p>
        </p:txBody>
      </p:sp>
      <p:sp>
        <p:nvSpPr>
          <p:cNvPr id="137" name="Google Shape;137;p17"/>
          <p:cNvSpPr txBox="1"/>
          <p:nvPr>
            <p:ph idx="1" type="body"/>
          </p:nvPr>
        </p:nvSpPr>
        <p:spPr>
          <a:xfrm>
            <a:off x="-1267625" y="1536632"/>
            <a:ext cx="317100" cy="341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AutoNum type="arabicPeriod"/>
            </a:pPr>
            <a:r>
              <a:rPr lang="en-GB" sz="2000"/>
              <a:t>A review of real-time human action recognition involving vision sensing</a:t>
            </a:r>
            <a:endParaRPr sz="2000"/>
          </a:p>
          <a:p>
            <a:pPr indent="0" lvl="0" marL="914400" rtl="0" algn="l">
              <a:spcBef>
                <a:spcPts val="0"/>
              </a:spcBef>
              <a:spcAft>
                <a:spcPts val="0"/>
              </a:spcAft>
              <a:buNone/>
            </a:pPr>
            <a:r>
              <a:rPr lang="en-GB" sz="2000"/>
              <a:t>Authors :Sharmin Majumder</a:t>
            </a:r>
            <a:endParaRPr sz="2000"/>
          </a:p>
          <a:p>
            <a:pPr indent="0" lvl="0" marL="914400" rtl="0" algn="l">
              <a:spcBef>
                <a:spcPts val="0"/>
              </a:spcBef>
              <a:spcAft>
                <a:spcPts val="0"/>
              </a:spcAft>
              <a:buNone/>
            </a:pPr>
            <a:r>
              <a:rPr lang="en-GB" sz="2000"/>
              <a:t>               Nasser Kehtarnavaz</a:t>
            </a:r>
            <a:endParaRPr sz="2000"/>
          </a:p>
          <a:p>
            <a:pPr indent="0" lvl="0" marL="0" rtl="0" algn="l">
              <a:spcBef>
                <a:spcPts val="0"/>
              </a:spcBef>
              <a:spcAft>
                <a:spcPts val="0"/>
              </a:spcAft>
              <a:buNone/>
            </a:pPr>
            <a:r>
              <a:rPr lang="en-GB" sz="2000"/>
              <a:t>        </a:t>
            </a:r>
            <a:r>
              <a:rPr lang="en-GB" sz="1200" u="sng">
                <a:solidFill>
                  <a:schemeClr val="hlink"/>
                </a:solidFill>
                <a:hlinkClick r:id="rId3"/>
              </a:rPr>
              <a:t>https://www.researchgate.net/publication/350821419_A_review_of_real-time_human_action_recognition_involving_vision_sensing</a:t>
            </a:r>
            <a:endParaRPr sz="1200"/>
          </a:p>
          <a:p>
            <a:pPr indent="0" lvl="0" marL="914400" rtl="0" algn="l">
              <a:spcBef>
                <a:spcPts val="0"/>
              </a:spcBef>
              <a:spcAft>
                <a:spcPts val="0"/>
              </a:spcAft>
              <a:buNone/>
            </a:pPr>
            <a:r>
              <a:t/>
            </a:r>
            <a:endParaRPr sz="1200"/>
          </a:p>
          <a:p>
            <a:pPr indent="0" lvl="0" marL="0" rtl="0" algn="l">
              <a:spcBef>
                <a:spcPts val="0"/>
              </a:spcBef>
              <a:spcAft>
                <a:spcPts val="0"/>
              </a:spcAft>
              <a:buNone/>
            </a:pPr>
            <a:r>
              <a:rPr lang="en-GB" sz="2000"/>
              <a:t>2.</a:t>
            </a:r>
            <a:endParaRPr sz="2000"/>
          </a:p>
          <a:p>
            <a:pPr indent="0" lvl="0" marL="457200" rtl="0" algn="l">
              <a:spcBef>
                <a:spcPts val="0"/>
              </a:spcBef>
              <a:spcAft>
                <a:spcPts val="0"/>
              </a:spcAft>
              <a:buClr>
                <a:schemeClr val="dk1"/>
              </a:buClr>
              <a:buSzPts val="1100"/>
              <a:buFont typeface="Arial"/>
              <a:buNone/>
            </a:pPr>
            <a:r>
              <a:t/>
            </a:r>
            <a:endParaRPr/>
          </a:p>
          <a:p>
            <a:pPr indent="0" lvl="0" marL="457200" rtl="0" algn="l">
              <a:spcBef>
                <a:spcPts val="0"/>
              </a:spcBef>
              <a:spcAft>
                <a:spcPts val="0"/>
              </a:spcAft>
              <a:buNone/>
            </a:pPr>
            <a:r>
              <a:t/>
            </a:r>
            <a:endParaRPr/>
          </a:p>
        </p:txBody>
      </p:sp>
      <p:grpSp>
        <p:nvGrpSpPr>
          <p:cNvPr id="138" name="Google Shape;138;p17"/>
          <p:cNvGrpSpPr/>
          <p:nvPr/>
        </p:nvGrpSpPr>
        <p:grpSpPr>
          <a:xfrm>
            <a:off x="311740" y="1286088"/>
            <a:ext cx="2114974" cy="4531326"/>
            <a:chOff x="1118231" y="283725"/>
            <a:chExt cx="2146092" cy="4076400"/>
          </a:xfrm>
        </p:grpSpPr>
        <p:sp>
          <p:nvSpPr>
            <p:cNvPr id="139" name="Google Shape;139;p17"/>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7"/>
            <p:cNvSpPr/>
            <p:nvPr/>
          </p:nvSpPr>
          <p:spPr>
            <a:xfrm>
              <a:off x="1118231"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7"/>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B61249"/>
                  </a:solidFill>
                  <a:latin typeface="Times New Roman"/>
                  <a:ea typeface="Times New Roman"/>
                  <a:cs typeface="Times New Roman"/>
                  <a:sym typeface="Times New Roman"/>
                </a:rPr>
                <a:t>A review of real-time human action recognition involving vision sensing</a:t>
              </a:r>
              <a:endParaRPr b="1" sz="1200">
                <a:solidFill>
                  <a:srgbClr val="B61249"/>
                </a:solidFill>
                <a:latin typeface="Times New Roman"/>
                <a:ea typeface="Times New Roman"/>
                <a:cs typeface="Times New Roman"/>
                <a:sym typeface="Times New Roman"/>
              </a:endParaRPr>
            </a:p>
          </p:txBody>
        </p:sp>
        <p:sp>
          <p:nvSpPr>
            <p:cNvPr id="142" name="Google Shape;142;p17"/>
            <p:cNvSpPr/>
            <p:nvPr/>
          </p:nvSpPr>
          <p:spPr>
            <a:xfrm>
              <a:off x="1233931" y="2052906"/>
              <a:ext cx="1815000" cy="62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solidFill>
                    <a:srgbClr val="B61249"/>
                  </a:solidFill>
                  <a:latin typeface="Times New Roman"/>
                  <a:ea typeface="Times New Roman"/>
                  <a:cs typeface="Times New Roman"/>
                  <a:sym typeface="Times New Roman"/>
                </a:rPr>
                <a:t>AUTHORS:</a:t>
              </a:r>
              <a:endParaRPr b="1" sz="12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B61249"/>
                  </a:solidFill>
                  <a:latin typeface="Times New Roman"/>
                  <a:ea typeface="Times New Roman"/>
                  <a:cs typeface="Times New Roman"/>
                  <a:sym typeface="Times New Roman"/>
                </a:rPr>
                <a:t>Sharmin Majumder</a:t>
              </a:r>
              <a:endParaRPr sz="11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GB" sz="1100">
                  <a:solidFill>
                    <a:srgbClr val="B61249"/>
                  </a:solidFill>
                  <a:latin typeface="Times New Roman"/>
                  <a:ea typeface="Times New Roman"/>
                  <a:cs typeface="Times New Roman"/>
                  <a:sym typeface="Times New Roman"/>
                </a:rPr>
                <a:t>Nasser Kehtarnavaz</a:t>
              </a:r>
              <a:endParaRPr sz="11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8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solidFill>
                  <a:srgbClr val="B61249"/>
                </a:solidFill>
                <a:latin typeface="Times New Roman"/>
                <a:ea typeface="Times New Roman"/>
                <a:cs typeface="Times New Roman"/>
                <a:sym typeface="Times New Roman"/>
              </a:endParaRPr>
            </a:p>
          </p:txBody>
        </p:sp>
        <p:sp>
          <p:nvSpPr>
            <p:cNvPr id="143" name="Google Shape;143;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61249"/>
                  </a:solidFill>
                  <a:latin typeface="Roboto"/>
                  <a:ea typeface="Roboto"/>
                  <a:cs typeface="Roboto"/>
                  <a:sym typeface="Roboto"/>
                </a:rPr>
                <a:t>1.</a:t>
              </a:r>
              <a:endParaRPr sz="4000">
                <a:solidFill>
                  <a:srgbClr val="B61249"/>
                </a:solidFill>
                <a:latin typeface="Roboto Thin"/>
                <a:ea typeface="Roboto Thin"/>
                <a:cs typeface="Roboto Thin"/>
                <a:sym typeface="Roboto Thin"/>
              </a:endParaRPr>
            </a:p>
          </p:txBody>
        </p:sp>
        <p:sp>
          <p:nvSpPr>
            <p:cNvPr id="144" name="Google Shape;144;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7"/>
            <p:cNvSpPr/>
            <p:nvPr/>
          </p:nvSpPr>
          <p:spPr>
            <a:xfrm>
              <a:off x="1233923" y="3118996"/>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LINK :</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https://www.researchgate.net/publication/350821419_A_review_of_real-time_human_action_recognition_involving_vision_sensing</a:t>
              </a:r>
              <a:endParaRPr sz="1200">
                <a:solidFill>
                  <a:srgbClr val="FFFFFF"/>
                </a:solidFill>
                <a:latin typeface="Times New Roman"/>
                <a:ea typeface="Times New Roman"/>
                <a:cs typeface="Times New Roman"/>
                <a:sym typeface="Times New Roman"/>
              </a:endParaRPr>
            </a:p>
          </p:txBody>
        </p:sp>
      </p:grpSp>
      <p:grpSp>
        <p:nvGrpSpPr>
          <p:cNvPr id="146" name="Google Shape;146;p17"/>
          <p:cNvGrpSpPr/>
          <p:nvPr/>
        </p:nvGrpSpPr>
        <p:grpSpPr>
          <a:xfrm>
            <a:off x="2602239" y="1285950"/>
            <a:ext cx="1870241" cy="4531326"/>
            <a:chOff x="1118227" y="283725"/>
            <a:chExt cx="2090823" cy="4076400"/>
          </a:xfrm>
        </p:grpSpPr>
        <p:sp>
          <p:nvSpPr>
            <p:cNvPr id="147" name="Google Shape;147;p17"/>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7"/>
            <p:cNvSpPr/>
            <p:nvPr/>
          </p:nvSpPr>
          <p:spPr>
            <a:xfrm>
              <a:off x="1118231"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sz="1200">
                  <a:solidFill>
                    <a:srgbClr val="B61249"/>
                  </a:solidFill>
                  <a:latin typeface="Times New Roman"/>
                  <a:ea typeface="Times New Roman"/>
                  <a:cs typeface="Times New Roman"/>
                  <a:sym typeface="Times New Roman"/>
                </a:rPr>
                <a:t>Human Action Recognition from Various Data</a:t>
              </a:r>
              <a:endParaRPr b="1" sz="1200">
                <a:solidFill>
                  <a:srgbClr val="B6124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GB" sz="1200">
                  <a:solidFill>
                    <a:srgbClr val="B61249"/>
                  </a:solidFill>
                  <a:latin typeface="Times New Roman"/>
                  <a:ea typeface="Times New Roman"/>
                  <a:cs typeface="Times New Roman"/>
                  <a:sym typeface="Times New Roman"/>
                </a:rPr>
                <a:t>Modalities: A Review</a:t>
              </a:r>
              <a:endParaRPr b="1" sz="1200">
                <a:solidFill>
                  <a:srgbClr val="B61249"/>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b="1" sz="1200">
                <a:solidFill>
                  <a:srgbClr val="B61249"/>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B61249"/>
                </a:solidFill>
                <a:latin typeface="Roboto Medium"/>
                <a:ea typeface="Roboto Medium"/>
                <a:cs typeface="Roboto Medium"/>
                <a:sym typeface="Roboto Medium"/>
              </a:endParaRPr>
            </a:p>
          </p:txBody>
        </p:sp>
        <p:sp>
          <p:nvSpPr>
            <p:cNvPr id="150" name="Google Shape;150;p17"/>
            <p:cNvSpPr/>
            <p:nvPr/>
          </p:nvSpPr>
          <p:spPr>
            <a:xfrm>
              <a:off x="1233931" y="2001428"/>
              <a:ext cx="1815000" cy="72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000">
                  <a:solidFill>
                    <a:srgbClr val="B61249"/>
                  </a:solidFill>
                  <a:latin typeface="Times New Roman"/>
                  <a:ea typeface="Times New Roman"/>
                  <a:cs typeface="Times New Roman"/>
                  <a:sym typeface="Times New Roman"/>
                </a:rPr>
                <a:t>AUTHORS:</a:t>
              </a:r>
              <a:endParaRPr b="1" sz="10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000">
                  <a:solidFill>
                    <a:srgbClr val="B61249"/>
                  </a:solidFill>
                  <a:latin typeface="Times New Roman"/>
                  <a:ea typeface="Times New Roman"/>
                  <a:cs typeface="Times New Roman"/>
                  <a:sym typeface="Times New Roman"/>
                </a:rPr>
                <a:t>Zehua Sun, Qiuhong Ke, Hossein Rahmani, Mohammed Bennamoun, Gang Wang, and Jun Liu</a:t>
              </a:r>
              <a:endParaRPr sz="1000">
                <a:solidFill>
                  <a:srgbClr val="B61249"/>
                </a:solidFill>
                <a:latin typeface="Times New Roman"/>
                <a:ea typeface="Times New Roman"/>
                <a:cs typeface="Times New Roman"/>
                <a:sym typeface="Times New Roman"/>
              </a:endParaRPr>
            </a:p>
          </p:txBody>
        </p:sp>
        <p:sp>
          <p:nvSpPr>
            <p:cNvPr id="151" name="Google Shape;151;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61249"/>
                  </a:solidFill>
                  <a:latin typeface="Roboto"/>
                  <a:ea typeface="Roboto"/>
                  <a:cs typeface="Roboto"/>
                  <a:sym typeface="Roboto"/>
                </a:rPr>
                <a:t>2.</a:t>
              </a:r>
              <a:endParaRPr sz="4000">
                <a:solidFill>
                  <a:srgbClr val="B61249"/>
                </a:solidFill>
                <a:latin typeface="Roboto Thin"/>
                <a:ea typeface="Roboto Thin"/>
                <a:cs typeface="Roboto Thin"/>
                <a:sym typeface="Roboto Thin"/>
              </a:endParaRPr>
            </a:p>
          </p:txBody>
        </p:sp>
        <p:sp>
          <p:nvSpPr>
            <p:cNvPr id="152" name="Google Shape;152;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7"/>
            <p:cNvSpPr/>
            <p:nvPr/>
          </p:nvSpPr>
          <p:spPr>
            <a:xfrm>
              <a:off x="1118227" y="3181676"/>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LINK:</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https://arxiv.org/pdf/2012.11866.pdf</a:t>
              </a:r>
              <a:endParaRPr sz="1000">
                <a:solidFill>
                  <a:srgbClr val="FFFFFF"/>
                </a:solidFill>
                <a:latin typeface="Times New Roman"/>
                <a:ea typeface="Times New Roman"/>
                <a:cs typeface="Times New Roman"/>
                <a:sym typeface="Times New Roman"/>
              </a:endParaRPr>
            </a:p>
          </p:txBody>
        </p:sp>
      </p:grpSp>
      <p:grpSp>
        <p:nvGrpSpPr>
          <p:cNvPr id="154" name="Google Shape;154;p17"/>
          <p:cNvGrpSpPr/>
          <p:nvPr/>
        </p:nvGrpSpPr>
        <p:grpSpPr>
          <a:xfrm>
            <a:off x="4548256" y="1285950"/>
            <a:ext cx="2022031" cy="4531326"/>
            <a:chOff x="1118231" y="283725"/>
            <a:chExt cx="2090819" cy="4076400"/>
          </a:xfrm>
        </p:grpSpPr>
        <p:sp>
          <p:nvSpPr>
            <p:cNvPr id="155" name="Google Shape;155;p17"/>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7"/>
            <p:cNvSpPr/>
            <p:nvPr/>
          </p:nvSpPr>
          <p:spPr>
            <a:xfrm>
              <a:off x="1118231"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7"/>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B61249"/>
                  </a:solidFill>
                  <a:latin typeface="Times New Roman"/>
                  <a:ea typeface="Times New Roman"/>
                  <a:cs typeface="Times New Roman"/>
                  <a:sym typeface="Times New Roman"/>
                </a:rPr>
                <a:t>The Effectiveness of a Personalized Virtual Fitness Trainer in Teaching Physical Education by Applying the Artificial Intelligent Algorithm</a:t>
              </a:r>
              <a:endParaRPr b="1" sz="1200">
                <a:solidFill>
                  <a:srgbClr val="B61249"/>
                </a:solidFill>
                <a:latin typeface="Times New Roman"/>
                <a:ea typeface="Times New Roman"/>
                <a:cs typeface="Times New Roman"/>
                <a:sym typeface="Times New Roman"/>
              </a:endParaRPr>
            </a:p>
          </p:txBody>
        </p:sp>
        <p:sp>
          <p:nvSpPr>
            <p:cNvPr id="158" name="Google Shape;158;p17"/>
            <p:cNvSpPr/>
            <p:nvPr/>
          </p:nvSpPr>
          <p:spPr>
            <a:xfrm>
              <a:off x="1277701" y="2509532"/>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100">
                  <a:solidFill>
                    <a:srgbClr val="B61249"/>
                  </a:solidFill>
                  <a:latin typeface="Times New Roman"/>
                  <a:ea typeface="Times New Roman"/>
                  <a:cs typeface="Times New Roman"/>
                  <a:sym typeface="Times New Roman"/>
                </a:rPr>
                <a:t>AUTHOR: </a:t>
              </a:r>
              <a:r>
                <a:rPr lang="en-GB" sz="1200">
                  <a:solidFill>
                    <a:srgbClr val="B61249"/>
                  </a:solidFill>
                  <a:latin typeface="Times New Roman"/>
                  <a:ea typeface="Times New Roman"/>
                  <a:cs typeface="Times New Roman"/>
                  <a:sym typeface="Times New Roman"/>
                </a:rPr>
                <a:t>Nur Azlina</a:t>
              </a:r>
              <a:endParaRPr sz="12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8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solidFill>
                  <a:srgbClr val="B61249"/>
                </a:solidFill>
                <a:latin typeface="Times New Roman"/>
                <a:ea typeface="Times New Roman"/>
                <a:cs typeface="Times New Roman"/>
                <a:sym typeface="Times New Roman"/>
              </a:endParaRPr>
            </a:p>
          </p:txBody>
        </p:sp>
        <p:sp>
          <p:nvSpPr>
            <p:cNvPr id="159" name="Google Shape;159;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61249"/>
                  </a:solidFill>
                  <a:latin typeface="Roboto"/>
                  <a:ea typeface="Roboto"/>
                  <a:cs typeface="Roboto"/>
                  <a:sym typeface="Roboto"/>
                </a:rPr>
                <a:t>3.</a:t>
              </a:r>
              <a:endParaRPr sz="4000">
                <a:solidFill>
                  <a:srgbClr val="B61249"/>
                </a:solidFill>
                <a:latin typeface="Roboto Thin"/>
                <a:ea typeface="Roboto Thin"/>
                <a:cs typeface="Roboto Thin"/>
                <a:sym typeface="Roboto Thin"/>
              </a:endParaRPr>
            </a:p>
          </p:txBody>
        </p:sp>
        <p:sp>
          <p:nvSpPr>
            <p:cNvPr id="160" name="Google Shape;160;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a:off x="1148438" y="3163234"/>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LINK:</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https://www.researchgate.net/publication/351122142_The_Effectiveness_of_a_Personalized_Virtual_Fitness_Trainer_in_Teaching_Physical_Education</a:t>
              </a:r>
              <a:r>
                <a:rPr lang="en-GB" sz="1000">
                  <a:solidFill>
                    <a:srgbClr val="FFFFFF"/>
                  </a:solidFill>
                  <a:latin typeface="Times New Roman"/>
                  <a:ea typeface="Times New Roman"/>
                  <a:cs typeface="Times New Roman"/>
                  <a:sym typeface="Times New Roman"/>
                </a:rPr>
                <a:t> </a:t>
              </a:r>
              <a:endParaRPr sz="1000">
                <a:solidFill>
                  <a:srgbClr val="FFFFFF"/>
                </a:solidFill>
                <a:latin typeface="Times New Roman"/>
                <a:ea typeface="Times New Roman"/>
                <a:cs typeface="Times New Roman"/>
                <a:sym typeface="Times New Roman"/>
              </a:endParaRPr>
            </a:p>
          </p:txBody>
        </p:sp>
      </p:grpSp>
      <p:grpSp>
        <p:nvGrpSpPr>
          <p:cNvPr id="162" name="Google Shape;162;p17"/>
          <p:cNvGrpSpPr/>
          <p:nvPr/>
        </p:nvGrpSpPr>
        <p:grpSpPr>
          <a:xfrm>
            <a:off x="6646082" y="1285950"/>
            <a:ext cx="1870237" cy="4531326"/>
            <a:chOff x="1118231" y="283725"/>
            <a:chExt cx="2090819" cy="4076400"/>
          </a:xfrm>
        </p:grpSpPr>
        <p:sp>
          <p:nvSpPr>
            <p:cNvPr id="163" name="Google Shape;163;p17"/>
            <p:cNvSpPr/>
            <p:nvPr/>
          </p:nvSpPr>
          <p:spPr>
            <a:xfrm>
              <a:off x="1178650" y="283725"/>
              <a:ext cx="2030400" cy="4076400"/>
            </a:xfrm>
            <a:prstGeom prst="rect">
              <a:avLst/>
            </a:prstGeom>
            <a:solidFill>
              <a:srgbClr val="AC11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7"/>
            <p:cNvSpPr/>
            <p:nvPr/>
          </p:nvSpPr>
          <p:spPr>
            <a:xfrm>
              <a:off x="1118231" y="341749"/>
              <a:ext cx="2030400" cy="2490600"/>
            </a:xfrm>
            <a:prstGeom prst="rect">
              <a:avLst/>
            </a:prstGeom>
            <a:solidFill>
              <a:srgbClr val="FFFFFF"/>
            </a:solidFill>
            <a:ln cap="flat" cmpd="sng" w="19050">
              <a:solidFill>
                <a:srgbClr val="B6124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61249"/>
                  </a:solidFill>
                  <a:latin typeface="Times New Roman"/>
                  <a:ea typeface="Times New Roman"/>
                  <a:cs typeface="Times New Roman"/>
                  <a:sym typeface="Times New Roman"/>
                </a:rPr>
                <a:t>Virtual Fitness Trainer using Artificial Intelligence</a:t>
              </a:r>
              <a:endParaRPr sz="1200">
                <a:solidFill>
                  <a:srgbClr val="B61249"/>
                </a:solidFill>
                <a:latin typeface="Times New Roman"/>
                <a:ea typeface="Times New Roman"/>
                <a:cs typeface="Times New Roman"/>
                <a:sym typeface="Times New Roman"/>
              </a:endParaRPr>
            </a:p>
          </p:txBody>
        </p:sp>
        <p:sp>
          <p:nvSpPr>
            <p:cNvPr id="166" name="Google Shape;166;p17"/>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100">
                  <a:solidFill>
                    <a:srgbClr val="B61249"/>
                  </a:solidFill>
                  <a:latin typeface="Times New Roman"/>
                  <a:ea typeface="Times New Roman"/>
                  <a:cs typeface="Times New Roman"/>
                  <a:sym typeface="Times New Roman"/>
                </a:rPr>
                <a:t> </a:t>
              </a:r>
              <a:endParaRPr b="1" sz="11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GB" sz="1100">
                  <a:solidFill>
                    <a:srgbClr val="B61249"/>
                  </a:solidFill>
                  <a:latin typeface="Times New Roman"/>
                  <a:ea typeface="Times New Roman"/>
                  <a:cs typeface="Times New Roman"/>
                  <a:sym typeface="Times New Roman"/>
                </a:rPr>
                <a:t>AUTHORS:</a:t>
              </a:r>
              <a:endParaRPr sz="800">
                <a:solidFill>
                  <a:srgbClr val="B61249"/>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100">
                  <a:solidFill>
                    <a:srgbClr val="B61249"/>
                  </a:solidFill>
                  <a:latin typeface="Times New Roman"/>
                  <a:ea typeface="Times New Roman"/>
                  <a:cs typeface="Times New Roman"/>
                  <a:sym typeface="Times New Roman"/>
                </a:rPr>
                <a:t>Neha D, Dr. S. K. Manju Bargavi</a:t>
              </a:r>
              <a:endParaRPr sz="1100">
                <a:solidFill>
                  <a:srgbClr val="B61249"/>
                </a:solidFill>
                <a:latin typeface="Times New Roman"/>
                <a:ea typeface="Times New Roman"/>
                <a:cs typeface="Times New Roman"/>
                <a:sym typeface="Times New Roman"/>
              </a:endParaRPr>
            </a:p>
          </p:txBody>
        </p:sp>
        <p:sp>
          <p:nvSpPr>
            <p:cNvPr id="167" name="Google Shape;167;p17"/>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4000">
                  <a:solidFill>
                    <a:srgbClr val="B61249"/>
                  </a:solidFill>
                  <a:latin typeface="Roboto"/>
                  <a:ea typeface="Roboto"/>
                  <a:cs typeface="Roboto"/>
                  <a:sym typeface="Roboto"/>
                </a:rPr>
                <a:t>4</a:t>
              </a:r>
              <a:endParaRPr sz="4000">
                <a:solidFill>
                  <a:srgbClr val="B61249"/>
                </a:solidFill>
                <a:latin typeface="Roboto Thin"/>
                <a:ea typeface="Roboto Thin"/>
                <a:cs typeface="Roboto Thin"/>
                <a:sym typeface="Roboto Thin"/>
              </a:endParaRPr>
            </a:p>
          </p:txBody>
        </p:sp>
        <p:sp>
          <p:nvSpPr>
            <p:cNvPr id="168" name="Google Shape;168;p17"/>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7"/>
            <p:cNvSpPr/>
            <p:nvPr/>
          </p:nvSpPr>
          <p:spPr>
            <a:xfrm>
              <a:off x="1118297" y="3172455"/>
              <a:ext cx="2030400" cy="108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LINK:</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FFFFFF"/>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GB" sz="1000">
                  <a:solidFill>
                    <a:srgbClr val="FFFFFF"/>
                  </a:solidFill>
                  <a:latin typeface="Times New Roman"/>
                  <a:ea typeface="Times New Roman"/>
                  <a:cs typeface="Times New Roman"/>
                  <a:sym typeface="Times New Roman"/>
                </a:rPr>
                <a:t>https://www.ijraset.com/research-paper/virtual-fitness-trainer-using-artificial-intelligence</a:t>
              </a:r>
              <a:endParaRPr sz="1000">
                <a:solidFill>
                  <a:srgbClr val="FFFFFF"/>
                </a:solidFill>
                <a:latin typeface="Times New Roman"/>
                <a:ea typeface="Times New Roman"/>
                <a:cs typeface="Times New Roman"/>
                <a:sym typeface="Times New Roman"/>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75" name="Google Shape;175;p18"/>
          <p:cNvSpPr txBox="1"/>
          <p:nvPr>
            <p:ph idx="1" type="body"/>
          </p:nvPr>
        </p:nvSpPr>
        <p:spPr>
          <a:xfrm>
            <a:off x="260375" y="1536633"/>
            <a:ext cx="8520600" cy="45552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GB">
                <a:latin typeface="Times New Roman"/>
                <a:ea typeface="Times New Roman"/>
                <a:cs typeface="Times New Roman"/>
                <a:sym typeface="Times New Roman"/>
              </a:rPr>
              <a:t>In today's fast-paced world, maintaining a healthy lifestyle is crucial. However, traditional gyms often clash with busy schedules, making regular visits challenging. Moreover, the availability of fitness trainers is limited and not always round the clock. This situation raises doubts about exercise techniques and progress. To address these issues, a solution is needed that provides flexible, guided workouts, ensuring effective exercise anytime, anywhere.</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9"/>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81" name="Google Shape;181;p19"/>
          <p:cNvSpPr txBox="1"/>
          <p:nvPr>
            <p:ph idx="1" type="body"/>
          </p:nvPr>
        </p:nvSpPr>
        <p:spPr>
          <a:xfrm>
            <a:off x="311700" y="1678903"/>
            <a:ext cx="8520600" cy="2951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GB" sz="2300">
                <a:latin typeface="Times New Roman"/>
                <a:ea typeface="Times New Roman"/>
                <a:cs typeface="Times New Roman"/>
                <a:sym typeface="Times New Roman"/>
              </a:rPr>
              <a:t>The core objective of this project is to create an robust fitness tracking website using AI which serves in capturing users' health information and recommends tailored exercise recommendations. The overarching aim is to ensure the accuracy of exercise performance through real-time monitoring and corrective measures. Additionally, the website strives to empower users to engage in their workout routines from any location, transcending the confines of a traditional fitness setting.</a:t>
            </a:r>
            <a:endParaRPr sz="2300">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t/>
            </a:r>
            <a:endParaRPr sz="2300"/>
          </a:p>
          <a:p>
            <a:pPr indent="0" lvl="0" marL="0" rtl="0" algn="ctr">
              <a:spcBef>
                <a:spcPts val="0"/>
              </a:spcBef>
              <a:spcAft>
                <a:spcPts val="0"/>
              </a:spcAft>
              <a:buNone/>
            </a:pPr>
            <a:r>
              <a:t/>
            </a:r>
            <a:endParaRPr sz="2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0"/>
          <p:cNvSpPr txBox="1"/>
          <p:nvPr>
            <p:ph type="title"/>
          </p:nvPr>
        </p:nvSpPr>
        <p:spPr>
          <a:xfrm>
            <a:off x="311700" y="5506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SYSTEM REQUIREMENTS</a:t>
            </a:r>
            <a:endParaRPr>
              <a:latin typeface="Times New Roman"/>
              <a:ea typeface="Times New Roman"/>
              <a:cs typeface="Times New Roman"/>
              <a:sym typeface="Times New Roman"/>
            </a:endParaRPr>
          </a:p>
        </p:txBody>
      </p:sp>
      <p:sp>
        <p:nvSpPr>
          <p:cNvPr id="187" name="Google Shape;187;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pSp>
        <p:nvGrpSpPr>
          <p:cNvPr id="188" name="Google Shape;188;p20"/>
          <p:cNvGrpSpPr/>
          <p:nvPr/>
        </p:nvGrpSpPr>
        <p:grpSpPr>
          <a:xfrm>
            <a:off x="2532100" y="3776175"/>
            <a:ext cx="5957975" cy="1505726"/>
            <a:chOff x="1593000" y="2322568"/>
            <a:chExt cx="5957975" cy="643500"/>
          </a:xfrm>
        </p:grpSpPr>
        <p:sp>
          <p:nvSpPr>
            <p:cNvPr id="189" name="Google Shape;189;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GB" sz="2000">
                  <a:solidFill>
                    <a:srgbClr val="FFFFFF"/>
                  </a:solidFill>
                  <a:latin typeface="Times New Roman"/>
                  <a:ea typeface="Times New Roman"/>
                  <a:cs typeface="Times New Roman"/>
                  <a:sym typeface="Times New Roman"/>
                </a:rPr>
                <a:t>SOFTWARE</a:t>
              </a:r>
              <a:endParaRPr sz="2000">
                <a:solidFill>
                  <a:srgbClr val="FFFFFF"/>
                </a:solidFill>
                <a:latin typeface="Times New Roman"/>
                <a:ea typeface="Times New Roman"/>
                <a:cs typeface="Times New Roman"/>
                <a:sym typeface="Times New Roman"/>
              </a:endParaRPr>
            </a:p>
          </p:txBody>
        </p:sp>
        <p:sp>
          <p:nvSpPr>
            <p:cNvPr id="193" name="Google Shape;193;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195" name="Google Shape;195;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OS</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Web Server</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Virtual Processing Libraries</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Database Management Services</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Data visualization tools</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Deployment Tools</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rgbClr val="0C58D3"/>
                </a:solidFill>
                <a:latin typeface="Roboto"/>
                <a:ea typeface="Roboto"/>
                <a:cs typeface="Roboto"/>
                <a:sym typeface="Roboto"/>
              </a:endParaRPr>
            </a:p>
          </p:txBody>
        </p:sp>
      </p:grpSp>
      <p:grpSp>
        <p:nvGrpSpPr>
          <p:cNvPr id="196" name="Google Shape;196;p20"/>
          <p:cNvGrpSpPr/>
          <p:nvPr/>
        </p:nvGrpSpPr>
        <p:grpSpPr>
          <a:xfrm>
            <a:off x="582825" y="2196789"/>
            <a:ext cx="5957975" cy="1224259"/>
            <a:chOff x="1593000" y="2322568"/>
            <a:chExt cx="5957975" cy="643500"/>
          </a:xfrm>
        </p:grpSpPr>
        <p:sp>
          <p:nvSpPr>
            <p:cNvPr id="197" name="Google Shape;197;p20"/>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flipH="1">
              <a:off x="2283025" y="2322575"/>
              <a:ext cx="1844400" cy="642600"/>
            </a:xfrm>
            <a:prstGeom prst="rect">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0"/>
            <p:cNvSpPr/>
            <p:nvPr/>
          </p:nvSpPr>
          <p:spPr>
            <a:xfrm rot="-5400000">
              <a:off x="3501574" y="1934671"/>
              <a:ext cx="643356" cy="1419149"/>
            </a:xfrm>
            <a:prstGeom prst="flowChartOffpageConnector">
              <a:avLst/>
            </a:prstGeom>
            <a:solidFill>
              <a:srgbClr val="0C58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0"/>
            <p:cNvSpPr/>
            <p:nvPr/>
          </p:nvSpPr>
          <p:spPr>
            <a:xfrm>
              <a:off x="2342625" y="2399951"/>
              <a:ext cx="1940700" cy="495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sz="2000">
                  <a:solidFill>
                    <a:schemeClr val="lt1"/>
                  </a:solidFill>
                  <a:latin typeface="Times New Roman"/>
                  <a:ea typeface="Times New Roman"/>
                  <a:cs typeface="Times New Roman"/>
                  <a:sym typeface="Times New Roman"/>
                </a:rPr>
                <a:t>HARDWARE</a:t>
              </a:r>
              <a:endParaRPr sz="20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rgbClr val="FFFFFF"/>
                </a:solidFill>
                <a:latin typeface="Roboto"/>
                <a:ea typeface="Roboto"/>
                <a:cs typeface="Roboto"/>
                <a:sym typeface="Roboto"/>
              </a:endParaRPr>
            </a:p>
          </p:txBody>
        </p:sp>
        <p:sp>
          <p:nvSpPr>
            <p:cNvPr id="201" name="Google Shape;201;p20"/>
            <p:cNvSpPr/>
            <p:nvPr/>
          </p:nvSpPr>
          <p:spPr>
            <a:xfrm>
              <a:off x="1593000" y="2322568"/>
              <a:ext cx="690000" cy="642300"/>
            </a:xfrm>
            <a:prstGeom prst="rect">
              <a:avLst/>
            </a:prstGeom>
            <a:solidFill>
              <a:srgbClr val="0D5DDF"/>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0"/>
            <p:cNvSpPr/>
            <p:nvPr/>
          </p:nvSpPr>
          <p:spPr>
            <a:xfrm>
              <a:off x="1593000" y="2322575"/>
              <a:ext cx="690000" cy="642600"/>
            </a:xfrm>
            <a:prstGeom prst="rect">
              <a:avLst/>
            </a:prstGeom>
            <a:solidFill>
              <a:srgbClr val="0E65F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203" name="Google Shape;203;p20"/>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GPU</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WEBCAM</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Network Connectivity</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rPr b="1" lang="en-GB" sz="1200">
                  <a:solidFill>
                    <a:srgbClr val="0C58D3"/>
                  </a:solidFill>
                  <a:latin typeface="Times New Roman"/>
                  <a:ea typeface="Times New Roman"/>
                  <a:cs typeface="Times New Roman"/>
                  <a:sym typeface="Times New Roman"/>
                </a:rPr>
                <a:t>Display</a:t>
              </a:r>
              <a:endParaRPr b="1" sz="1200">
                <a:solidFill>
                  <a:srgbClr val="0C58D3"/>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solidFill>
                  <a:srgbClr val="0C58D3"/>
                </a:solidFill>
                <a:latin typeface="Roboto"/>
                <a:ea typeface="Roboto"/>
                <a:cs typeface="Roboto"/>
                <a:sym typeface="Robo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1"/>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Times New Roman"/>
                <a:ea typeface="Times New Roman"/>
                <a:cs typeface="Times New Roman"/>
                <a:sym typeface="Times New Roman"/>
              </a:rPr>
              <a:t>Proposed work(Techniques,Algorithms.etc)</a:t>
            </a:r>
            <a:endParaRPr>
              <a:latin typeface="Times New Roman"/>
              <a:ea typeface="Times New Roman"/>
              <a:cs typeface="Times New Roman"/>
              <a:sym typeface="Times New Roman"/>
            </a:endParaRPr>
          </a:p>
        </p:txBody>
      </p:sp>
      <p:sp>
        <p:nvSpPr>
          <p:cNvPr id="209" name="Google Shape;209;p21"/>
          <p:cNvSpPr txBox="1"/>
          <p:nvPr>
            <p:ph idx="1" type="body"/>
          </p:nvPr>
        </p:nvSpPr>
        <p:spPr>
          <a:xfrm>
            <a:off x="311700" y="1536625"/>
            <a:ext cx="8520600" cy="4444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Processing video from webcam by converting BGR2RGB image frame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Techniques to calculate angle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Char char="●"/>
            </a:pPr>
            <a:r>
              <a:rPr lang="en-GB">
                <a:latin typeface="Times New Roman"/>
                <a:ea typeface="Times New Roman"/>
                <a:cs typeface="Times New Roman"/>
                <a:sym typeface="Times New Roman"/>
              </a:rPr>
              <a:t>Extracting part of human body as landmarks using </a:t>
            </a:r>
            <a:r>
              <a:rPr b="1" lang="en-GB">
                <a:latin typeface="Times New Roman"/>
                <a:ea typeface="Times New Roman"/>
                <a:cs typeface="Times New Roman"/>
                <a:sym typeface="Times New Roman"/>
              </a:rPr>
              <a:t>MediaPipe</a:t>
            </a:r>
            <a:endParaRPr b="1">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Counting number of times the exercise is been done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Human pose detection using MediaPipe</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Providing real-time feedback during the workout by setting conditions</a:t>
            </a:r>
            <a:endParaRPr>
              <a:latin typeface="Times New Roman"/>
              <a:ea typeface="Times New Roman"/>
              <a:cs typeface="Times New Roman"/>
              <a:sym typeface="Times New Roman"/>
            </a:endParaRPr>
          </a:p>
          <a:p>
            <a:pPr indent="-368300" lvl="0" marL="457200" rtl="0" algn="l">
              <a:lnSpc>
                <a:spcPct val="150000"/>
              </a:lnSpc>
              <a:spcBef>
                <a:spcPts val="0"/>
              </a:spcBef>
              <a:spcAft>
                <a:spcPts val="0"/>
              </a:spcAft>
              <a:buSzPts val="2200"/>
              <a:buFont typeface="Times New Roman"/>
              <a:buChar char="●"/>
            </a:pPr>
            <a:r>
              <a:rPr lang="en-GB">
                <a:latin typeface="Times New Roman"/>
                <a:ea typeface="Times New Roman"/>
                <a:cs typeface="Times New Roman"/>
                <a:sym typeface="Times New Roman"/>
              </a:rPr>
              <a:t>Displaying Dashboard to see their progress and performance</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