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a:t>
            </a:r>
            <a:r>
              <a:rPr dirty="0" sz="2400" lang="en-US"/>
              <a:t>E</a:t>
            </a:r>
            <a:r>
              <a:rPr dirty="0" sz="2400" lang="en-US"/>
              <a:t>:</a:t>
            </a:r>
            <a:r>
              <a:rPr dirty="0" sz="2400" lang="en-US"/>
              <a:t> PRAT</a:t>
            </a:r>
            <a:r>
              <a:rPr dirty="0" sz="2400" lang="en-US"/>
              <a:t>H</a:t>
            </a:r>
            <a:r>
              <a:rPr dirty="0" sz="2400" lang="en-US"/>
              <a:t>AP</a:t>
            </a:r>
            <a:r>
              <a:rPr dirty="0" sz="2400" lang="en-US"/>
              <a:t>.</a:t>
            </a:r>
            <a:r>
              <a:rPr dirty="0" sz="2400" lang="en-US"/>
              <a:t>M</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0</a:t>
            </a:r>
            <a:r>
              <a:rPr dirty="0" sz="2400" lang="en-US" smtClean="0">
                <a:solidFill>
                  <a:srgbClr val="0070C0"/>
                </a:solidFill>
              </a:rPr>
              <a:t>4</a:t>
            </a:r>
            <a:r>
              <a:rPr dirty="0" sz="2400" lang="en-US" smtClean="0">
                <a:solidFill>
                  <a:srgbClr val="0070C0"/>
                </a:solidFill>
              </a:rPr>
              <a:t>4</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8478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2024-09-27T09:26:04Z</dcterms:created>
  <dcterms:modified xsi:type="dcterms:W3CDTF">2024-09-30T06:45:55Z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e1240dedbf084ffc99a8134c2d7d4df5</vt:lpwstr>
  </property>
</Properties>
</file>