
<file path=[Content_Types].xml><?xml version="1.0" encoding="utf-8"?>
<Types xmlns="http://schemas.openxmlformats.org/package/2006/content-types">
  <Default ContentType="image/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70" r:id="rId6"/>
    <p:sldId id="258" r:id="rId7"/>
    <p:sldId id="271" r:id="rId8"/>
    <p:sldId id="273" r:id="rId9"/>
    <p:sldId id="274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8" d="100"/>
          <a:sy n="98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0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https://www.repustate.com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https://vitalflux.com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https://community-cdn.rstudio.com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https://www.datasciencecentral.com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F668B-7C5B-76EA-7240-A7573959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0560F-EC96-43C5-10DD-A173558A9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3AD05-B4DE-E1B4-5598-854BBE4B2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CC49-D30D-DBE6-EF8E-FAF7FFD89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6AEF-E93C-13AC-7B3E-6C36492B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6E134-6D09-F03E-F418-3F6F7F573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33A65-35E6-B933-C521-9C6752323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B10D4-E7E9-0A2A-8BDD-32F42DEDB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92C1-9D10-7B5A-1A33-D5BA2EB9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F2A16-BC51-F20F-094B-B0A5943AE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E462E-1213-4D38-19BA-153D20BE7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1DDF2-3D18-A818-8C53-5A068E3CA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https://slidemodel.com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EA48-2590-252E-5391-0306F96C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76C31-55DF-6C5E-138D-F9060A34E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E17F2-65B6-7734-AC67-CF6D61976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https://slidemodel.com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38FAD-8EEE-4073-4E1B-D45D3EA38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64E0-FD0E-12F0-8ECB-7998AAB6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E3242-25C1-C0E6-9E94-4D2F116C2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79F86-B27D-760D-3B40-22FC24038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https://slidemodel.com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A2A-6761-4400-89A1-897D174C5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63239-BD0A-3A6D-E775-D0D89818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EF935-C42B-5A52-4D15-DDCAB91E1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81EDB-D471-0A28-746C-BDCAAAB50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https://slidemodel.com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C22C-3D35-EAA3-8D7A-FB45D6DE9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5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Sentiment Analysis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pustate.com/static/images/jpg/sentiment-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Sentiment analysis is used in brand monitoring to track public perceptions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plays a crucial role in political campaigns to analyze voter sentiments and opinions.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finance, it assists investors in making informed decisions based on market sentiment.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vitalflux.com/wp-content/uploads/2021/10/sentiment-analysis-machine-learning-techniq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Used in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models, such as Naive Bayes and Support Vector Machines, are commonly applied.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approaches utilize neural networks to enhance sentiment prediction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Lexicon-based methods analyze sentiment through predefined word lists and their associated sentiments.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mmunity-cdn.rstudio.com/uploads/default/original/2X/c/c42ab02fae1fdf48265f668b4a3aec5e16a476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Sarcasm and irony pose significant challenges in accurately interpreting sentiment.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Contextual nuances can lead to misclassification of sentiments in short texts.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diversity of languages and dialects complicates the development of universal sentiment models.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960x720/f/o/four_levels_of_customer_sentiment_analysis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in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Companies like Netflix use sentiment analysis to tailor content recommendations for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Airlines monitor social media sentiment to address customer complaints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Retailers analyze product reviews to enhance their offerings and improve customer satisfaction.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of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AI and machine learning will improve the accuracy of sentiment predictions.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sentiment analysis will become more prevalent as data sources expand.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Greater emphasis will be placed on multilingual sentiment analysis to reach broader audiences.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atasciencecentral.com/wp-content/uploads/2021/10/sentiment_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Ethical Considerations in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use of sentiment analysis raises privacy concerns regarding data collection and user consent.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Bias in training data can lead to skewed interpretations of sentiment, impacting decisions.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Transparency in algorithms is crucial to maintain trust and accountability in sentiment analysis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Sentiment analysis is a powerful tool that enables organizations to understand public opinion.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technologies evolve, the applications and accuracy of sentiment analysis will continue to grow.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its challenges and ethical implications is essential for responsible use in various sectors.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Liu, B. (2012). Sentiment Analysis and Opinion Mining. Morgan &amp; Claypool.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Pang, B., &amp; Lee, L. (2008). Opinion Mining and Sentiment Analysis. Foundations and Trends in Information Retrieval.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Cambria, E., &amp; White, B. (2014). Jumping NLP Curves: A Review of Common Semantic Models for Text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Content: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134351" cy="3771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 to sentiment analysis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Dataset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Importance of sentiment analysis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Visualization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Applications of Sentiment Analysis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Techniques Used in Sentiment Analysis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Challenges in Sentiment Analysis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Ethical Considerations in Sentiment Analysis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References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676B3-FBC4-797F-6822-1260B62AF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2D8BFC7-4A8D-E17C-3065-FCC301DEB9C9}"/>
              </a:ext>
            </a:extLst>
          </p:cNvPr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Objective :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3F31297-DB55-8BE7-A69B-934F2A629387}"/>
              </a:ext>
            </a:extLst>
          </p:cNvPr>
          <p:cNvSpPr/>
          <p:nvPr/>
        </p:nvSpPr>
        <p:spPr>
          <a:xfrm>
            <a:off x="457199" y="1143000"/>
            <a:ext cx="8229600" cy="32614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Extracting sentiment from customer reviews on a product.</a:t>
            </a:r>
          </a:p>
        </p:txBody>
      </p:sp>
    </p:spTree>
    <p:extLst>
      <p:ext uri="{BB962C8B-B14F-4D97-AF65-F5344CB8AC3E}">
        <p14:creationId xmlns:p14="http://schemas.microsoft.com/office/powerpoint/2010/main" val="11472655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C6EC5-4FF7-DE3B-044C-3C94060C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476F966-FD43-135C-00F4-D0B597CEB339}"/>
              </a:ext>
            </a:extLst>
          </p:cNvPr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r>
              <a:rPr b="1" dirty="0" lang="en-US" sz="2400">
                <a:solidFill>
                  <a:srgbClr val="000000"/>
                </a:solidFill>
                <a:latin charset="0" pitchFamily="34" typeface="Optima"/>
                <a:ea charset="-122" pitchFamily="34" typeface="Optima"/>
                <a:cs charset="-120" pitchFamily="34" typeface="Optima"/>
              </a:rPr>
              <a:t>Introduction to Sentiment Analysis</a:t>
            </a:r>
            <a:endParaRPr dirty="0" lang="en-US" sz="24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30351A8-9476-88BB-40D4-B438FC7D94F4}"/>
              </a:ext>
            </a:extLst>
          </p:cNvPr>
          <p:cNvSpPr/>
          <p:nvPr/>
        </p:nvSpPr>
        <p:spPr>
          <a:xfrm>
            <a:off x="457200" y="1143000"/>
            <a:ext cx="4313274" cy="32004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r>
              <a:rPr dirty="0" lang="en-US" sz="1600">
                <a:solidFill>
                  <a:srgbClr val="000000"/>
                </a:solidFill>
                <a:latin charset="0" pitchFamily="34" typeface="Optima"/>
                <a:ea charset="-122" pitchFamily="34" typeface="Optima"/>
                <a:cs charset="-120" pitchFamily="34" typeface="Optima"/>
              </a:rPr>
              <a:t>Sentiment analysis is the process of determining the emotional tone behind a series of words.</a:t>
            </a:r>
            <a:endParaRPr dirty="0" lang="en-US" sz="1600"/>
          </a:p>
          <a:p>
            <a:endParaRPr dirty="0" lang="en-US" sz="1600"/>
          </a:p>
          <a:p>
            <a:r>
              <a:rPr dirty="0" lang="en-US" sz="1600">
                <a:solidFill>
                  <a:srgbClr val="000000"/>
                </a:solidFill>
                <a:latin charset="0" pitchFamily="34" typeface="Optima"/>
                <a:ea charset="-122" pitchFamily="34" typeface="Optima"/>
                <a:cs charset="-120" pitchFamily="34" typeface="Optima"/>
              </a:rPr>
              <a:t>It is widely used to understand customer opinions, social media sentiments, and market trends.</a:t>
            </a:r>
            <a:endParaRPr dirty="0" lang="en-US" sz="1600"/>
          </a:p>
          <a:p>
            <a:endParaRPr dirty="0" lang="en-US" sz="1600"/>
          </a:p>
          <a:p>
            <a:r>
              <a:rPr dirty="0" lang="en-US" sz="1600">
                <a:solidFill>
                  <a:srgbClr val="000000"/>
                </a:solidFill>
                <a:latin charset="0" pitchFamily="34" typeface="Optima"/>
                <a:ea charset="-122" pitchFamily="34" typeface="Optima"/>
                <a:cs charset="-120" pitchFamily="34" typeface="Optima"/>
              </a:rPr>
              <a:t>This technique leverages natural language processing (NLP) to assess text data for sentiment polarity.</a:t>
            </a:r>
            <a:endParaRPr dirty="0"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BC12A-7E66-FC93-8AEF-D80D7532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"/>
          <a:stretch/>
        </p:blipFill>
        <p:spPr>
          <a:xfrm>
            <a:off x="4827181" y="1044028"/>
            <a:ext cx="4004931" cy="30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984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2DFD7-6601-E3E0-0FB3-8824A3855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EBC0047-94A6-A53D-F8F0-AA86E0E1EE99}"/>
              </a:ext>
            </a:extLst>
          </p:cNvPr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r>
              <a:rPr b="1" dirty="0" lang="en-US" sz="2400">
                <a:solidFill>
                  <a:srgbClr val="000000"/>
                </a:solidFill>
                <a:latin charset="0" pitchFamily="34" typeface="Optima"/>
                <a:ea charset="-122" pitchFamily="34" typeface="Optima"/>
                <a:cs charset="-120" pitchFamily="34" typeface="Optima"/>
              </a:rPr>
              <a:t>Dataset :</a:t>
            </a:r>
            <a:endParaRPr dirty="0" lang="en-US" sz="24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412B406-A19F-21F4-51FF-0B7CFEF6947E}"/>
              </a:ext>
            </a:extLst>
          </p:cNvPr>
          <p:cNvSpPr/>
          <p:nvPr/>
        </p:nvSpPr>
        <p:spPr>
          <a:xfrm>
            <a:off x="457201" y="1143000"/>
            <a:ext cx="3619500" cy="32004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endParaRPr dirty="0"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091CA-9158-3F1C-B785-40AB39B6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" r="-2648"/>
          <a:stretch/>
        </p:blipFill>
        <p:spPr>
          <a:xfrm>
            <a:off x="524540" y="981296"/>
            <a:ext cx="8534400" cy="33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lidemodel.com/wp-content/uploads/20454-01-gauge-sentiment-analysis-diagram-for-powerpoint-16x9-3-870x4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Sentiment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use sentiment analysis to gauge public opinion about their products and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organizations make data-driven decisions based on customer feedback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analyzing sentiment, companies can improve customer engagement and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495ED-FBAA-1034-7B2D-43CE33A9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F4FCA25-00EB-1BA0-F5CB-20CF8F123E66}"/>
              </a:ext>
            </a:extLst>
          </p:cNvPr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Visualisation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 :</a:t>
            </a:r>
            <a:endParaRPr lang="en-US" sz="2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AEA4513F-B57C-A39F-E238-B4647B767F63}"/>
              </a:ext>
            </a:extLst>
          </p:cNvPr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CBC82-568B-CA88-0EBE-248AE732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3" y="1051560"/>
            <a:ext cx="4348717" cy="3527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94746-0852-43F3-076D-615E792B0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8504"/>
            <a:ext cx="4348717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A4693-0B34-3D48-D7EE-7E2A60D6C21C}"/>
              </a:ext>
            </a:extLst>
          </p:cNvPr>
          <p:cNvSpPr txBox="1"/>
          <p:nvPr/>
        </p:nvSpPr>
        <p:spPr>
          <a:xfrm>
            <a:off x="5160337" y="964012"/>
            <a:ext cx="166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Sentiment pie chart </a:t>
            </a:r>
          </a:p>
        </p:txBody>
      </p:sp>
    </p:spTree>
    <p:extLst>
      <p:ext uri="{BB962C8B-B14F-4D97-AF65-F5344CB8AC3E}">
        <p14:creationId xmlns:p14="http://schemas.microsoft.com/office/powerpoint/2010/main" val="2350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E5A47-7758-7D4F-240B-545D0F14C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1EAE75F-0324-0295-ADBC-F0EF735FA682}"/>
              </a:ext>
            </a:extLst>
          </p:cNvPr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Visualisation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 :</a:t>
            </a:r>
            <a:endParaRPr lang="en-US" sz="2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873E396-190C-CEDF-CC1D-E53652778B21}"/>
              </a:ext>
            </a:extLst>
          </p:cNvPr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9EACF-6B01-EDB1-B2FC-195B7E563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" y="1382233"/>
            <a:ext cx="4228214" cy="3401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E6D9E8-9B85-1BC6-5E83-3B269D4D0596}"/>
              </a:ext>
            </a:extLst>
          </p:cNvPr>
          <p:cNvSpPr txBox="1"/>
          <p:nvPr/>
        </p:nvSpPr>
        <p:spPr>
          <a:xfrm>
            <a:off x="859538" y="1023895"/>
            <a:ext cx="36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Histogram of VADER sentiment score</a:t>
            </a:r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F9F7F5-BBD4-6345-13A0-028184742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5" y="1382232"/>
            <a:ext cx="4228215" cy="3401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8CB9F7-59F9-7F67-BA3B-BB71D0B6A452}"/>
              </a:ext>
            </a:extLst>
          </p:cNvPr>
          <p:cNvSpPr txBox="1"/>
          <p:nvPr/>
        </p:nvSpPr>
        <p:spPr>
          <a:xfrm>
            <a:off x="4974338" y="989111"/>
            <a:ext cx="474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Boxplot of VADER Sentiment scores by sentiment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7743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EBADC-39E9-5E3E-1DBF-62CDADE0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885CAB9-6808-D4BB-B314-3FF63A1F9663}"/>
              </a:ext>
            </a:extLst>
          </p:cNvPr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Visualisation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 :</a:t>
            </a:r>
            <a:endParaRPr lang="en-US" sz="2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BCABEC4-3957-7BA2-50C6-812AD80590A1}"/>
              </a:ext>
            </a:extLst>
          </p:cNvPr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66D42-A4F2-F0F3-6A87-88E49C95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1051560"/>
            <a:ext cx="7889359" cy="36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716</Words>
  <Application>Microsoft Office PowerPoint</Application>
  <PresentationFormat>On-screen Show (16:9)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Optima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subject>Sentiment Analysis</dc:subject>
  <dc:creator>SlideMake.com</dc:creator>
  <cp:lastModifiedBy>Darshan S</cp:lastModifiedBy>
  <cp:revision>3</cp:revision>
  <dcterms:created xsi:type="dcterms:W3CDTF">2025-02-24T11:45:33Z</dcterms:created>
  <dcterms:modified xsi:type="dcterms:W3CDTF">2025-03-03T10:01:31Z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316000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