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346" r:id="rId2"/>
    <p:sldId id="356" r:id="rId3"/>
    <p:sldId id="357" r:id="rId4"/>
    <p:sldId id="348" r:id="rId5"/>
    <p:sldId id="358" r:id="rId6"/>
    <p:sldId id="359" r:id="rId7"/>
    <p:sldId id="347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>
        <p:scale>
          <a:sx n="100" d="100"/>
          <a:sy n="100" d="100"/>
        </p:scale>
        <p:origin x="-72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8AD51C-1800-4F95-9058-E8CEDED84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1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9BFEAA-8255-49F3-89CC-45BFEDBA5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35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60FAE4-B10B-4551-AF6F-BC719BB6B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FBAFD-6C35-4988-831C-F8EE88FF5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B3D41-87B4-461E-874D-D77298EC1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FC83-BD18-44A0-AE3C-C46FCBC0E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38296-D14C-4698-BDC0-1C41F3029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36F96-F722-4FE9-B5F4-C6A422D2D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91BD5-1339-4BC1-A154-5242026DA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A8F83-0704-4F4C-B4AF-936D0E7B9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1B8CF-6748-435C-800C-42D04C533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43856-2B6C-4B4C-980D-EAF1E04F5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1D517-0BC7-429E-8512-B8317DF0D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ftr" sz="quarter" idx="3"/>
            <p:custDataLst>
              <p:tags r:id="rId13"/>
            </p:custDataLst>
          </p:nvPr>
        </p:nvSpPr>
        <p:spPr bwMode="auto">
          <a:xfrm>
            <a:off x="990600" y="632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598E4C67-FBD3-4C01-8945-21ADB611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Lambda Expressions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2C9BB-7643-4401-BF5F-17F8501E208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Lambda Expressions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Represents </a:t>
            </a:r>
            <a:r>
              <a:rPr lang="en-US" sz="2800" dirty="0"/>
              <a:t>a function.  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It </a:t>
            </a:r>
            <a:r>
              <a:rPr lang="en-US" sz="2800" dirty="0"/>
              <a:t>has:</a:t>
            </a:r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dirty="0"/>
              <a:t>list</a:t>
            </a:r>
            <a:r>
              <a:rPr lang="en-US" sz="2800" dirty="0"/>
              <a:t> of formal </a:t>
            </a:r>
            <a:r>
              <a:rPr lang="en-US" sz="2800" b="1" dirty="0"/>
              <a:t>parameters </a:t>
            </a:r>
          </a:p>
          <a:p>
            <a:r>
              <a:rPr lang="en-US" sz="2800" dirty="0"/>
              <a:t>a </a:t>
            </a:r>
            <a:r>
              <a:rPr lang="en-US" sz="2800" b="1" dirty="0"/>
              <a:t>body</a:t>
            </a:r>
            <a:r>
              <a:rPr lang="en-US" sz="2800" dirty="0"/>
              <a:t> which can be an expression or a block.  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096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2C9BB-7643-4401-BF5F-17F8501E208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Lambda Expressions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Evaluating one creates an </a:t>
            </a:r>
            <a:r>
              <a:rPr lang="en-US" sz="2800" b="1" dirty="0"/>
              <a:t>instance of a functional interface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Typically </a:t>
            </a:r>
            <a:r>
              <a:rPr lang="en-US" sz="2800" dirty="0"/>
              <a:t>used as </a:t>
            </a:r>
            <a:endParaRPr lang="en-US" sz="2800" dirty="0"/>
          </a:p>
          <a:p>
            <a:r>
              <a:rPr lang="en-US" sz="2800" dirty="0"/>
              <a:t>right-hand side of an assignment statement </a:t>
            </a:r>
          </a:p>
          <a:p>
            <a:r>
              <a:rPr lang="en-US" sz="2800" dirty="0"/>
              <a:t>or as a function argument.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22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2C9BB-7643-4401-BF5F-17F8501E208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724400"/>
          </a:xfrm>
        </p:spPr>
        <p:txBody>
          <a:bodyPr/>
          <a:lstStyle/>
          <a:p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x) -&gt; x + 1</a:t>
            </a:r>
            <a:endParaRPr lang="en-US" sz="2800" dirty="0"/>
          </a:p>
          <a:p>
            <a:r>
              <a:rPr lang="en-US" sz="2800" dirty="0"/>
              <a:t>(x)  -&gt; x + 1   </a:t>
            </a:r>
            <a:r>
              <a:rPr lang="en-US" sz="2800" dirty="0" smtClean="0"/>
              <a:t>// same, Java infers type</a:t>
            </a:r>
            <a:endParaRPr lang="en-US" sz="2800" dirty="0"/>
          </a:p>
          <a:p>
            <a:r>
              <a:rPr lang="en-US" sz="2800" dirty="0"/>
              <a:t>x    -&gt; x + 1 </a:t>
            </a:r>
            <a:r>
              <a:rPr lang="en-US" sz="2800" dirty="0" smtClean="0"/>
              <a:t>  // same, no parentheses</a:t>
            </a:r>
            <a:endParaRPr lang="en-US" sz="2800" dirty="0"/>
          </a:p>
          <a:p>
            <a:r>
              <a:rPr lang="en-US" sz="2800" dirty="0"/>
              <a:t>(String s) -&gt; 2 * </a:t>
            </a:r>
            <a:r>
              <a:rPr lang="en-US" sz="2800" dirty="0" err="1"/>
              <a:t>s.length</a:t>
            </a:r>
            <a:r>
              <a:rPr lang="en-US" sz="2800" dirty="0"/>
              <a:t>()</a:t>
            </a:r>
            <a:endParaRPr lang="en-US" sz="2800" dirty="0"/>
          </a:p>
          <a:p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  -&gt; 2 * a + b</a:t>
            </a:r>
            <a:endParaRPr lang="en-US" sz="2800" dirty="0"/>
          </a:p>
          <a:p>
            <a:r>
              <a:rPr lang="en-US" sz="2800" dirty="0"/>
              <a:t>(a, b)  -&gt; b - a + 1    // type is </a:t>
            </a:r>
            <a:r>
              <a:rPr lang="en-US" sz="2800" dirty="0" smtClean="0"/>
              <a:t>inferred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The </a:t>
            </a:r>
            <a:r>
              <a:rPr lang="en-US" sz="2800" i="1" dirty="0"/>
              <a:t>parameter type can be omitted if compiler can infer from the context </a:t>
            </a:r>
            <a:endParaRPr lang="en-US" sz="2800" i="1" dirty="0"/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 err="1"/>
              <a:t>Function</a:t>
            </a:r>
            <a:r>
              <a:rPr lang="en-US" sz="2000" b="1" dirty="0"/>
              <a:t>&lt;R</a:t>
            </a:r>
            <a:r>
              <a:rPr lang="en-US" sz="2000" b="1" dirty="0" smtClean="0"/>
              <a:t>&gt; </a:t>
            </a:r>
            <a:r>
              <a:rPr lang="en-US" sz="2000" dirty="0" smtClean="0"/>
              <a:t>Represents </a:t>
            </a:r>
            <a:r>
              <a:rPr lang="en-US" sz="2000" dirty="0"/>
              <a:t>a function with one </a:t>
            </a:r>
            <a:r>
              <a:rPr lang="en-US" sz="2000" dirty="0" err="1"/>
              <a:t>int</a:t>
            </a:r>
            <a:r>
              <a:rPr lang="en-US" sz="2000" dirty="0"/>
              <a:t> parameter that returns type R; has a method apply(</a:t>
            </a:r>
            <a:r>
              <a:rPr lang="en-US" sz="2000" dirty="0" err="1"/>
              <a:t>int</a:t>
            </a:r>
            <a:r>
              <a:rPr lang="en-US" sz="2000" dirty="0"/>
              <a:t>).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Double</a:t>
            </a:r>
            <a:r>
              <a:rPr lang="en-US" sz="2000" b="1" dirty="0" err="1" smtClean="0"/>
              <a:t>Function</a:t>
            </a:r>
            <a:r>
              <a:rPr lang="en-US" sz="2000" b="1" dirty="0" smtClean="0"/>
              <a:t>&lt;R&gt;  </a:t>
            </a:r>
            <a:r>
              <a:rPr lang="en-US" sz="2000" dirty="0" smtClean="0"/>
              <a:t>Represents </a:t>
            </a:r>
            <a:r>
              <a:rPr lang="en-US" sz="2000" dirty="0"/>
              <a:t>a f with one double parameter that returns type R; has a method apply(double).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Function&lt;</a:t>
            </a:r>
            <a:r>
              <a:rPr lang="en-US" sz="2000" b="1" dirty="0" smtClean="0">
                <a:solidFill>
                  <a:srgbClr val="FF0000"/>
                </a:solidFill>
              </a:rPr>
              <a:t>T</a:t>
            </a:r>
            <a:r>
              <a:rPr lang="en-US" sz="2000" b="1" dirty="0"/>
              <a:t>, R</a:t>
            </a:r>
            <a:r>
              <a:rPr lang="en-US" sz="2000" b="1" dirty="0" smtClean="0"/>
              <a:t>&gt; </a:t>
            </a:r>
            <a:r>
              <a:rPr lang="en-US" sz="2000" dirty="0" smtClean="0"/>
              <a:t>Represents </a:t>
            </a:r>
            <a:r>
              <a:rPr lang="en-US" sz="2000" dirty="0"/>
              <a:t>a f with one parameter of type T that returns type R; has a method apply(T).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Bi</a:t>
            </a:r>
            <a:r>
              <a:rPr lang="en-US" sz="2000" b="1" dirty="0" err="1" smtClean="0"/>
              <a:t>Function</a:t>
            </a:r>
            <a:r>
              <a:rPr lang="en-US" sz="2000" b="1" dirty="0" smtClean="0"/>
              <a:t>&lt;</a:t>
            </a:r>
            <a:r>
              <a:rPr lang="en-US" sz="2000" b="1" dirty="0" smtClean="0">
                <a:solidFill>
                  <a:srgbClr val="FF0000"/>
                </a:solidFill>
              </a:rPr>
              <a:t>T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 U</a:t>
            </a:r>
            <a:r>
              <a:rPr lang="en-US" sz="2000" b="1" dirty="0"/>
              <a:t>, R</a:t>
            </a:r>
            <a:r>
              <a:rPr lang="en-US" sz="2000" b="1" dirty="0" smtClean="0"/>
              <a:t>&gt; </a:t>
            </a:r>
            <a:r>
              <a:rPr lang="en-US" sz="2000" dirty="0" smtClean="0"/>
              <a:t>Represents </a:t>
            </a:r>
            <a:r>
              <a:rPr lang="en-US" sz="2000" dirty="0"/>
              <a:t>a f with 2 parameters, one type T and one type U, that returns type R; has a method apply(T, U).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09800"/>
            <a:ext cx="5638800" cy="26273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return type of a method </a:t>
            </a:r>
          </a:p>
          <a:p>
            <a:pPr marL="0" indent="0">
              <a:buNone/>
            </a:pPr>
            <a:r>
              <a:rPr lang="en-US" dirty="0" smtClean="0"/>
              <a:t>may be a function.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Lambda Expressions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3348</TotalTime>
  <Words>169</Words>
  <Application>Microsoft Office PowerPoint</Application>
  <PresentationFormat>On-screen Show (4:3)</PresentationFormat>
  <Paragraphs>50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courseSlidesMM</vt:lpstr>
      <vt:lpstr>Lambda Expressions</vt:lpstr>
      <vt:lpstr>Lambda Expressions</vt:lpstr>
      <vt:lpstr>Lambda Expressions</vt:lpstr>
      <vt:lpstr>Examples</vt:lpstr>
      <vt:lpstr>Examples</vt:lpstr>
      <vt:lpstr>Returning functions</vt:lpstr>
      <vt:lpstr>Lambda Expressions</vt:lpstr>
    </vt:vector>
  </TitlesOfParts>
  <Company>Northwest 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Files</dc:title>
  <dc:creator>Merry McDonald</dc:creator>
  <cp:lastModifiedBy>Denise Case</cp:lastModifiedBy>
  <cp:revision>162</cp:revision>
  <dcterms:created xsi:type="dcterms:W3CDTF">2001-06-25T14:53:28Z</dcterms:created>
  <dcterms:modified xsi:type="dcterms:W3CDTF">2015-11-10T13:02:46Z</dcterms:modified>
</cp:coreProperties>
</file>