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806F-3212-47D6-0019-8EC3CA61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6BE9B-098B-8E0D-FD9B-DAF523BF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B196-5CB0-9EBC-2EDD-4A44386A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1D23-E117-FA15-5CB7-3DF9F254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A14E-2E5F-46FE-5F1C-0C89CF55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FE0D-03D5-865A-6D12-54AD5D02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A09F2-9CF3-7C4F-00DE-22D9FEA94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53AD-F56A-FBEE-79DC-40262E77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53C5-2719-67D9-075F-BEB09308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9259-7F1D-92C7-B281-F8C08759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CE004-5A70-0C77-3801-8C9E11885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97653-255C-700E-A1E7-2187FD369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5456-580F-219A-1048-20037366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B8B5-AA5D-CC37-120F-8A16F151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95FC-D2C6-B0BF-94A9-0EF7135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2212-E82C-E217-D169-7531428D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90CE-5CD8-ABEA-FF9C-EAED5118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71FC-8094-66CD-7337-06919565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3E89-A4BA-62D0-A7BA-B40D4C2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9DC4-3365-4405-04CC-9CA81932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C55B-8680-758A-750B-F62A8893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6833-6A07-C689-AFCB-E3A377F8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4FF1-0024-E484-B86C-A62E459C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D4B2-F6C2-AB90-AF9E-CE0043D4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E849-C6B8-2C52-E781-D52511A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1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BDD2-1E8C-582B-51B5-4ADE76AB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80D6-ACBB-91BA-BEE5-524516219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D00-1C47-155D-A211-1EFFF087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EA914-86EA-DAAF-1A41-7E51D8B9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3EC38-58C2-B0D0-FA6B-5E0B766D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1995D-BFDB-6F9E-FAB5-7DADACDA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3580-4580-00A9-AFEC-6F1350E2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5F56-4F30-66B5-DF4E-FDCDED47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B29B8-EE57-AE36-ABEE-4E6E2C57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F30CD-0F02-97B6-81D8-CBE43BF38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54483-68AD-9AD4-CBF7-561B516A5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4DD7B-3E59-BE31-2229-6501A755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0AC17-9B4B-511D-C3BD-F9737CE9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1BA65-6066-505B-FE47-CF376561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A122-C2A8-1688-AF6E-6690F7CE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E47EE-E7AD-5C48-2114-F46DFE96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1F26-3BA3-1831-5DE2-6E073DE8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00DC5-5829-F086-911F-E949BB04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4C3D-1E8D-9DAB-B4DD-ED35E0AB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5C4EE-91A5-8B3E-6B20-46D5E8F2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D3D03-C521-07C2-8F5B-7048F88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7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F9BA-4757-977F-5E03-4E96B0CA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6AF5-BB56-8EA1-334C-0C754A13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02772-E6AC-BF22-1F5C-9D184105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017D6-A395-DF44-F34D-A387E527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D01E5-FAF7-FEA8-1A80-84A4081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C9A3F-1B00-22BF-92D9-E7A05C03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633A-1BEA-51CD-B597-5D028195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976E5-8529-8177-5018-7E08E1C4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E735-BA81-A3B4-C65C-03BE1B542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0488C-F7E3-3F12-E6FB-32757140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339BB-94E5-9236-365A-73BF6D5B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00FE-8648-1583-3D51-EA6D47A3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A92EA-5B39-93FA-A17E-3F23F81C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5636-26F6-DCFE-96BA-4014F1D5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0F9B-C9BC-4403-0B16-D7A0DBDB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08-E5A2-4B6B-B7A3-550D65B7279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6AEF-60C1-731A-E1AE-F78FEC5F9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DF65-D848-B34B-50BD-83D65EF4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898D-8C7E-4D12-B080-A810454A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C13-5F38-37FC-0ABE-3D10A8866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4650-99CF-7A3A-73FA-475BF463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8" y="624146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 is a computational technique which has the following steps.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some feasible solution.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Repeat the following step until no improvement is 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current feasible solution to a feasible solution with a better value of objective function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last feasible solution as the optimal solution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5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86C0-FB81-F6A2-5FE7-A25DB46B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Iterative 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3961-D00C-C129-3EF4-F2999982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Simplex Method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Flukersons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flow problem.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in Bipartite Graph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Marriage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E28-10C3-6103-BBA2-A505F085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381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 Fulkerson Algorithm for Maximum Flow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BA94-459F-4170-9AA3-3D9ED905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Given a graph which represent a flow network where every edge has a capacity. Also given two vertices source S and sink T in the graph.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maximum possible flow from S to T with following constraints.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on an edge does not exceed the given capacity of the edge.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Inflow is equal to outflow for every vertex except S and T.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6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0135-2F67-D5C4-3193-CB26B706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CB3E-2E3E-E2E2-D3CA-F5934BDD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 Fulkerson Algorithm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 simple idea  of the algorithm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initial Flow as zero (0).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an augmenting path from Source to Sink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Add two path flow to flow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Return 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B48D-501E-2CFD-1B4C-3B39F725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AE69-BF05-4EE1-161E-1CD2997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Graph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graph which indicates additional possible flow if there is such path from source to sink then there is a possibility to add the flow.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Capacity: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original capacity of the edge minus flow.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bottleneck capacity. Which decides maximum possible flow from source to sink through an augmented path.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Path: Augmenting path can be done in two ways. </a:t>
            </a:r>
          </a:p>
          <a:p>
            <a:pPr lvl="7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Non Full forward edges.</a:t>
            </a:r>
          </a:p>
          <a:p>
            <a:pPr lvl="7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Non-empty backward edges.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2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CD5D2-3CDE-4A1F-9D80-45505557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514" cy="560335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151BEFB-EC0D-FF24-0898-59DF0AF951C7}"/>
              </a:ext>
            </a:extLst>
          </p:cNvPr>
          <p:cNvSpPr/>
          <p:nvPr/>
        </p:nvSpPr>
        <p:spPr>
          <a:xfrm>
            <a:off x="1105786" y="1435396"/>
            <a:ext cx="606056" cy="5954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4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787-6618-67CA-9B5A-52A665A8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54" y="1253330"/>
            <a:ext cx="67215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path: A-C-D-F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32DAD-9DC6-B847-6523-D67E683CE035}"/>
              </a:ext>
            </a:extLst>
          </p:cNvPr>
          <p:cNvSpPr/>
          <p:nvPr/>
        </p:nvSpPr>
        <p:spPr>
          <a:xfrm>
            <a:off x="1180214" y="2721935"/>
            <a:ext cx="648586" cy="707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5A857-8B72-0ADC-803D-A6D7F4E2EBA2}"/>
              </a:ext>
            </a:extLst>
          </p:cNvPr>
          <p:cNvSpPr/>
          <p:nvPr/>
        </p:nvSpPr>
        <p:spPr>
          <a:xfrm>
            <a:off x="2915093" y="2721934"/>
            <a:ext cx="648586" cy="707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F13671-382E-B276-9A06-5C2A0BCB2832}"/>
              </a:ext>
            </a:extLst>
          </p:cNvPr>
          <p:cNvSpPr/>
          <p:nvPr/>
        </p:nvSpPr>
        <p:spPr>
          <a:xfrm>
            <a:off x="4685414" y="2721935"/>
            <a:ext cx="648586" cy="707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F1D36E-651C-2FFC-705F-9198A115C59E}"/>
              </a:ext>
            </a:extLst>
          </p:cNvPr>
          <p:cNvSpPr/>
          <p:nvPr/>
        </p:nvSpPr>
        <p:spPr>
          <a:xfrm>
            <a:off x="6358270" y="2721935"/>
            <a:ext cx="648586" cy="707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E7235A-D62D-CD8D-5403-717B31D885D3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828800" y="3075467"/>
            <a:ext cx="1086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1271EE-A22F-D768-BE94-F0F41C0D848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563679" y="3075467"/>
            <a:ext cx="11217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ECA525-936F-3736-9D69-CB5A3295EF4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34000" y="3075468"/>
            <a:ext cx="1024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583852-159B-24A7-8601-BE8F1965A770}"/>
              </a:ext>
            </a:extLst>
          </p:cNvPr>
          <p:cNvSpPr/>
          <p:nvPr/>
        </p:nvSpPr>
        <p:spPr>
          <a:xfrm>
            <a:off x="1793358" y="3100721"/>
            <a:ext cx="907312" cy="10185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9/11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8CBF3F-47A9-152B-B9B3-6E3AA0AF4A64}"/>
              </a:ext>
            </a:extLst>
          </p:cNvPr>
          <p:cNvSpPr/>
          <p:nvPr/>
        </p:nvSpPr>
        <p:spPr>
          <a:xfrm>
            <a:off x="3639879" y="3100721"/>
            <a:ext cx="907312" cy="101858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9/9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8402F4-5E86-E837-AE48-FA0053FC22FD}"/>
              </a:ext>
            </a:extLst>
          </p:cNvPr>
          <p:cNvSpPr/>
          <p:nvPr/>
        </p:nvSpPr>
        <p:spPr>
          <a:xfrm>
            <a:off x="5450958" y="3100720"/>
            <a:ext cx="907312" cy="101858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9/11</a:t>
            </a:r>
            <a:endParaRPr lang="en-IN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C8D4630-5F6C-EE0B-0BF6-AE652F4A3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08733"/>
              </p:ext>
            </p:extLst>
          </p:nvPr>
        </p:nvGraphicFramePr>
        <p:xfrm>
          <a:off x="522768" y="4345780"/>
          <a:ext cx="608182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1822">
                  <a:extLst>
                    <a:ext uri="{9D8B030D-6E8A-4147-A177-3AD203B41FA5}">
                      <a16:colId xmlns:a16="http://schemas.microsoft.com/office/drawing/2014/main" val="830258450"/>
                    </a:ext>
                  </a:extLst>
                </a:gridCol>
              </a:tblGrid>
              <a:tr h="88585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flow possible through the particular path is 9. 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capacity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AC is 2, CD is 0 and DF is 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7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3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B1D6-1D0C-9AF1-6FF0-AB6133E7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772B-E28B-472C-60D9-361D8E28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0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329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Iterative Improvement</vt:lpstr>
      <vt:lpstr>PowerPoint Presentation</vt:lpstr>
      <vt:lpstr>Application of Iterative Improvement</vt:lpstr>
      <vt:lpstr>Ford Fulkerson Algorithm for Maximum Flow </vt:lpstr>
      <vt:lpstr>Algorithm</vt:lpstr>
      <vt:lpstr>Terminology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Improvement</dc:title>
  <dc:creator>Dr. Somya Ranjan Sahoo</dc:creator>
  <cp:lastModifiedBy>Dr. Somya Ranjan Sahoo</cp:lastModifiedBy>
  <cp:revision>14</cp:revision>
  <dcterms:created xsi:type="dcterms:W3CDTF">2022-11-08T03:49:48Z</dcterms:created>
  <dcterms:modified xsi:type="dcterms:W3CDTF">2022-11-09T15:18:32Z</dcterms:modified>
</cp:coreProperties>
</file>