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6E77-A27E-4622-8ED6-4CF01DF67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AC9CB-C61E-429A-825D-A181E702A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DAC04-39BE-4819-9EAB-BB66AE878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6160-A4BC-466D-87EA-02CD5C612553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95B6D-9E97-4505-AC1B-8A14656A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475E4-84BE-48E7-BE92-4B512A09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BEED-231F-4BE4-AA7F-A09E5F0DA4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78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0F99-4581-4AB3-A460-4A9B1519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FFA7D-6E04-4EC9-8358-1D8C100BF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5E4FC-DB2E-4423-B7E2-DB4A37A06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6160-A4BC-466D-87EA-02CD5C612553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54275-294B-452C-82E7-B40370C32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E491D-639B-4875-A00B-B5A4496C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BEED-231F-4BE4-AA7F-A09E5F0DA4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04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0173A1-8BCA-4693-A1A9-5D88175AE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5697A-0B3E-4127-B45F-D3063E427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BD080-22DC-41F7-A356-04F529477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6160-A4BC-466D-87EA-02CD5C612553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38EEE-0E2A-4E3F-A19D-148F07ABE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024F8-8E34-4383-BBAA-B6201B92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BEED-231F-4BE4-AA7F-A09E5F0DA4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5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778FB-8BE0-4170-AB33-DAD05C4CA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86CBC-9B33-43C4-A54A-B4557ED71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482FC-6ADA-4C9C-9F7B-1A68BB2C5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6160-A4BC-466D-87EA-02CD5C612553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47136-57EB-4F29-8DA3-6E1F62B0B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2F43E-F939-424B-9CFF-9B64C00E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BEED-231F-4BE4-AA7F-A09E5F0DA4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9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C62A-19D6-47F5-B4F2-22CCC606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8EEA6-8115-4E14-BCDE-242BBC136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D2557-47C8-4B17-B284-1597FE4A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6160-A4BC-466D-87EA-02CD5C612553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5B539-AF7D-4281-924F-42F62F36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CB6D5-0E3F-4060-9DBD-5BA582639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BEED-231F-4BE4-AA7F-A09E5F0DA4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36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4671E-2D85-4A2C-A382-2E4A8A96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05EA0-4F40-4910-880D-4CD78EBA1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ACB5B-063D-4B00-BD4C-06045F075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5C011-3B2C-4D3C-8ECF-0A3F526A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6160-A4BC-466D-87EA-02CD5C612553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342CE-12A5-4FCD-9898-E2CBF9FA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356FB-7CBB-4722-A694-76670F51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BEED-231F-4BE4-AA7F-A09E5F0DA4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76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2850-8561-4C4E-B008-6F502548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42C45-7A41-4DB2-824A-FB6C4F180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A71C5-80F3-4AC0-B8CD-D2574C620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CB809C-FBBE-4351-87A7-7F2114E39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E5E8A-5976-4980-9807-9DB85F742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BDD7FB-9E24-4F50-8746-0B1D0816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6160-A4BC-466D-87EA-02CD5C612553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D24CE-99A7-48C5-96B1-F113CC76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AC23B-E279-4730-96E6-F8949A2F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BEED-231F-4BE4-AA7F-A09E5F0DA4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78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AAF11-F716-4B84-B7D6-C4594DA1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2C349-CDE1-4640-BE58-644DB424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6160-A4BC-466D-87EA-02CD5C612553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067B7D-262C-44FB-A67D-B47A9F3D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0BEAA-2EE7-40A4-A5B4-0E1B0853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BEED-231F-4BE4-AA7F-A09E5F0DA4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47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966AFA-BD8A-4CF0-8F12-2E5E91495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6160-A4BC-466D-87EA-02CD5C612553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C6C32C-BC6A-4F72-B941-A674940C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1F145-017C-42A1-858F-089B1C82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BEED-231F-4BE4-AA7F-A09E5F0DA4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86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1A7E-F72F-4879-96BE-5D3CEFAC8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A168E-C8EF-43A3-9AAF-B2C897681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FFC3D-5050-485B-BC33-401588D8B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C41D4-AB91-4120-8538-1F45CBEB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6160-A4BC-466D-87EA-02CD5C612553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B2F8A-B65C-4813-9A87-9F7A1248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0BE42-D26E-472E-BFA3-B7C91BDC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BEED-231F-4BE4-AA7F-A09E5F0DA4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52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D80D-61D0-4F07-98EA-9FA46DC1A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DAAFAF-9BEE-4393-8AD7-F058FA805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2A308-E808-4513-B206-EFB22E405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80400-E1D9-43B4-B8E6-12D03A886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6160-A4BC-466D-87EA-02CD5C612553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3C129-9346-4C84-BEC2-FC6921A29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BC03F-B3B6-468E-89B9-988C2DCB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BEED-231F-4BE4-AA7F-A09E5F0DA4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1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2611F7-5348-4A73-9F26-F28F64CA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9CF5C-FBDE-4AD6-8C4B-627018701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2C6BC-83DF-4679-9C2F-EA46BBF1D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76160-A4BC-466D-87EA-02CD5C612553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1B00E-B1B4-4F10-BA7E-4745F9E69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4CEAD-8137-4343-905C-5BEF5EB25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1BEED-231F-4BE4-AA7F-A09E5F0DA4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53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83CF-F941-4F4B-A18B-5B28326B0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219" y="98181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Iterative Improvement and Maximum-Flow Problem</a:t>
            </a:r>
            <a:b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E7477-3068-4AD4-9267-E14E51785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68501"/>
            <a:ext cx="10515600" cy="3008461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Greedy techniques iteratively construct an optimal solution by building optimal solutions from smaller problems. Iterative improvement techniques build an optimal solution by iterative refinement of a feasible solution for the complete problem.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129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68DB-BA98-4869-8C4D-F6BB7F70C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9553"/>
            <a:ext cx="9144000" cy="1500410"/>
          </a:xfrm>
        </p:spPr>
        <p:txBody>
          <a:bodyPr/>
          <a:lstStyle/>
          <a:p>
            <a:r>
              <a:rPr lang="en-IN" b="1" dirty="0"/>
              <a:t>Maximum Flow Problem</a:t>
            </a:r>
          </a:p>
        </p:txBody>
      </p:sp>
    </p:spTree>
    <p:extLst>
      <p:ext uri="{BB962C8B-B14F-4D97-AF65-F5344CB8AC3E}">
        <p14:creationId xmlns:p14="http://schemas.microsoft.com/office/powerpoint/2010/main" val="195318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AA2E9-F46C-439E-B76B-CC49D62D4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Maximum flow problem involve finding a feasible flow through a single source, single sink flow network that is maximum.</a:t>
            </a:r>
          </a:p>
        </p:txBody>
      </p:sp>
    </p:spTree>
    <p:extLst>
      <p:ext uri="{BB962C8B-B14F-4D97-AF65-F5344CB8AC3E}">
        <p14:creationId xmlns:p14="http://schemas.microsoft.com/office/powerpoint/2010/main" val="1684373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02F462-6839-419A-BE58-368C7FC84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916"/>
            <a:ext cx="7474688" cy="647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00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8D0F91-6BF4-4999-B92F-16DE57DD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05408" cy="422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1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ACD5D2-3CDE-4A1F-9D80-45505557A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6188149" cy="443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41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BF6285-432D-46CB-BA07-A556180C6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84185" cy="678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28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859504-DEB5-41E0-97FF-60FA9BF23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6873854" cy="407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64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AAB2AA-E715-494F-AC8F-309EE2CAC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71856" cy="678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24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65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Iterative Improvement and Maximum-Flow Problem </vt:lpstr>
      <vt:lpstr>Maximum Flow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Maximum Flow Problem</dc:title>
  <dc:creator>Dr. Somya Ranjan Sahoo</dc:creator>
  <cp:lastModifiedBy>Dr. Somya Ranjan Sahoo</cp:lastModifiedBy>
  <cp:revision>2</cp:revision>
  <dcterms:created xsi:type="dcterms:W3CDTF">2021-11-22T14:28:51Z</dcterms:created>
  <dcterms:modified xsi:type="dcterms:W3CDTF">2021-11-23T04:43:47Z</dcterms:modified>
</cp:coreProperties>
</file>