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3F1E-69FB-4128-B50F-5EC7865BE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96A27-87AD-4BAA-850B-BB6917F45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61CB-BC52-48CD-B56E-476467F8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964-CCB6-43C0-9B1C-C8A66E1AE6A3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96568-9E65-48CD-BB7D-89601B44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24C0-02E6-41D2-B779-6FCE28C8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07C-442D-4A76-9256-E4883CBB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32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3A50-4B04-461B-9A6F-128748FD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5BE95-9663-4C3D-B8FD-BF72F32C1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D7AC4-D713-4BDC-A7E7-F3C55224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964-CCB6-43C0-9B1C-C8A66E1AE6A3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EF6A3-AECE-48B7-B10D-0C54F9C9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45DA3-B269-41AE-A2AA-90D9D7B7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07C-442D-4A76-9256-E4883CBB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27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0DCC1-A811-4237-91AA-E27CDAF80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E2BA1-90FD-4DB3-ABBE-B4469F6CB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FA748-E0D8-47DC-8ECE-AC853960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964-CCB6-43C0-9B1C-C8A66E1AE6A3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2A0B-CF62-42B5-A1FD-771CF72A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990E-00AF-437A-8CB4-93B1938C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07C-442D-4A76-9256-E4883CBB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8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44AA-7CEE-4E48-8924-826DA129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80DF-D3EA-4023-8FC6-019798CD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FAE0-6326-406B-8450-161CDC94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964-CCB6-43C0-9B1C-C8A66E1AE6A3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FF7BF-86C2-4965-A60B-049DC837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A8E9-76C4-489F-9A74-937B3D7F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07C-442D-4A76-9256-E4883CBB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89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5181-FF76-4EE2-8DA7-B8D3F0C4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31B1F-4292-4224-AB51-644345B6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FF32-AE99-45EA-9710-5B53F5D4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964-CCB6-43C0-9B1C-C8A66E1AE6A3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35CBC-DF57-4E89-93B8-443998CF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4A760-EB7D-483B-A804-DB5B0451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07C-442D-4A76-9256-E4883CBB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64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91F4-1194-497E-AA0E-9C01DB93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97A6-D65A-497B-821B-5C97748A9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957F2-0C02-4047-B11D-530F8AA03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0D6D7-AA2D-48AB-BEBC-6765F6E4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964-CCB6-43C0-9B1C-C8A66E1AE6A3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EF87A-CB25-4E5F-975F-D468A790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93E25-BF62-486B-81C5-CFB795DE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07C-442D-4A76-9256-E4883CBB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13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158A-BFC0-45F3-ABD0-D06F232A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AF9A6-D318-4F02-BD48-85CCFF3FD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1A0D9-B383-41AD-8F5C-3BD894C80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5585D-3131-40BF-87F1-48094C60D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28A7A-74EB-40C9-8675-62C87E2E1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2526B-A0B6-4573-94B4-24B9690E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964-CCB6-43C0-9B1C-C8A66E1AE6A3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FB874-8E69-4BE7-AB57-C78DD65C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78968-F83C-4205-B089-37770650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07C-442D-4A76-9256-E4883CBB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58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FE84-1368-4343-B2FA-49F5FE95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07547-FC4C-45A2-B102-CF029E55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964-CCB6-43C0-9B1C-C8A66E1AE6A3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3E086-54D2-4BEA-9250-C209602D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A6CD3-AA82-411C-B125-9B602341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07C-442D-4A76-9256-E4883CBB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6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C8024-E02F-4D26-9EFD-91654F2E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964-CCB6-43C0-9B1C-C8A66E1AE6A3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1B9BE-D05A-4326-B378-DE003387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0B454-2ECC-4242-9613-1F9699F5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07C-442D-4A76-9256-E4883CBB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CCA2-BD24-4A77-BF74-17ABE831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AB21D-1DB7-44C4-80A6-5ADC10C32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381EE-0C2D-400C-8DC2-1D98926B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28CE6-037D-4E1A-B71B-7A809C8A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964-CCB6-43C0-9B1C-C8A66E1AE6A3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BB4C8-F36C-41B5-8B91-831F143D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C5C1C-E5FF-426B-9977-314FCF8A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07C-442D-4A76-9256-E4883CBB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5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F3D5-FEE3-475E-B8D8-B8FF1BAB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31886-38ED-4FE5-A6CC-E8EE1977A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C98EF-A5D1-4489-B262-CDEC0E1D3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04B14-149A-4F1B-ADEA-976F2A38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964-CCB6-43C0-9B1C-C8A66E1AE6A3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179B9-48A1-4B31-90EC-CB4DC652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F361E-17FE-4EA7-A1C8-1C25D1AC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07C-442D-4A76-9256-E4883CBB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17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C2EDF-5CAF-45F2-981C-B00A5E70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4F280-3F4F-4645-9EB7-A6579E7C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0DD5-E89D-45FC-BE80-EC9D2714D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5964-CCB6-43C0-9B1C-C8A66E1AE6A3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66813-5657-4BD2-A374-EBC39C047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958EB-E45B-413B-90BE-F1E911B0A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307C-442D-4A76-9256-E4883CBB6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DDDD-8198-4F67-9CC0-FFE2E2700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572" y="1962335"/>
            <a:ext cx="9144000" cy="2387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Matching 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395072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50D9FD-CCEC-4950-AE6A-CE1B4709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38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64DDC8-60B7-47B1-A4B2-A11373B4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06"/>
            <a:ext cx="7697404" cy="615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FCEA61-7089-4AC5-8546-B6589465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82794" cy="47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3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39DF7F-1273-4F08-9E7C-F1E7B23C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708605" cy="45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8D225E-F92A-4D02-B17E-B1624320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326322" cy="52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E626C-F719-4E6B-9D22-54F825FA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581456" cy="558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8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267B93-3EE8-4B7E-87AA-B545FE09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862963" cy="5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7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0FA342-AE84-4DAB-8DA9-37ABEB2C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447351" cy="62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0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11422F-A74D-4EC2-BD59-7DAA4ACB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8524157" cy="52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7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Maximum Matching Bipartite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Matching Bipartite Graph</dc:title>
  <dc:creator>Dr. Somya Ranjan Sahoo</dc:creator>
  <cp:lastModifiedBy>Dr. Somya Ranjan Sahoo</cp:lastModifiedBy>
  <cp:revision>2</cp:revision>
  <dcterms:created xsi:type="dcterms:W3CDTF">2021-11-26T06:46:38Z</dcterms:created>
  <dcterms:modified xsi:type="dcterms:W3CDTF">2021-11-26T06:57:37Z</dcterms:modified>
</cp:coreProperties>
</file>