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9CC7-B323-4F85-B085-BA9EFCFC6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D0F72-D6DC-4EFC-B714-2B8470D2C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33C54-2E01-4C8F-A870-8DADD4DB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A06A-5399-4C6B-B490-614A2CB1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8DA7-FCE3-489D-ACB1-1188F9FB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6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B77-F9F7-4450-91C6-5D5FAF5B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897A5-FE09-4270-8985-A283C765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83B84-6DED-4E38-953B-458433E1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D3666-7721-43E8-91F0-AF02053E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5D27-508F-49A0-B587-C1E3DCF3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1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84881-4EC6-4F5D-998C-65D1BFF50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F962D-64C8-4B03-8417-9E9639582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FB45E-F86B-42A0-843A-D6E41188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6904-1BDC-43DC-893B-536E0348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808A-DEEC-4329-AC16-17F0C2A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610C-FB0B-42CA-B81F-BE49FD43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CAA2-B5CA-48C4-B14F-7102A345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3A1F-B2B2-4B2D-B774-F3FF8C16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6111-7FF9-4DAA-BC41-D54C5711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9779-F8DD-4925-8C38-3CC66CBA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0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54B7-A9A4-4E39-971A-621855B9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97D9B-C11F-4F44-B326-875B62D9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237F-8020-4C7E-B9EC-99AA8AEE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3815-BA7E-4CA2-AB31-CEEB877D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F492-5DD6-4F29-8EC2-6FA13689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1CB-4AAC-43C8-BF53-0216DCF3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8419-1E63-4E57-A8ED-C8B9C5C53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A9E1C-5FDF-4561-8A6C-92952D2B1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A1799-F8EF-4C43-94E2-48DD2B59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642A1-E3A0-4CAD-A625-94E1ED80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503D-A8F5-4808-80A9-C3FCCF17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2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737D-4CA3-4440-A694-B6F299F1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36AF5-384B-438E-AAF8-4B4C81AB5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C00C4-F9F2-4149-9D52-69A381B32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0287E-C1C5-4082-84C8-8D645A026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06D5F-B743-42E5-B174-19E7E7C7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E139C-DA29-4A13-A7B1-EA743C9B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FF48A-8030-4A9A-A791-C4858ABD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07063-A5E2-41E2-BE6F-DBFF9F85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0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D781-96FC-486E-8D12-25BB5093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1203D-3CF8-44C2-8F2B-6F546340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FFEB5-8884-4089-8048-B117C000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F03A9-1AC1-4C82-9727-8C5B323E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21362-1DD3-4E66-97DF-9A3822ED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C2654-527D-4406-8803-D8C1B495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C30C5-475E-406D-81BB-B9345973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9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BC99-D558-4DE7-890C-94ABAF5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2FAE-D57F-4167-9F1B-39AA0463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B11E7-67A5-42BA-82D7-8315AEBBF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16C13-875E-49AF-A0FA-48629982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34E1D-359C-4693-BAD3-B4EC5108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40CBF-13BC-4A55-B490-3AFD61C2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19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AA15-D8CD-4932-8B4F-20A1DC15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D7FE7-8364-4F59-A4AA-523BBE113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0E8DB-C2FA-4749-9581-D1AF3D19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E836F-6BD8-4E77-B099-D896CCCC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696F4-F682-42A7-AD63-6D3CCC62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2CE20-1946-49B1-84AD-1D6C6126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7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E3685-171B-40A7-9C03-C7618038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505F0-2A0D-4082-AC09-0708B7FE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5BDF-4A50-4FBD-A221-25888874C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9FEF-1E6D-4A7D-B7ED-B8A5573E0A2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4C9D7-4BBA-4D02-B903-DE1DC4D65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D1D5-6FBA-49CF-BBF4-78A163E9D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1160-E26F-4854-8851-93B0397E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1A12-2CB1-43D1-BF7A-B1ED85968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Subset Problem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1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85692C-DE3D-46E1-9466-FEF48E90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607595" cy="66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B9176-4129-4559-97A2-430DD9869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27934" cy="66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Sum of Subset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of Subset Problem</dc:title>
  <dc:creator>Dr. Somya Ranjan Sahoo</dc:creator>
  <cp:lastModifiedBy>Dr. Somya Ranjan Sahoo</cp:lastModifiedBy>
  <cp:revision>3</cp:revision>
  <dcterms:created xsi:type="dcterms:W3CDTF">2021-12-10T06:19:25Z</dcterms:created>
  <dcterms:modified xsi:type="dcterms:W3CDTF">2022-11-23T14:46:33Z</dcterms:modified>
</cp:coreProperties>
</file>