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1E0F-3521-4E6E-91AF-5060744B1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0268FF-6CD5-44C2-B9B8-DB966C5D8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2AE96-C3E0-4CA0-BA69-D6EFF129C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D94B-E41D-4146-859A-609158D05097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36459-F017-41D4-94B7-FA1C29BF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82DFE-66B7-43EE-80AA-04BE580FD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92E8-5B82-41A1-B909-C41F78946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31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6A87B-F953-4AA6-B2AF-37491FE8F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9E3C7-DB00-4F89-84BA-7AEE210E1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A9DE6-1A23-40B5-B3BF-5A43CE952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D94B-E41D-4146-859A-609158D05097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2AA1F-A9A6-421A-94A7-7A8C16674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51986-C743-4F40-8456-ED64CA8A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92E8-5B82-41A1-B909-C41F78946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42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83B697-1299-4682-87B4-73697F2233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4BC890-C88D-47DC-8594-C83488EC3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81F0D-4A72-406F-99A6-F36E4CCFC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D94B-E41D-4146-859A-609158D05097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D0FE1-9D55-4EDE-9336-0ABBFEDD9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3E5EB-E1DB-4378-A360-6C6703EB7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92E8-5B82-41A1-B909-C41F78946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8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73EED-6EF6-4B34-9926-B1E6A88D8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44538-166E-4440-BBD7-D837FCF26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DF659-E637-4F37-9745-A7B7DA0FC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D94B-E41D-4146-859A-609158D05097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78513-0AA0-4BCD-A987-ED2E7697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282F5-A264-4F88-9A9E-75487C23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92E8-5B82-41A1-B909-C41F78946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534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42905-15FE-4A83-8534-79949CB56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09127-6A89-4079-B81B-E775B1E0F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64C0D-E1C8-4235-8887-1C4BC105C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D94B-E41D-4146-859A-609158D05097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0DF6D-481B-42FC-86CB-53875639A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F764C-0184-4951-B97F-B903DDAC5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92E8-5B82-41A1-B909-C41F78946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289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2BEBA-C219-4CD2-85DC-470872708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87F6F-B37C-4404-A497-D7E42F66D7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6D701-6518-493F-A2BA-6F6C58B64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D9AAE-3A63-469C-A4DE-EADAFC817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D94B-E41D-4146-859A-609158D05097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3FE00-9A71-46F0-8060-A7D1D8C0C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7A60B-8BBC-4E77-A1ED-7B3136F9E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92E8-5B82-41A1-B909-C41F78946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95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5F7C0-C46F-4FBC-9B99-009BD8B17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9368D-0793-4472-8E39-51BC3D2C1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E599E-DE10-4F4C-952E-ECF9053F1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92196E-4D5F-4FE2-B780-D64E8DD50E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23B5EC-85E6-4B5C-86AB-0AE80E9387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E5B553-FF6B-48C3-AD9F-EBE304FE0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D94B-E41D-4146-859A-609158D05097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DFEEA0-7C2E-428F-BA12-07BEABA52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50AA6D-CD61-4578-B294-2B09C8F53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92E8-5B82-41A1-B909-C41F78946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14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BAA8F-F347-470F-84B0-2587DCD9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656397-EBC6-448E-98BF-E3731129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D94B-E41D-4146-859A-609158D05097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BCEE75-F6CA-4CEC-8371-B44292BB2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BA37F2-C0CD-4E65-97A4-AE7D3AED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92E8-5B82-41A1-B909-C41F78946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189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6972A3-3015-4B45-A1C5-6475B9B50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D94B-E41D-4146-859A-609158D05097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212F21-F840-4F70-A88A-4DACDADD0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70D4E-3B6C-4B22-9E81-99BB7A8D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92E8-5B82-41A1-B909-C41F78946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768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CDC3-6D03-4EEF-9593-A3F8B149E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D16D6-160D-4041-ADFA-756D0CAB0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57D45D-D55E-47B0-B6A3-DEFA3CD8C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51B93-6DF2-47A3-A58C-B41A40A5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D94B-E41D-4146-859A-609158D05097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43A2A-CD17-425C-A0B5-C1E5AAB34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E544F-737F-4B70-BF07-98AA7ECBC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92E8-5B82-41A1-B909-C41F78946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02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B39B6-2F69-4778-A119-B2A3CFFFF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D20C67-5FFF-4585-ABB9-C86779C699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D340BD-F929-4BCC-BBE6-5BEE1BC13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985E6-C768-4252-8644-88DE0F7BB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D94B-E41D-4146-859A-609158D05097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C285F-1828-4FF5-864E-C2A2FC28E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3B421-C1FB-4EBB-934E-2A129D9AF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92E8-5B82-41A1-B909-C41F78946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313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B90D1C-88D1-46FF-8622-7B56D41E8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F8BF5-A1D4-432B-9424-A963E425A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F05C1-3DAE-4290-94CF-024E49BA9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4D94B-E41D-4146-859A-609158D05097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B5905-A494-4E8E-9BD3-920B5D379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87B6C-059B-4492-A07C-258F251C9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C92E8-5B82-41A1-B909-C41F78946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793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C8E4D-4263-4D4C-AE56-472772E27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Programming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949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336E-975B-4D98-AE1C-D3F3734F6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7D806-4716-4F48-A6C4-CAFE6529A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81CA2A-ED06-4C7C-A38B-2E1C597A2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857250"/>
            <a:ext cx="1153572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043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43DF51-EFAE-4F29-AF6C-235C5CA97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772" y="247920"/>
            <a:ext cx="10935068" cy="6290040"/>
          </a:xfrm>
        </p:spPr>
      </p:pic>
    </p:spTree>
    <p:extLst>
      <p:ext uri="{BB962C8B-B14F-4D97-AF65-F5344CB8AC3E}">
        <p14:creationId xmlns:p14="http://schemas.microsoft.com/office/powerpoint/2010/main" val="133950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AF931C-0A38-4053-A0E9-96F17C1A5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16" y="71437"/>
            <a:ext cx="10792047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645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032D84-937F-418D-A0E6-5BA64755E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" y="285750"/>
            <a:ext cx="116586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049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0C4A8-3BCF-44A1-9338-D57E52626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D19EC-EE9F-477F-A921-BFE059BDC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programming approach is similar to divide and conquer in breaking down the problem into smaller and yet smaller possible sub-problems. </a:t>
            </a: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 unlike, divide and conquer, these sub-problems are not solved independently. </a:t>
            </a:r>
          </a:p>
          <a:p>
            <a:pPr algn="just"/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Rather, results of these smaller sub-problems are remembered and used for similar or overlapping sub-problems.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54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DA8D8-3E60-4F60-86ED-9A37E8F58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814" y="1166406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programming is used where we have problems, which can be divided into similar sub-problems, so that their </a:t>
            </a: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can be re-used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Mostly, these algorithms are used for optimization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Before solving the in-hand sub-problem, dynamic algorithm will try to examine the results of the previously solved sub-problems. </a:t>
            </a: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solutions of sub-problems are combined in order to achieve the best solution.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319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293FE-17DD-45C2-AA5A-E8EC7429A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2611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So,</a:t>
            </a:r>
          </a:p>
          <a:p>
            <a:pPr marL="0" indent="0" algn="just">
              <a:buNone/>
            </a:pP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problem should be able to be divided into smaller overlapping sub-problem.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optimum solution can be achieved by using an optimum solution of smaller sub-problems.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algorithms use Memorization.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965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0739-A88B-4F02-B042-84C2E9B14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343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b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58E66-0469-4D82-B65D-1E77963A9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344" y="1410954"/>
            <a:ext cx="10515600" cy="456501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contrast to divide and conquer algorithms, where solutions are combined to achieve an overall solution, </a:t>
            </a: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algorithms use the output of a smaller sub-problem and then try to optimize a bigger sub-problem. </a:t>
            </a: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contrast to greedy algorithms, where local optimization is addressed, </a:t>
            </a: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algorithms are motivated for an overall optimization of the problem.</a:t>
            </a: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algorithms use Memorization to remember the output of already solved sub-problems.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565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24745-FD19-46B3-AECC-891211853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995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b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04CBF-D6CB-41AB-BC72-2A0C4BEC0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computer problems can be solved using dynamic programming approach −</a:t>
            </a: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Fibonacci number series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Knapsack problem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Tower of Hanoi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pair shortest path by Floyd-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Warshall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Shortest path by Dijkstra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scheduling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901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6E6B02-F354-4777-8AB1-46CDE16D0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5820"/>
            <a:ext cx="12004357" cy="4862180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4D4DB20-A00A-DE9E-350A-0357AF7D08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348551"/>
              </p:ext>
            </p:extLst>
          </p:nvPr>
        </p:nvGraphicFramePr>
        <p:xfrm>
          <a:off x="786809" y="719666"/>
          <a:ext cx="10515600" cy="7688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784708689"/>
                    </a:ext>
                  </a:extLst>
                </a:gridCol>
              </a:tblGrid>
              <a:tr h="768892">
                <a:tc>
                  <a:txBody>
                    <a:bodyPr/>
                    <a:lstStyle/>
                    <a:p>
                      <a:pPr algn="ctr"/>
                      <a:r>
                        <a:rPr lang="en-IN" sz="4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Floyd </a:t>
                      </a:r>
                      <a:r>
                        <a:rPr lang="en-IN" sz="4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Warshall</a:t>
                      </a:r>
                      <a:r>
                        <a:rPr lang="en-IN" sz="4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Algorithm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883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7201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1CF1D-4D0F-B9E7-CCD2-22650587F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75A7C-9A76-823C-A295-4B9129525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810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FEC7A-D8C3-499F-8039-35DB682E8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FB692-B68E-4BFB-8026-96D6BAE76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AEEF55-3888-4017-A0CD-A1043436E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1239500" cy="575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92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271</Words>
  <Application>Microsoft Office PowerPoint</Application>
  <PresentationFormat>Widescreen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Dynamic Programming</vt:lpstr>
      <vt:lpstr>Introduction</vt:lpstr>
      <vt:lpstr>PowerPoint Presentation</vt:lpstr>
      <vt:lpstr>PowerPoint Presentation</vt:lpstr>
      <vt:lpstr>Comparison </vt:lpstr>
      <vt:lpstr>Example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Mr. Somya Ranjan Sahoo</dc:creator>
  <cp:lastModifiedBy>Dr. Somya Ranjan Sahoo</cp:lastModifiedBy>
  <cp:revision>8</cp:revision>
  <dcterms:created xsi:type="dcterms:W3CDTF">2020-08-10T03:41:54Z</dcterms:created>
  <dcterms:modified xsi:type="dcterms:W3CDTF">2022-09-22T03:14:07Z</dcterms:modified>
</cp:coreProperties>
</file>