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5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9-28T01:41:02.7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16422 5027 0,'17'0'218,"1"0"-202,0 0 0,-18 18 15,17-18-15,1 0-1,0 0 1,-1 0 15,1 17-15,0-17-1,-1 0 1,1 0 0,17 0-16,-17 0 15,-1 0 1,1 0-1,17 0 17,-17 0-17,0 0 1,-1 0 62,1 0-62,0 0-16,-1 0 15,1 0-15,-1 0 32,1 0-1,0 0-16,-1 0-15,1 0 16,17 0 0,-17 0-16,17 0 47,-17 0-47,17 0 31,-17 0-31,17 0 15,0 0 1,-17 0 0,0 0 15,-1 0-15,1 0-16,-1 0 15,19 0 1,-19 0 15,1 0-15,0 0-1,-1 0 1,1 0 15,0 0-31,17 0 31,-18 0-31,1 0 16,0 0 31,-18-17 0,-18 17 31</inkml:trace>
  <inkml:trace contextRef="#ctx0" brushRef="#br0" timeOffset="3642.21">16475 5574 0,'17'0'859,"1"0"-843,0 0 46,-1 0-46,1 0 46,0 0-30,-18 18 218,0-1-250,0 1 15,0-1 1,0 1 15,0 0-15,0-1-1,0 1 1,0 0 125,-18-1-126,18 1 16,0 0-15,0-1 0,0 1 15,0-1-15,0 1-1,-18 0 1,36-18 187,0 0-203,-1 0 16</inkml:trace>
  <inkml:trace contextRef="#ctx0" brushRef="#br0" timeOffset="4833.04">16563 5380 0,'0'-18'15</inkml:trace>
  <inkml:trace contextRef="#ctx0" brushRef="#br0" timeOffset="7524.85">16863 5750 0,'17'0'594,"1"0"-594,0 0 16,-1 0-1,1 0 17,0 0-17,-1 0 1,1 0 31,0 0-47,-1 0 15,1 0 1</inkml:trace>
  <inkml:trace contextRef="#ctx0" brushRef="#br0" timeOffset="9500.71">17357 5715 0,'17'0'266,"1"0"-250,0 0-1,-1 0 1,1 0-1,-1 0 1,1 0 0,0 0-16,-1 0 31,1 0-15,0 0-1,-1 0 48,1 0-48,0 0 1,-1 0 0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A75FC15-56D4-4D22-9274-C311B4BA1A46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FB7ACD8-ABD6-4342-8C5A-BB53BBFE983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033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FC15-56D4-4D22-9274-C311B4BA1A46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ACD8-ABD6-4342-8C5A-BB53BBFE9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9557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FC15-56D4-4D22-9274-C311B4BA1A46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ACD8-ABD6-4342-8C5A-BB53BBFE983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212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FC15-56D4-4D22-9274-C311B4BA1A46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ACD8-ABD6-4342-8C5A-BB53BBFE9836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960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FC15-56D4-4D22-9274-C311B4BA1A46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ACD8-ABD6-4342-8C5A-BB53BBFE9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482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FC15-56D4-4D22-9274-C311B4BA1A46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ACD8-ABD6-4342-8C5A-BB53BBFE9836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878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FC15-56D4-4D22-9274-C311B4BA1A46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ACD8-ABD6-4342-8C5A-BB53BBFE983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0925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FC15-56D4-4D22-9274-C311B4BA1A46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ACD8-ABD6-4342-8C5A-BB53BBFE9836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1055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FC15-56D4-4D22-9274-C311B4BA1A46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ACD8-ABD6-4342-8C5A-BB53BBFE9836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189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FC15-56D4-4D22-9274-C311B4BA1A46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ACD8-ABD6-4342-8C5A-BB53BBFE9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25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FC15-56D4-4D22-9274-C311B4BA1A46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ACD8-ABD6-4342-8C5A-BB53BBFE9836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8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FC15-56D4-4D22-9274-C311B4BA1A46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ACD8-ABD6-4342-8C5A-BB53BBFE9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5889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FC15-56D4-4D22-9274-C311B4BA1A46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ACD8-ABD6-4342-8C5A-BB53BBFE9836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788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FC15-56D4-4D22-9274-C311B4BA1A46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ACD8-ABD6-4342-8C5A-BB53BBFE9836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876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FC15-56D4-4D22-9274-C311B4BA1A46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ACD8-ABD6-4342-8C5A-BB53BBFE9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826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FC15-56D4-4D22-9274-C311B4BA1A46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ACD8-ABD6-4342-8C5A-BB53BBFE9836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420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FC15-56D4-4D22-9274-C311B4BA1A46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ACD8-ABD6-4342-8C5A-BB53BBFE9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5070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A75FC15-56D4-4D22-9274-C311B4BA1A46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B7ACD8-ABD6-4342-8C5A-BB53BBFE9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322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ABA38-6BBD-4A4E-9889-B76AAC2F8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7386" y="1499191"/>
            <a:ext cx="6998783" cy="2078859"/>
          </a:xfrm>
        </p:spPr>
        <p:txBody>
          <a:bodyPr>
            <a:noAutofit/>
          </a:bodyPr>
          <a:lstStyle/>
          <a:p>
            <a:r>
              <a:rPr lang="en-IN" sz="4500" b="1" dirty="0"/>
              <a:t>Knapsack Problem </a:t>
            </a:r>
            <a:br>
              <a:rPr lang="en-IN" sz="4500" b="1" dirty="0"/>
            </a:br>
            <a:r>
              <a:rPr lang="en-IN" sz="4500" b="1" dirty="0"/>
              <a:t>Dynamic Programming Approach</a:t>
            </a:r>
          </a:p>
        </p:txBody>
      </p:sp>
    </p:spTree>
    <p:extLst>
      <p:ext uri="{BB962C8B-B14F-4D97-AF65-F5344CB8AC3E}">
        <p14:creationId xmlns:p14="http://schemas.microsoft.com/office/powerpoint/2010/main" val="2793115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F9B19B-D46F-4088-AC0A-4A690C34F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317" y="651344"/>
            <a:ext cx="10303869" cy="544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612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B5E81C3-00F6-4438-BFDE-4AF89C86C7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6698654"/>
              </p:ext>
            </p:extLst>
          </p:nvPr>
        </p:nvGraphicFramePr>
        <p:xfrm>
          <a:off x="2222204" y="1616148"/>
          <a:ext cx="8984512" cy="42211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3064">
                  <a:extLst>
                    <a:ext uri="{9D8B030D-6E8A-4147-A177-3AD203B41FA5}">
                      <a16:colId xmlns:a16="http://schemas.microsoft.com/office/drawing/2014/main" val="1359362442"/>
                    </a:ext>
                  </a:extLst>
                </a:gridCol>
                <a:gridCol w="1123064">
                  <a:extLst>
                    <a:ext uri="{9D8B030D-6E8A-4147-A177-3AD203B41FA5}">
                      <a16:colId xmlns:a16="http://schemas.microsoft.com/office/drawing/2014/main" val="3718876509"/>
                    </a:ext>
                  </a:extLst>
                </a:gridCol>
                <a:gridCol w="1123064">
                  <a:extLst>
                    <a:ext uri="{9D8B030D-6E8A-4147-A177-3AD203B41FA5}">
                      <a16:colId xmlns:a16="http://schemas.microsoft.com/office/drawing/2014/main" val="2095973010"/>
                    </a:ext>
                  </a:extLst>
                </a:gridCol>
                <a:gridCol w="1123064">
                  <a:extLst>
                    <a:ext uri="{9D8B030D-6E8A-4147-A177-3AD203B41FA5}">
                      <a16:colId xmlns:a16="http://schemas.microsoft.com/office/drawing/2014/main" val="383128801"/>
                    </a:ext>
                  </a:extLst>
                </a:gridCol>
                <a:gridCol w="1123064">
                  <a:extLst>
                    <a:ext uri="{9D8B030D-6E8A-4147-A177-3AD203B41FA5}">
                      <a16:colId xmlns:a16="http://schemas.microsoft.com/office/drawing/2014/main" val="3063604848"/>
                    </a:ext>
                  </a:extLst>
                </a:gridCol>
                <a:gridCol w="1123064">
                  <a:extLst>
                    <a:ext uri="{9D8B030D-6E8A-4147-A177-3AD203B41FA5}">
                      <a16:colId xmlns:a16="http://schemas.microsoft.com/office/drawing/2014/main" val="267728650"/>
                    </a:ext>
                  </a:extLst>
                </a:gridCol>
                <a:gridCol w="1123064">
                  <a:extLst>
                    <a:ext uri="{9D8B030D-6E8A-4147-A177-3AD203B41FA5}">
                      <a16:colId xmlns:a16="http://schemas.microsoft.com/office/drawing/2014/main" val="4282807465"/>
                    </a:ext>
                  </a:extLst>
                </a:gridCol>
                <a:gridCol w="1123064">
                  <a:extLst>
                    <a:ext uri="{9D8B030D-6E8A-4147-A177-3AD203B41FA5}">
                      <a16:colId xmlns:a16="http://schemas.microsoft.com/office/drawing/2014/main" val="3325810080"/>
                    </a:ext>
                  </a:extLst>
                </a:gridCol>
              </a:tblGrid>
              <a:tr h="84422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09212"/>
                  </a:ext>
                </a:extLst>
              </a:tr>
              <a:tr h="84422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228182"/>
                  </a:ext>
                </a:extLst>
              </a:tr>
              <a:tr h="84422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992192"/>
                  </a:ext>
                </a:extLst>
              </a:tr>
              <a:tr h="84422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013777"/>
                  </a:ext>
                </a:extLst>
              </a:tr>
              <a:tr h="84422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485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9869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B70F51-5129-4B03-9380-82EADA5FA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718" y="1084521"/>
            <a:ext cx="9811446" cy="465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079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C8261A-ADF1-43BE-AF09-8CFAB3C37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713" y="1360967"/>
            <a:ext cx="9624712" cy="418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763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FA5981-BDDA-4824-AAB7-EA47DFBC0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986" y="513182"/>
            <a:ext cx="8123274" cy="558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58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F2ADF5-8B91-4DAE-957D-B59B26D77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592" y="520384"/>
            <a:ext cx="9966758" cy="515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81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0E8FC6-1FCF-42EB-BB43-C87AC8841A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44791" y="-1011055"/>
            <a:ext cx="6307039" cy="8431618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D115040-2DCA-40B4-BC4D-DFC3C2E2C039}"/>
                  </a:ext>
                </a:extLst>
              </p14:cNvPr>
              <p14:cNvContentPartPr/>
              <p14:nvPr/>
            </p14:nvContentPartPr>
            <p14:xfrm>
              <a:off x="5911920" y="1809720"/>
              <a:ext cx="432000" cy="3052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D115040-2DCA-40B4-BC4D-DFC3C2E2C03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02560" y="1800360"/>
                <a:ext cx="450720" cy="32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16718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30</TotalTime>
  <Words>6</Words>
  <Application>Microsoft Office PowerPoint</Application>
  <PresentationFormat>Widescreen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Organic</vt:lpstr>
      <vt:lpstr>Knapsack Problem  Dynamic Programming Approach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Somya Ranjan Sahoo</dc:creator>
  <cp:lastModifiedBy>Dr. Somya Ranjan Sahoo</cp:lastModifiedBy>
  <cp:revision>4</cp:revision>
  <dcterms:created xsi:type="dcterms:W3CDTF">2021-09-28T01:39:41Z</dcterms:created>
  <dcterms:modified xsi:type="dcterms:W3CDTF">2022-09-30T11:31:42Z</dcterms:modified>
</cp:coreProperties>
</file>