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0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2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9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5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6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6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9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7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0F6EB-E323-4BE9-A589-FFB6131B264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3F46B5-1B54-4F37-97AC-949C4D584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B24-8695-4272-B654-ABAD3E63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895993"/>
            <a:ext cx="9601196" cy="1303867"/>
          </a:xfrm>
        </p:spPr>
        <p:txBody>
          <a:bodyPr/>
          <a:lstStyle/>
          <a:p>
            <a:r>
              <a:rPr lang="en-IN" b="1" dirty="0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41660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C66-3A1E-4244-AECF-C811F12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47B1-EE6D-42C7-99D1-8C229DE4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E02C0-B85F-4A47-8361-33E1CB7C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13" y="648586"/>
            <a:ext cx="981385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AC59-F68D-426C-A6FB-5330CF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5E00-F8B4-4959-98C0-E829DFC0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F8A05-D831-4F74-8AF0-E1619DA3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606056"/>
            <a:ext cx="10302949" cy="55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B26-070F-45AA-8591-6B17994F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BFE4-0322-4085-97AD-8A610669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9D396-AA9D-4847-80FD-F8DD22A9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606056"/>
            <a:ext cx="9918401" cy="55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A4E-285F-49CE-9CD1-9DB30D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7463-B1D1-4D96-9504-C0865351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A=&lt;BDCABA&gt;</a:t>
            </a:r>
          </a:p>
          <a:p>
            <a:r>
              <a:rPr lang="en-IN" dirty="0"/>
              <a:t>B=&lt;ABCBDAB&gt;</a:t>
            </a:r>
          </a:p>
        </p:txBody>
      </p:sp>
    </p:spTree>
    <p:extLst>
      <p:ext uri="{BB962C8B-B14F-4D97-AF65-F5344CB8AC3E}">
        <p14:creationId xmlns:p14="http://schemas.microsoft.com/office/powerpoint/2010/main" val="15445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AD758-E3DD-4EA8-8096-6F174593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90" y="621168"/>
            <a:ext cx="9567410" cy="54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EEB7-B4FB-482F-9531-08166DA8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7A30-EE00-49E3-911D-CB11084B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81FF-7DA1-4080-8398-0D18DA19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7" y="653902"/>
            <a:ext cx="10143460" cy="55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468C-7D0E-418B-A4CC-5B1937B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0EB9-608B-43D6-8018-04BA83AB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AB728-6A9E-4318-875F-8FEC97FD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648586"/>
            <a:ext cx="9918401" cy="55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5F14-8574-45B9-9CAC-453DAAA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7C7E-F0C8-4247-BDA3-C9F58DC9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A8F3E-3BE1-432C-84B7-C8D20C1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0485"/>
            <a:ext cx="9975111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078A-B10E-4B2D-B647-0D4274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596F-C8E4-4BEB-9F83-9108FED6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BA4FE-37F1-4D4E-8E94-B7247E84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1" y="637953"/>
            <a:ext cx="9727016" cy="56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6FC89-90C9-4491-A3E2-5429B6A5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4" y="872259"/>
            <a:ext cx="7751135" cy="53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9F4D-797B-4BD3-BB68-144D83E5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6F0B-6A45-4E24-9378-03DF7E6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49EDA-50E4-4015-8491-C2CDFC22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7" y="627321"/>
            <a:ext cx="8750594" cy="55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7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7DE8-1B5A-4066-9AF7-433C1BAF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D6C3-DDA7-4791-90C4-0A97F01B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BB891-9C64-4948-880F-448B444B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606056"/>
            <a:ext cx="9929034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</TotalTime>
  <Words>11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Longest Common Subsequence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Dr. Somya Ranjan Sahoo</dc:creator>
  <cp:lastModifiedBy>Dr. Somya Ranjan Sahoo</cp:lastModifiedBy>
  <cp:revision>3</cp:revision>
  <dcterms:created xsi:type="dcterms:W3CDTF">2021-09-20T15:00:39Z</dcterms:created>
  <dcterms:modified xsi:type="dcterms:W3CDTF">2022-09-28T06:04:48Z</dcterms:modified>
</cp:coreProperties>
</file>